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9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37"/>
  </p:notesMasterIdLst>
  <p:handoutMasterIdLst>
    <p:handoutMasterId r:id="rId38"/>
  </p:handoutMasterIdLst>
  <p:sldIdLst>
    <p:sldId id="327" r:id="rId3"/>
    <p:sldId id="328" r:id="rId4"/>
    <p:sldId id="313" r:id="rId5"/>
    <p:sldId id="329" r:id="rId6"/>
    <p:sldId id="334" r:id="rId7"/>
    <p:sldId id="348" r:id="rId8"/>
    <p:sldId id="279" r:id="rId9"/>
    <p:sldId id="314" r:id="rId10"/>
    <p:sldId id="315" r:id="rId11"/>
    <p:sldId id="316" r:id="rId12"/>
    <p:sldId id="349" r:id="rId13"/>
    <p:sldId id="330" r:id="rId14"/>
    <p:sldId id="335" r:id="rId15"/>
    <p:sldId id="342" r:id="rId16"/>
    <p:sldId id="343" r:id="rId17"/>
    <p:sldId id="345" r:id="rId18"/>
    <p:sldId id="281" r:id="rId19"/>
    <p:sldId id="346" r:id="rId20"/>
    <p:sldId id="332" r:id="rId21"/>
    <p:sldId id="285" r:id="rId22"/>
    <p:sldId id="310" r:id="rId23"/>
    <p:sldId id="304" r:id="rId24"/>
    <p:sldId id="286" r:id="rId25"/>
    <p:sldId id="305" r:id="rId26"/>
    <p:sldId id="283" r:id="rId27"/>
    <p:sldId id="306" r:id="rId28"/>
    <p:sldId id="287" r:id="rId29"/>
    <p:sldId id="293" r:id="rId30"/>
    <p:sldId id="307" r:id="rId31"/>
    <p:sldId id="350" r:id="rId32"/>
    <p:sldId id="347" r:id="rId33"/>
    <p:sldId id="333" r:id="rId34"/>
    <p:sldId id="299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92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Sheet1!$E$38</c:f>
              <c:strCache>
                <c:ptCount val="1"/>
                <c:pt idx="0">
                  <c:v>Total no. of transactions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Sheet1!$F$37:$G$37</c:f>
              <c:strCache>
                <c:ptCount val="2"/>
                <c:pt idx="0">
                  <c:v>2015-16</c:v>
                </c:pt>
                <c:pt idx="1">
                  <c:v>2016-17</c:v>
                </c:pt>
              </c:strCache>
            </c:strRef>
          </c:cat>
          <c:val>
            <c:numRef>
              <c:f>Sheet1!$F$38:$G$38</c:f>
              <c:numCache>
                <c:formatCode>0.0</c:formatCode>
                <c:ptCount val="2"/>
                <c:pt idx="0" formatCode="General">
                  <c:v>273.0</c:v>
                </c:pt>
                <c:pt idx="1">
                  <c:v>167.78882</c:v>
                </c:pt>
              </c:numCache>
            </c:numRef>
          </c:val>
        </c:ser>
        <c:ser>
          <c:idx val="1"/>
          <c:order val="1"/>
          <c:tx>
            <c:strRef>
              <c:f>Sheet1!$E$39</c:f>
              <c:strCache>
                <c:ptCount val="1"/>
                <c:pt idx="0">
                  <c:v>No. of transactions within 15 days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Sheet1!$F$37:$G$37</c:f>
              <c:strCache>
                <c:ptCount val="2"/>
                <c:pt idx="0">
                  <c:v>2015-16</c:v>
                </c:pt>
                <c:pt idx="1">
                  <c:v>2016-17</c:v>
                </c:pt>
              </c:strCache>
            </c:strRef>
          </c:cat>
          <c:val>
            <c:numRef>
              <c:f>Sheet1!$F$39:$G$39</c:f>
              <c:numCache>
                <c:formatCode>0.0</c:formatCode>
                <c:ptCount val="2"/>
                <c:pt idx="0" formatCode="General">
                  <c:v>248.4</c:v>
                </c:pt>
                <c:pt idx="1">
                  <c:v>148.929356632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2083461416"/>
        <c:axId val="2138902664"/>
      </c:barChart>
      <c:catAx>
        <c:axId val="-208346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902664"/>
        <c:crosses val="autoZero"/>
        <c:auto val="1"/>
        <c:lblAlgn val="ctr"/>
        <c:lblOffset val="100"/>
        <c:noMultiLvlLbl val="0"/>
      </c:catAx>
      <c:valAx>
        <c:axId val="2138902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46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75E1B-09A6-4B96-81D8-F0CA7C01ED98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5FE67-FF3A-4F1D-985F-B9FC4DCB3A7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2">
                  <a:lumMod val="50000"/>
                </a:schemeClr>
              </a:solidFill>
            </a:rPr>
            <a:t>Application for work – Through eMMS(Mobile App)&amp; RAGAS(Web Application)</a:t>
          </a:r>
          <a:endParaRPr lang="en-US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A6C205FF-FD6A-4BEA-9694-E93868F3EFF6}" type="parTrans" cxnId="{75FED31D-D552-4968-9F40-1A1ADFD84A2D}">
      <dgm:prSet/>
      <dgm:spPr/>
      <dgm:t>
        <a:bodyPr/>
        <a:lstStyle/>
        <a:p>
          <a:endParaRPr lang="en-US" sz="1800" b="1"/>
        </a:p>
      </dgm:t>
    </dgm:pt>
    <dgm:pt modelId="{B49F2799-2B6D-451A-8424-1A025F2607DF}" type="sibTrans" cxnId="{75FED31D-D552-4968-9F40-1A1ADFD84A2D}">
      <dgm:prSet custT="1"/>
      <dgm:spPr/>
      <dgm:t>
        <a:bodyPr/>
        <a:lstStyle/>
        <a:p>
          <a:endParaRPr lang="en-US" sz="1100" b="1"/>
        </a:p>
      </dgm:t>
    </dgm:pt>
    <dgm:pt modelId="{371F3A4F-421E-46C9-AB1A-D655AD3ED5CD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43C0C"/>
              </a:solidFill>
            </a:rPr>
            <a:t>Uploading of photographs &amp; Measurements through mobile</a:t>
          </a:r>
          <a:endParaRPr lang="en-US" sz="1400" b="1" dirty="0">
            <a:solidFill>
              <a:srgbClr val="843C0C"/>
            </a:solidFill>
          </a:endParaRPr>
        </a:p>
      </dgm:t>
    </dgm:pt>
    <dgm:pt modelId="{4C570172-0121-420E-9D60-A6B747676C86}" type="parTrans" cxnId="{7A365421-7377-4770-A4EE-8C69CE7AB8C6}">
      <dgm:prSet/>
      <dgm:spPr/>
      <dgm:t>
        <a:bodyPr/>
        <a:lstStyle/>
        <a:p>
          <a:endParaRPr lang="en-US" sz="1800" b="1"/>
        </a:p>
      </dgm:t>
    </dgm:pt>
    <dgm:pt modelId="{C36F1B8A-2196-41FD-B572-DCD34F034697}" type="sibTrans" cxnId="{7A365421-7377-4770-A4EE-8C69CE7AB8C6}">
      <dgm:prSet custT="1"/>
      <dgm:spPr/>
      <dgm:t>
        <a:bodyPr/>
        <a:lstStyle/>
        <a:p>
          <a:endParaRPr lang="en-US" sz="1100" b="1"/>
        </a:p>
      </dgm:t>
    </dgm:pt>
    <dgm:pt modelId="{1ED97D6C-FB2E-4146-BDCA-DC3C1AE3AA91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43C0C"/>
              </a:solidFill>
            </a:rPr>
            <a:t>Payment Generation based on attendance &amp; measurements</a:t>
          </a:r>
          <a:endParaRPr lang="en-US" sz="1400" b="1" dirty="0">
            <a:solidFill>
              <a:srgbClr val="843C0C"/>
            </a:solidFill>
          </a:endParaRPr>
        </a:p>
      </dgm:t>
    </dgm:pt>
    <dgm:pt modelId="{97C5DDE2-D24B-4C42-A6AB-CCA785C1B503}" type="parTrans" cxnId="{D13D55B6-27C5-4BDA-8442-A43579215DFD}">
      <dgm:prSet/>
      <dgm:spPr/>
      <dgm:t>
        <a:bodyPr/>
        <a:lstStyle/>
        <a:p>
          <a:endParaRPr lang="en-US" sz="1800" b="1"/>
        </a:p>
      </dgm:t>
    </dgm:pt>
    <dgm:pt modelId="{074F55CD-77D7-4531-A2BA-C88BF5569B61}" type="sibTrans" cxnId="{D13D55B6-27C5-4BDA-8442-A43579215DFD}">
      <dgm:prSet custT="1"/>
      <dgm:spPr/>
      <dgm:t>
        <a:bodyPr/>
        <a:lstStyle/>
        <a:p>
          <a:endParaRPr lang="en-US" sz="1100" b="1"/>
        </a:p>
      </dgm:t>
    </dgm:pt>
    <dgm:pt modelId="{55FAC110-44D4-46E6-8A3A-B2619BEB299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43C0C"/>
              </a:solidFill>
            </a:rPr>
            <a:t>FTOs Uploading - Transfer of funds after approval of PO</a:t>
          </a:r>
          <a:endParaRPr lang="en-US" sz="1400" b="1" dirty="0">
            <a:solidFill>
              <a:srgbClr val="843C0C"/>
            </a:solidFill>
          </a:endParaRPr>
        </a:p>
      </dgm:t>
    </dgm:pt>
    <dgm:pt modelId="{A5AA0EED-A6CF-47BE-8285-203DEB9A0524}" type="parTrans" cxnId="{2E7F1FA6-EFF0-46CB-B160-D12079A95CF7}">
      <dgm:prSet/>
      <dgm:spPr/>
      <dgm:t>
        <a:bodyPr/>
        <a:lstStyle/>
        <a:p>
          <a:endParaRPr lang="en-US" sz="1800" b="1"/>
        </a:p>
      </dgm:t>
    </dgm:pt>
    <dgm:pt modelId="{FFD3587C-DD1C-49A6-9BD4-448F3619B53E}" type="sibTrans" cxnId="{2E7F1FA6-EFF0-46CB-B160-D12079A95CF7}">
      <dgm:prSet custT="1"/>
      <dgm:spPr/>
      <dgm:t>
        <a:bodyPr/>
        <a:lstStyle/>
        <a:p>
          <a:endParaRPr lang="en-US" sz="1100" b="1"/>
        </a:p>
      </dgm:t>
    </dgm:pt>
    <dgm:pt modelId="{6EE5F2E3-D691-4F39-8C91-FB08B86D3811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43C0C"/>
              </a:solidFill>
            </a:rPr>
            <a:t>Wage Payments (Banks/ Postal through Biometric )</a:t>
          </a:r>
          <a:endParaRPr lang="en-US" sz="1400" b="1" dirty="0">
            <a:solidFill>
              <a:srgbClr val="843C0C"/>
            </a:solidFill>
          </a:endParaRPr>
        </a:p>
      </dgm:t>
    </dgm:pt>
    <dgm:pt modelId="{0B6266C8-A347-4395-BB6F-8B8E0D334015}" type="parTrans" cxnId="{18683D78-906C-44CA-BD9C-5164F1772398}">
      <dgm:prSet/>
      <dgm:spPr/>
      <dgm:t>
        <a:bodyPr/>
        <a:lstStyle/>
        <a:p>
          <a:endParaRPr lang="en-US" sz="1800" b="1"/>
        </a:p>
      </dgm:t>
    </dgm:pt>
    <dgm:pt modelId="{80F17977-AD5F-4207-85B9-01AFD7317B33}" type="sibTrans" cxnId="{18683D78-906C-44CA-BD9C-5164F1772398}">
      <dgm:prSet/>
      <dgm:spPr/>
      <dgm:t>
        <a:bodyPr/>
        <a:lstStyle/>
        <a:p>
          <a:endParaRPr lang="en-US" sz="1800" b="1"/>
        </a:p>
      </dgm:t>
    </dgm:pt>
    <dgm:pt modelId="{CE9D8D05-D388-45D5-B1B9-C35739F9BE76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43C0C"/>
              </a:solidFill>
            </a:rPr>
            <a:t>Allotment of Work( through Mobile App) &amp; Generation of </a:t>
          </a:r>
          <a:r>
            <a:rPr lang="en-US" sz="1400" b="1" dirty="0" err="1" smtClean="0">
              <a:solidFill>
                <a:srgbClr val="843C0C"/>
              </a:solidFill>
            </a:rPr>
            <a:t>eMusters</a:t>
          </a:r>
          <a:endParaRPr lang="en-US" sz="1400" b="1" dirty="0">
            <a:solidFill>
              <a:srgbClr val="843C0C"/>
            </a:solidFill>
          </a:endParaRPr>
        </a:p>
      </dgm:t>
    </dgm:pt>
    <dgm:pt modelId="{3BB50176-51D3-41F0-84A6-5F320E65AFB6}" type="parTrans" cxnId="{D02084CF-C2A0-4167-880D-B2A57FE7F626}">
      <dgm:prSet/>
      <dgm:spPr/>
      <dgm:t>
        <a:bodyPr/>
        <a:lstStyle/>
        <a:p>
          <a:endParaRPr lang="en-US" sz="1800" b="1"/>
        </a:p>
      </dgm:t>
    </dgm:pt>
    <dgm:pt modelId="{BC847D34-4D7E-4190-AA9D-DEBF896C5E39}" type="sibTrans" cxnId="{D02084CF-C2A0-4167-880D-B2A57FE7F626}">
      <dgm:prSet custT="1"/>
      <dgm:spPr/>
      <dgm:t>
        <a:bodyPr/>
        <a:lstStyle/>
        <a:p>
          <a:endParaRPr lang="en-US" sz="1100" b="1"/>
        </a:p>
      </dgm:t>
    </dgm:pt>
    <dgm:pt modelId="{31451359-22FE-4B9E-9EEC-2DA55015C6FE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843C0C"/>
              </a:solidFill>
            </a:rPr>
            <a:t>Uploading of daily attendance through Mobile / Manual Attendance</a:t>
          </a:r>
          <a:endParaRPr lang="en-US" sz="1400" b="1" dirty="0">
            <a:solidFill>
              <a:srgbClr val="843C0C"/>
            </a:solidFill>
          </a:endParaRPr>
        </a:p>
      </dgm:t>
    </dgm:pt>
    <dgm:pt modelId="{FBFC29A1-3149-4791-8776-9F6B118DA9E5}" type="parTrans" cxnId="{A342594C-AE9A-4DE4-B61D-BEBDD1A0224F}">
      <dgm:prSet/>
      <dgm:spPr/>
      <dgm:t>
        <a:bodyPr/>
        <a:lstStyle/>
        <a:p>
          <a:endParaRPr lang="en-US" sz="1800" b="1"/>
        </a:p>
      </dgm:t>
    </dgm:pt>
    <dgm:pt modelId="{FA49F5CE-1C9D-476F-A173-E46DAA14327D}" type="sibTrans" cxnId="{A342594C-AE9A-4DE4-B61D-BEBDD1A0224F}">
      <dgm:prSet custT="1"/>
      <dgm:spPr/>
      <dgm:t>
        <a:bodyPr/>
        <a:lstStyle/>
        <a:p>
          <a:endParaRPr lang="en-US" sz="1100" b="1"/>
        </a:p>
      </dgm:t>
    </dgm:pt>
    <dgm:pt modelId="{FEEEC703-8E34-4A74-AD5A-969137819F26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2">
                  <a:lumMod val="50000"/>
                </a:schemeClr>
              </a:solidFill>
            </a:rPr>
            <a:t>Work Execution based on </a:t>
          </a:r>
          <a:r>
            <a:rPr lang="en-US" sz="1400" b="1" dirty="0" err="1" smtClean="0">
              <a:solidFill>
                <a:schemeClr val="accent2">
                  <a:lumMod val="50000"/>
                </a:schemeClr>
              </a:solidFill>
            </a:rPr>
            <a:t>eMusters</a:t>
          </a:r>
          <a:endParaRPr lang="en-US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1761C814-8BAF-4C38-97E2-78C005936D4B}" type="parTrans" cxnId="{6F66D5AC-3641-430A-8E97-E49041CA99D4}">
      <dgm:prSet/>
      <dgm:spPr/>
      <dgm:t>
        <a:bodyPr/>
        <a:lstStyle/>
        <a:p>
          <a:endParaRPr lang="en-US" sz="1800" b="1"/>
        </a:p>
      </dgm:t>
    </dgm:pt>
    <dgm:pt modelId="{C38309AA-ABB8-415C-BA7C-73BC90B6F63D}" type="sibTrans" cxnId="{6F66D5AC-3641-430A-8E97-E49041CA99D4}">
      <dgm:prSet custT="1"/>
      <dgm:spPr/>
      <dgm:t>
        <a:bodyPr/>
        <a:lstStyle/>
        <a:p>
          <a:endParaRPr lang="en-US" sz="1100" b="1"/>
        </a:p>
      </dgm:t>
    </dgm:pt>
    <dgm:pt modelId="{27C5AF8C-1979-4637-BADE-E5BDE7B24C70}" type="pres">
      <dgm:prSet presAssocID="{ED675E1B-09A6-4B96-81D8-F0CA7C01ED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59B90B-C1D5-49E1-9E5F-3B40ED838BE8}" type="pres">
      <dgm:prSet presAssocID="{5BB5FE67-FF3A-4F1D-985F-B9FC4DCB3A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8DAF-C691-4E91-B244-9731CBF885B7}" type="pres">
      <dgm:prSet presAssocID="{B49F2799-2B6D-451A-8424-1A025F2607D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1CFE300-53FB-4456-86FC-B483DAE5BD0F}" type="pres">
      <dgm:prSet presAssocID="{B49F2799-2B6D-451A-8424-1A025F2607D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182266F-2BC9-4CF6-B219-BC1BA37BC102}" type="pres">
      <dgm:prSet presAssocID="{CE9D8D05-D388-45D5-B1B9-C35739F9BE7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D56A7-3262-4C13-9D7F-45DFFEC946BF}" type="pres">
      <dgm:prSet presAssocID="{BC847D34-4D7E-4190-AA9D-DEBF896C5E39}" presName="sibTrans" presStyleLbl="sibTrans2D1" presStyleIdx="1" presStyleCnt="7"/>
      <dgm:spPr/>
      <dgm:t>
        <a:bodyPr/>
        <a:lstStyle/>
        <a:p>
          <a:endParaRPr lang="en-US"/>
        </a:p>
      </dgm:t>
    </dgm:pt>
    <dgm:pt modelId="{4E8C1F78-29AB-44F9-AB5F-15BA53D3BE51}" type="pres">
      <dgm:prSet presAssocID="{BC847D34-4D7E-4190-AA9D-DEBF896C5E3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441D36A-226C-43BC-A343-10717ABA9399}" type="pres">
      <dgm:prSet presAssocID="{FEEEC703-8E34-4A74-AD5A-969137819F2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62697-FF09-423B-8D66-5EFC7530901A}" type="pres">
      <dgm:prSet presAssocID="{C38309AA-ABB8-415C-BA7C-73BC90B6F63D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4614F2D-1C4B-4EE2-BBCB-4FB4C17E3905}" type="pres">
      <dgm:prSet presAssocID="{C38309AA-ABB8-415C-BA7C-73BC90B6F63D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5BDD4B3-5ED8-4888-B329-8290127BD845}" type="pres">
      <dgm:prSet presAssocID="{31451359-22FE-4B9E-9EEC-2DA55015C6F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77A74-AF26-43D4-AE93-C3031CD65E01}" type="pres">
      <dgm:prSet presAssocID="{FA49F5CE-1C9D-476F-A173-E46DAA14327D}" presName="sibTrans" presStyleLbl="sibTrans2D1" presStyleIdx="3" presStyleCnt="7"/>
      <dgm:spPr/>
      <dgm:t>
        <a:bodyPr/>
        <a:lstStyle/>
        <a:p>
          <a:endParaRPr lang="en-US"/>
        </a:p>
      </dgm:t>
    </dgm:pt>
    <dgm:pt modelId="{9B190AE8-0747-4D39-B12D-F7C3CC570C9D}" type="pres">
      <dgm:prSet presAssocID="{FA49F5CE-1C9D-476F-A173-E46DAA14327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B91773C-CA7A-402F-85AE-51149F90BCD2}" type="pres">
      <dgm:prSet presAssocID="{371F3A4F-421E-46C9-AB1A-D655AD3ED5C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9C860-C1CD-4B90-A203-757DF53E1002}" type="pres">
      <dgm:prSet presAssocID="{C36F1B8A-2196-41FD-B572-DCD34F03469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F47B9587-1396-49A0-AB42-D99E1D485717}" type="pres">
      <dgm:prSet presAssocID="{C36F1B8A-2196-41FD-B572-DCD34F034697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4426C53-97D8-4464-AFC9-F766E598FBB3}" type="pres">
      <dgm:prSet presAssocID="{1ED97D6C-FB2E-4146-BDCA-DC3C1AE3AA9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680C4-4D8E-489A-8DEA-F86BB9BB8A93}" type="pres">
      <dgm:prSet presAssocID="{074F55CD-77D7-4531-A2BA-C88BF5569B61}" presName="sibTrans" presStyleLbl="sibTrans2D1" presStyleIdx="5" presStyleCnt="7"/>
      <dgm:spPr/>
      <dgm:t>
        <a:bodyPr/>
        <a:lstStyle/>
        <a:p>
          <a:endParaRPr lang="en-US"/>
        </a:p>
      </dgm:t>
    </dgm:pt>
    <dgm:pt modelId="{76146DBB-0B27-48F7-ADDC-FDB5B8548E6D}" type="pres">
      <dgm:prSet presAssocID="{074F55CD-77D7-4531-A2BA-C88BF5569B61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EDDBE8B-7502-4F52-89DB-4CB8EB1AE7AD}" type="pres">
      <dgm:prSet presAssocID="{55FAC110-44D4-46E6-8A3A-B2619BEB299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3173E-18AE-4D4C-BCEF-9219FED7A659}" type="pres">
      <dgm:prSet presAssocID="{FFD3587C-DD1C-49A6-9BD4-448F3619B53E}" presName="sibTrans" presStyleLbl="sibTrans2D1" presStyleIdx="6" presStyleCnt="7"/>
      <dgm:spPr/>
      <dgm:t>
        <a:bodyPr/>
        <a:lstStyle/>
        <a:p>
          <a:endParaRPr lang="en-US"/>
        </a:p>
      </dgm:t>
    </dgm:pt>
    <dgm:pt modelId="{EBB079EA-DC34-47A9-B84C-F8879B894BB0}" type="pres">
      <dgm:prSet presAssocID="{FFD3587C-DD1C-49A6-9BD4-448F3619B53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DBE4640B-51ED-4947-A498-6F2400573F38}" type="pres">
      <dgm:prSet presAssocID="{6EE5F2E3-D691-4F39-8C91-FB08B86D381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6EC5A-8304-4E01-94B9-146436A3933C}" type="presOf" srcId="{6EE5F2E3-D691-4F39-8C91-FB08B86D3811}" destId="{DBE4640B-51ED-4947-A498-6F2400573F38}" srcOrd="0" destOrd="0" presId="urn:microsoft.com/office/officeart/2005/8/layout/process5"/>
    <dgm:cxn modelId="{2E7F1FA6-EFF0-46CB-B160-D12079A95CF7}" srcId="{ED675E1B-09A6-4B96-81D8-F0CA7C01ED98}" destId="{55FAC110-44D4-46E6-8A3A-B2619BEB299A}" srcOrd="6" destOrd="0" parTransId="{A5AA0EED-A6CF-47BE-8285-203DEB9A0524}" sibTransId="{FFD3587C-DD1C-49A6-9BD4-448F3619B53E}"/>
    <dgm:cxn modelId="{FE345F85-2B9F-46CC-A153-831E3A612253}" type="presOf" srcId="{371F3A4F-421E-46C9-AB1A-D655AD3ED5CD}" destId="{EB91773C-CA7A-402F-85AE-51149F90BCD2}" srcOrd="0" destOrd="0" presId="urn:microsoft.com/office/officeart/2005/8/layout/process5"/>
    <dgm:cxn modelId="{D02084CF-C2A0-4167-880D-B2A57FE7F626}" srcId="{ED675E1B-09A6-4B96-81D8-F0CA7C01ED98}" destId="{CE9D8D05-D388-45D5-B1B9-C35739F9BE76}" srcOrd="1" destOrd="0" parTransId="{3BB50176-51D3-41F0-84A6-5F320E65AFB6}" sibTransId="{BC847D34-4D7E-4190-AA9D-DEBF896C5E39}"/>
    <dgm:cxn modelId="{E94B8F03-82F7-4E5B-B91B-E750C49E38A2}" type="presOf" srcId="{074F55CD-77D7-4531-A2BA-C88BF5569B61}" destId="{6B7680C4-4D8E-489A-8DEA-F86BB9BB8A93}" srcOrd="0" destOrd="0" presId="urn:microsoft.com/office/officeart/2005/8/layout/process5"/>
    <dgm:cxn modelId="{A7E79461-90F1-490B-BD59-3451F849C512}" type="presOf" srcId="{FFD3587C-DD1C-49A6-9BD4-448F3619B53E}" destId="{EBB079EA-DC34-47A9-B84C-F8879B894BB0}" srcOrd="1" destOrd="0" presId="urn:microsoft.com/office/officeart/2005/8/layout/process5"/>
    <dgm:cxn modelId="{15638FE8-877B-49B3-B07B-D97A3B32D589}" type="presOf" srcId="{55FAC110-44D4-46E6-8A3A-B2619BEB299A}" destId="{9EDDBE8B-7502-4F52-89DB-4CB8EB1AE7AD}" srcOrd="0" destOrd="0" presId="urn:microsoft.com/office/officeart/2005/8/layout/process5"/>
    <dgm:cxn modelId="{4C0F8EF8-92FD-439A-B9AF-8BF0D862DA67}" type="presOf" srcId="{BC847D34-4D7E-4190-AA9D-DEBF896C5E39}" destId="{4E8C1F78-29AB-44F9-AB5F-15BA53D3BE51}" srcOrd="1" destOrd="0" presId="urn:microsoft.com/office/officeart/2005/8/layout/process5"/>
    <dgm:cxn modelId="{7A365421-7377-4770-A4EE-8C69CE7AB8C6}" srcId="{ED675E1B-09A6-4B96-81D8-F0CA7C01ED98}" destId="{371F3A4F-421E-46C9-AB1A-D655AD3ED5CD}" srcOrd="4" destOrd="0" parTransId="{4C570172-0121-420E-9D60-A6B747676C86}" sibTransId="{C36F1B8A-2196-41FD-B572-DCD34F034697}"/>
    <dgm:cxn modelId="{890FB00E-01D8-4692-A33B-18E566771D63}" type="presOf" srcId="{C38309AA-ABB8-415C-BA7C-73BC90B6F63D}" destId="{C4614F2D-1C4B-4EE2-BBCB-4FB4C17E3905}" srcOrd="1" destOrd="0" presId="urn:microsoft.com/office/officeart/2005/8/layout/process5"/>
    <dgm:cxn modelId="{D13D55B6-27C5-4BDA-8442-A43579215DFD}" srcId="{ED675E1B-09A6-4B96-81D8-F0CA7C01ED98}" destId="{1ED97D6C-FB2E-4146-BDCA-DC3C1AE3AA91}" srcOrd="5" destOrd="0" parTransId="{97C5DDE2-D24B-4C42-A6AB-CCA785C1B503}" sibTransId="{074F55CD-77D7-4531-A2BA-C88BF5569B61}"/>
    <dgm:cxn modelId="{EAA49C81-298F-429C-A1C2-CB93E151EA14}" type="presOf" srcId="{B49F2799-2B6D-451A-8424-1A025F2607DF}" destId="{E1CFE300-53FB-4456-86FC-B483DAE5BD0F}" srcOrd="1" destOrd="0" presId="urn:microsoft.com/office/officeart/2005/8/layout/process5"/>
    <dgm:cxn modelId="{6F66D5AC-3641-430A-8E97-E49041CA99D4}" srcId="{ED675E1B-09A6-4B96-81D8-F0CA7C01ED98}" destId="{FEEEC703-8E34-4A74-AD5A-969137819F26}" srcOrd="2" destOrd="0" parTransId="{1761C814-8BAF-4C38-97E2-78C005936D4B}" sibTransId="{C38309AA-ABB8-415C-BA7C-73BC90B6F63D}"/>
    <dgm:cxn modelId="{E62E1118-993B-4547-BDBB-8F7DC245AC58}" type="presOf" srcId="{FA49F5CE-1C9D-476F-A173-E46DAA14327D}" destId="{10277A74-AF26-43D4-AE93-C3031CD65E01}" srcOrd="0" destOrd="0" presId="urn:microsoft.com/office/officeart/2005/8/layout/process5"/>
    <dgm:cxn modelId="{EDF9B8CE-4A51-4304-B5F5-D263610DF699}" type="presOf" srcId="{31451359-22FE-4B9E-9EEC-2DA55015C6FE}" destId="{05BDD4B3-5ED8-4888-B329-8290127BD845}" srcOrd="0" destOrd="0" presId="urn:microsoft.com/office/officeart/2005/8/layout/process5"/>
    <dgm:cxn modelId="{75FED31D-D552-4968-9F40-1A1ADFD84A2D}" srcId="{ED675E1B-09A6-4B96-81D8-F0CA7C01ED98}" destId="{5BB5FE67-FF3A-4F1D-985F-B9FC4DCB3A7A}" srcOrd="0" destOrd="0" parTransId="{A6C205FF-FD6A-4BEA-9694-E93868F3EFF6}" sibTransId="{B49F2799-2B6D-451A-8424-1A025F2607DF}"/>
    <dgm:cxn modelId="{A65BBF1C-81BC-49E6-985E-73A3FB78AC18}" type="presOf" srcId="{BC847D34-4D7E-4190-AA9D-DEBF896C5E39}" destId="{C90D56A7-3262-4C13-9D7F-45DFFEC946BF}" srcOrd="0" destOrd="0" presId="urn:microsoft.com/office/officeart/2005/8/layout/process5"/>
    <dgm:cxn modelId="{E039467D-F0FE-4118-A0C7-BA8A45CA8AA7}" type="presOf" srcId="{C36F1B8A-2196-41FD-B572-DCD34F034697}" destId="{9609C860-C1CD-4B90-A203-757DF53E1002}" srcOrd="0" destOrd="0" presId="urn:microsoft.com/office/officeart/2005/8/layout/process5"/>
    <dgm:cxn modelId="{C0B8A58F-B984-41BE-816A-C9D2E5FDDDF0}" type="presOf" srcId="{5BB5FE67-FF3A-4F1D-985F-B9FC4DCB3A7A}" destId="{9D59B90B-C1D5-49E1-9E5F-3B40ED838BE8}" srcOrd="0" destOrd="0" presId="urn:microsoft.com/office/officeart/2005/8/layout/process5"/>
    <dgm:cxn modelId="{4E930457-734D-4E59-804D-3C7730EEC9CF}" type="presOf" srcId="{1ED97D6C-FB2E-4146-BDCA-DC3C1AE3AA91}" destId="{E4426C53-97D8-4464-AFC9-F766E598FBB3}" srcOrd="0" destOrd="0" presId="urn:microsoft.com/office/officeart/2005/8/layout/process5"/>
    <dgm:cxn modelId="{E124E456-0F67-47AD-B112-D43984CF928C}" type="presOf" srcId="{ED675E1B-09A6-4B96-81D8-F0CA7C01ED98}" destId="{27C5AF8C-1979-4637-BADE-E5BDE7B24C70}" srcOrd="0" destOrd="0" presId="urn:microsoft.com/office/officeart/2005/8/layout/process5"/>
    <dgm:cxn modelId="{18683D78-906C-44CA-BD9C-5164F1772398}" srcId="{ED675E1B-09A6-4B96-81D8-F0CA7C01ED98}" destId="{6EE5F2E3-D691-4F39-8C91-FB08B86D3811}" srcOrd="7" destOrd="0" parTransId="{0B6266C8-A347-4395-BB6F-8B8E0D334015}" sibTransId="{80F17977-AD5F-4207-85B9-01AFD7317B33}"/>
    <dgm:cxn modelId="{41CE10A0-158E-40CE-9535-049EC06A163A}" type="presOf" srcId="{FFD3587C-DD1C-49A6-9BD4-448F3619B53E}" destId="{27F3173E-18AE-4D4C-BCEF-9219FED7A659}" srcOrd="0" destOrd="0" presId="urn:microsoft.com/office/officeart/2005/8/layout/process5"/>
    <dgm:cxn modelId="{3D3ACA57-92DB-4A11-BA2A-0EDAFD4C2C2F}" type="presOf" srcId="{FA49F5CE-1C9D-476F-A173-E46DAA14327D}" destId="{9B190AE8-0747-4D39-B12D-F7C3CC570C9D}" srcOrd="1" destOrd="0" presId="urn:microsoft.com/office/officeart/2005/8/layout/process5"/>
    <dgm:cxn modelId="{A3A9FCD2-1794-42B1-B70C-6656CAE5948F}" type="presOf" srcId="{B49F2799-2B6D-451A-8424-1A025F2607DF}" destId="{D68D8DAF-C691-4E91-B244-9731CBF885B7}" srcOrd="0" destOrd="0" presId="urn:microsoft.com/office/officeart/2005/8/layout/process5"/>
    <dgm:cxn modelId="{21A5A8E3-A601-4D4C-9E4A-6A5F961EB6E0}" type="presOf" srcId="{CE9D8D05-D388-45D5-B1B9-C35739F9BE76}" destId="{1182266F-2BC9-4CF6-B219-BC1BA37BC102}" srcOrd="0" destOrd="0" presId="urn:microsoft.com/office/officeart/2005/8/layout/process5"/>
    <dgm:cxn modelId="{11B80A54-DFCE-4F30-B1F1-F1B1BEFDA20A}" type="presOf" srcId="{C36F1B8A-2196-41FD-B572-DCD34F034697}" destId="{F47B9587-1396-49A0-AB42-D99E1D485717}" srcOrd="1" destOrd="0" presId="urn:microsoft.com/office/officeart/2005/8/layout/process5"/>
    <dgm:cxn modelId="{A342594C-AE9A-4DE4-B61D-BEBDD1A0224F}" srcId="{ED675E1B-09A6-4B96-81D8-F0CA7C01ED98}" destId="{31451359-22FE-4B9E-9EEC-2DA55015C6FE}" srcOrd="3" destOrd="0" parTransId="{FBFC29A1-3149-4791-8776-9F6B118DA9E5}" sibTransId="{FA49F5CE-1C9D-476F-A173-E46DAA14327D}"/>
    <dgm:cxn modelId="{EAAEC051-B919-41A2-A69C-D68950EBB467}" type="presOf" srcId="{C38309AA-ABB8-415C-BA7C-73BC90B6F63D}" destId="{B3662697-FF09-423B-8D66-5EFC7530901A}" srcOrd="0" destOrd="0" presId="urn:microsoft.com/office/officeart/2005/8/layout/process5"/>
    <dgm:cxn modelId="{D6703706-C3D0-4A37-936A-8CC06CCE956E}" type="presOf" srcId="{FEEEC703-8E34-4A74-AD5A-969137819F26}" destId="{A441D36A-226C-43BC-A343-10717ABA9399}" srcOrd="0" destOrd="0" presId="urn:microsoft.com/office/officeart/2005/8/layout/process5"/>
    <dgm:cxn modelId="{9BEDE604-F354-4DAE-B8ED-6257D7799839}" type="presOf" srcId="{074F55CD-77D7-4531-A2BA-C88BF5569B61}" destId="{76146DBB-0B27-48F7-ADDC-FDB5B8548E6D}" srcOrd="1" destOrd="0" presId="urn:microsoft.com/office/officeart/2005/8/layout/process5"/>
    <dgm:cxn modelId="{B6CD69F4-9EAF-431E-8512-72BDA10EA64F}" type="presParOf" srcId="{27C5AF8C-1979-4637-BADE-E5BDE7B24C70}" destId="{9D59B90B-C1D5-49E1-9E5F-3B40ED838BE8}" srcOrd="0" destOrd="0" presId="urn:microsoft.com/office/officeart/2005/8/layout/process5"/>
    <dgm:cxn modelId="{4AFB31EE-DE8F-47EC-8965-21EABD9EE26A}" type="presParOf" srcId="{27C5AF8C-1979-4637-BADE-E5BDE7B24C70}" destId="{D68D8DAF-C691-4E91-B244-9731CBF885B7}" srcOrd="1" destOrd="0" presId="urn:microsoft.com/office/officeart/2005/8/layout/process5"/>
    <dgm:cxn modelId="{3068507B-28D4-4988-A96B-25DF5D3E7158}" type="presParOf" srcId="{D68D8DAF-C691-4E91-B244-9731CBF885B7}" destId="{E1CFE300-53FB-4456-86FC-B483DAE5BD0F}" srcOrd="0" destOrd="0" presId="urn:microsoft.com/office/officeart/2005/8/layout/process5"/>
    <dgm:cxn modelId="{6CEBF0D6-6AC9-4219-AFFF-C108B408D0FE}" type="presParOf" srcId="{27C5AF8C-1979-4637-BADE-E5BDE7B24C70}" destId="{1182266F-2BC9-4CF6-B219-BC1BA37BC102}" srcOrd="2" destOrd="0" presId="urn:microsoft.com/office/officeart/2005/8/layout/process5"/>
    <dgm:cxn modelId="{CA736155-78CC-4ACE-AD54-5015630D4A32}" type="presParOf" srcId="{27C5AF8C-1979-4637-BADE-E5BDE7B24C70}" destId="{C90D56A7-3262-4C13-9D7F-45DFFEC946BF}" srcOrd="3" destOrd="0" presId="urn:microsoft.com/office/officeart/2005/8/layout/process5"/>
    <dgm:cxn modelId="{CD4800AF-6232-4EA7-B8B5-E47068C243EA}" type="presParOf" srcId="{C90D56A7-3262-4C13-9D7F-45DFFEC946BF}" destId="{4E8C1F78-29AB-44F9-AB5F-15BA53D3BE51}" srcOrd="0" destOrd="0" presId="urn:microsoft.com/office/officeart/2005/8/layout/process5"/>
    <dgm:cxn modelId="{E36689EC-87F6-4D63-BA54-E7AD1B03ECAD}" type="presParOf" srcId="{27C5AF8C-1979-4637-BADE-E5BDE7B24C70}" destId="{A441D36A-226C-43BC-A343-10717ABA9399}" srcOrd="4" destOrd="0" presId="urn:microsoft.com/office/officeart/2005/8/layout/process5"/>
    <dgm:cxn modelId="{1E25B705-D7E0-4CB7-8C5B-54424BE79254}" type="presParOf" srcId="{27C5AF8C-1979-4637-BADE-E5BDE7B24C70}" destId="{B3662697-FF09-423B-8D66-5EFC7530901A}" srcOrd="5" destOrd="0" presId="urn:microsoft.com/office/officeart/2005/8/layout/process5"/>
    <dgm:cxn modelId="{BEC20377-97FD-43E8-88E0-3DDB1FAB8AF4}" type="presParOf" srcId="{B3662697-FF09-423B-8D66-5EFC7530901A}" destId="{C4614F2D-1C4B-4EE2-BBCB-4FB4C17E3905}" srcOrd="0" destOrd="0" presId="urn:microsoft.com/office/officeart/2005/8/layout/process5"/>
    <dgm:cxn modelId="{953BC3DE-AC48-49D2-B23A-29218060EEC7}" type="presParOf" srcId="{27C5AF8C-1979-4637-BADE-E5BDE7B24C70}" destId="{05BDD4B3-5ED8-4888-B329-8290127BD845}" srcOrd="6" destOrd="0" presId="urn:microsoft.com/office/officeart/2005/8/layout/process5"/>
    <dgm:cxn modelId="{B8102E86-DEEB-40D7-AF77-CDE8920AD390}" type="presParOf" srcId="{27C5AF8C-1979-4637-BADE-E5BDE7B24C70}" destId="{10277A74-AF26-43D4-AE93-C3031CD65E01}" srcOrd="7" destOrd="0" presId="urn:microsoft.com/office/officeart/2005/8/layout/process5"/>
    <dgm:cxn modelId="{82D44D2F-9FC0-4CB3-9BEB-0A0D0C09390E}" type="presParOf" srcId="{10277A74-AF26-43D4-AE93-C3031CD65E01}" destId="{9B190AE8-0747-4D39-B12D-F7C3CC570C9D}" srcOrd="0" destOrd="0" presId="urn:microsoft.com/office/officeart/2005/8/layout/process5"/>
    <dgm:cxn modelId="{708DC9BC-7BA5-4E78-B63E-42C10520A305}" type="presParOf" srcId="{27C5AF8C-1979-4637-BADE-E5BDE7B24C70}" destId="{EB91773C-CA7A-402F-85AE-51149F90BCD2}" srcOrd="8" destOrd="0" presId="urn:microsoft.com/office/officeart/2005/8/layout/process5"/>
    <dgm:cxn modelId="{EA85F4F5-1E54-400F-96E5-B71DD47ACA72}" type="presParOf" srcId="{27C5AF8C-1979-4637-BADE-E5BDE7B24C70}" destId="{9609C860-C1CD-4B90-A203-757DF53E1002}" srcOrd="9" destOrd="0" presId="urn:microsoft.com/office/officeart/2005/8/layout/process5"/>
    <dgm:cxn modelId="{B1A53BAB-CC5A-4663-857C-49F27A7403BD}" type="presParOf" srcId="{9609C860-C1CD-4B90-A203-757DF53E1002}" destId="{F47B9587-1396-49A0-AB42-D99E1D485717}" srcOrd="0" destOrd="0" presId="urn:microsoft.com/office/officeart/2005/8/layout/process5"/>
    <dgm:cxn modelId="{979E2928-3D79-4DA5-A97A-E7E9F58FA328}" type="presParOf" srcId="{27C5AF8C-1979-4637-BADE-E5BDE7B24C70}" destId="{E4426C53-97D8-4464-AFC9-F766E598FBB3}" srcOrd="10" destOrd="0" presId="urn:microsoft.com/office/officeart/2005/8/layout/process5"/>
    <dgm:cxn modelId="{AA2E1DC3-2924-43EC-87FB-415000EBD7B6}" type="presParOf" srcId="{27C5AF8C-1979-4637-BADE-E5BDE7B24C70}" destId="{6B7680C4-4D8E-489A-8DEA-F86BB9BB8A93}" srcOrd="11" destOrd="0" presId="urn:microsoft.com/office/officeart/2005/8/layout/process5"/>
    <dgm:cxn modelId="{9A1814F9-EAE1-4193-BED0-C401847AFB40}" type="presParOf" srcId="{6B7680C4-4D8E-489A-8DEA-F86BB9BB8A93}" destId="{76146DBB-0B27-48F7-ADDC-FDB5B8548E6D}" srcOrd="0" destOrd="0" presId="urn:microsoft.com/office/officeart/2005/8/layout/process5"/>
    <dgm:cxn modelId="{CCA25159-B366-48A8-8C98-C7293383BE59}" type="presParOf" srcId="{27C5AF8C-1979-4637-BADE-E5BDE7B24C70}" destId="{9EDDBE8B-7502-4F52-89DB-4CB8EB1AE7AD}" srcOrd="12" destOrd="0" presId="urn:microsoft.com/office/officeart/2005/8/layout/process5"/>
    <dgm:cxn modelId="{E4C3F0C1-0DBB-4A1B-AEA7-90E380B0927A}" type="presParOf" srcId="{27C5AF8C-1979-4637-BADE-E5BDE7B24C70}" destId="{27F3173E-18AE-4D4C-BCEF-9219FED7A659}" srcOrd="13" destOrd="0" presId="urn:microsoft.com/office/officeart/2005/8/layout/process5"/>
    <dgm:cxn modelId="{8A695B0A-1276-4E10-9B43-19A94F445640}" type="presParOf" srcId="{27F3173E-18AE-4D4C-BCEF-9219FED7A659}" destId="{EBB079EA-DC34-47A9-B84C-F8879B894BB0}" srcOrd="0" destOrd="0" presId="urn:microsoft.com/office/officeart/2005/8/layout/process5"/>
    <dgm:cxn modelId="{A4DED594-547D-47B7-AB95-F28606B1A1BA}" type="presParOf" srcId="{27C5AF8C-1979-4637-BADE-E5BDE7B24C70}" destId="{DBE4640B-51ED-4947-A498-6F2400573F3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5BE6D3-FF85-4B86-ADBD-56884169F299}" type="doc">
      <dgm:prSet loTypeId="urn:microsoft.com/office/officeart/2005/8/layout/defaul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43E9B30-C54A-48EE-A0A0-6C5A325A55BF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Field Assistants </a:t>
          </a:r>
          <a:endParaRPr lang="en-US" sz="1600" b="1" dirty="0">
            <a:latin typeface="+mj-lt"/>
          </a:endParaRPr>
        </a:p>
      </dgm:t>
    </dgm:pt>
    <dgm:pt modelId="{FBADCE5B-9B40-4255-B779-604A634DBF0F}" type="parTrans" cxnId="{615A5609-F6FD-4EDC-B62A-B2645733275B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CD4110AD-A26D-4D1F-AAA8-2CE76A4D7C0B}" type="sibTrans" cxnId="{615A5609-F6FD-4EDC-B62A-B2645733275B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7367E3FC-86C5-4275-929F-20E562B23732}">
      <dgm:prSet phldrT="[Text]" custT="1"/>
      <dgm:spPr/>
      <dgm:t>
        <a:bodyPr/>
        <a:lstStyle/>
        <a:p>
          <a:r>
            <a:rPr lang="en-US" sz="1100" b="1" dirty="0" smtClean="0">
              <a:latin typeface="+mj-lt"/>
            </a:rPr>
            <a:t>Demand &amp; Allocation of Work; </a:t>
          </a:r>
        </a:p>
      </dgm:t>
    </dgm:pt>
    <dgm:pt modelId="{5B06DDE5-6E60-45FE-BA32-AD0F4B67B719}" type="parTrans" cxnId="{FE26C886-61F2-4E1B-A672-F6F1E2704D4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7264C9E4-B9B7-4317-ABEA-51C6DD73EDFA}" type="sibTrans" cxnId="{FE26C886-61F2-4E1B-A672-F6F1E2704D4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EEDC45FB-43E0-4CF8-98FC-D6902BAC137A}">
      <dgm:prSet phldrT="[Text]" custT="1"/>
      <dgm:spPr/>
      <dgm:t>
        <a:bodyPr/>
        <a:lstStyle/>
        <a:p>
          <a:r>
            <a:rPr lang="en-US" sz="1100" b="1" dirty="0" smtClean="0">
              <a:latin typeface="+mj-lt"/>
            </a:rPr>
            <a:t>Musters Management; Uploading of Attendance; </a:t>
          </a:r>
        </a:p>
      </dgm:t>
    </dgm:pt>
    <dgm:pt modelId="{3C129AC8-C3B2-4FDC-9151-AAF07849F4CB}" type="parTrans" cxnId="{D3EEEAAB-C3C1-4CFE-B169-299EB4D7F307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58D55571-3FD4-4F16-8161-61B825259AF9}" type="sibTrans" cxnId="{D3EEEAAB-C3C1-4CFE-B169-299EB4D7F307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332D22D0-A21F-4B1B-A520-B9D623A7DCA7}">
      <dgm:prSet phldrT="[Text]" custT="1"/>
      <dgm:spPr/>
      <dgm:t>
        <a:bodyPr/>
        <a:lstStyle/>
        <a:p>
          <a:r>
            <a:rPr lang="en-US" sz="1100" b="1" dirty="0" smtClean="0">
              <a:latin typeface="+mj-lt"/>
            </a:rPr>
            <a:t>Supports Technical Assistants while measurements</a:t>
          </a:r>
          <a:endParaRPr lang="en-US" sz="1100" b="1" dirty="0">
            <a:latin typeface="+mj-lt"/>
          </a:endParaRPr>
        </a:p>
      </dgm:t>
    </dgm:pt>
    <dgm:pt modelId="{49CC4F56-B99F-46F6-ACF6-69A7811479D8}" type="parTrans" cxnId="{BC485FC6-F3E7-4244-9DBD-FE3C6E521767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DF60AE34-CAD4-43CD-9A30-B4AF0C534746}" type="sibTrans" cxnId="{BC485FC6-F3E7-4244-9DBD-FE3C6E521767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8C9CF6E0-FB82-4000-8B54-606FFF8BB782}">
      <dgm:prSet phldrT="[Text]" custT="1"/>
      <dgm:spPr/>
      <dgm:t>
        <a:bodyPr/>
        <a:lstStyle/>
        <a:p>
          <a:r>
            <a:rPr lang="en-US" sz="1800" b="1" dirty="0" smtClean="0">
              <a:latin typeface="+mj-lt"/>
            </a:rPr>
            <a:t>Technical Assistants</a:t>
          </a:r>
          <a:endParaRPr lang="en-US" sz="1800" b="1" dirty="0">
            <a:latin typeface="+mj-lt"/>
          </a:endParaRPr>
        </a:p>
      </dgm:t>
    </dgm:pt>
    <dgm:pt modelId="{1EF5006A-E111-44F3-8DCB-DD298C50682E}" type="parTrans" cxnId="{0371D91B-A9F2-495E-A171-3B8C3018BE1B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83CEAE2C-78C0-43B4-8A78-183B6AFD6D1E}" type="sibTrans" cxnId="{0371D91B-A9F2-495E-A171-3B8C3018BE1B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433CE7DE-D663-43F1-89B1-8CDBA970DA55}">
      <dgm:prSet phldrT="[Text]" custT="1"/>
      <dgm:spPr/>
      <dgm:t>
        <a:bodyPr/>
        <a:lstStyle/>
        <a:p>
          <a:r>
            <a:rPr lang="en-US" sz="1100" b="1" dirty="0" smtClean="0">
              <a:latin typeface="+mj-lt"/>
            </a:rPr>
            <a:t>Measurements &amp; Uploading of photographs</a:t>
          </a:r>
          <a:endParaRPr lang="en-US" sz="1100" b="1" dirty="0">
            <a:latin typeface="+mj-lt"/>
          </a:endParaRPr>
        </a:p>
      </dgm:t>
    </dgm:pt>
    <dgm:pt modelId="{89BC2A31-889E-4FD4-A204-DF16CA1FE02A}" type="parTrans" cxnId="{CC34807B-EB9B-4097-8EB8-B91ED68E3EC4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0E597909-11EC-43BF-A706-43664F83E9FE}" type="sibTrans" cxnId="{CC34807B-EB9B-4097-8EB8-B91ED68E3EC4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16AA9889-E2D1-4AF1-B0C4-C9BCDC70003D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Collects musters from field and handover M-Book along with musters at MCC</a:t>
          </a:r>
        </a:p>
      </dgm:t>
    </dgm:pt>
    <dgm:pt modelId="{83D5C935-6048-423F-B487-F1870B9D12F7}" type="parTrans" cxnId="{21403053-0DB3-4FF4-8693-E35D4EEB5572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95641B57-CD26-490D-AB20-BD00DFC3965A}" type="sibTrans" cxnId="{21403053-0DB3-4FF4-8693-E35D4EEB5572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CC8EF0B0-4471-4759-A2E9-99D294974230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Engineering Consultant</a:t>
          </a:r>
        </a:p>
      </dgm:t>
    </dgm:pt>
    <dgm:pt modelId="{8E2E40F3-67BA-4C1F-AB1F-1C19B60EF138}" type="parTrans" cxnId="{90C1E7CA-C3DA-451B-B1B9-B6E694FE6EBF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C9D121BB-D81F-457D-A093-891613BD5269}" type="sibTrans" cxnId="{90C1E7CA-C3DA-451B-B1B9-B6E694FE6EBF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42910453-84A0-43F1-9133-ECE3AD140B6E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Check measures works  </a:t>
          </a:r>
        </a:p>
      </dgm:t>
    </dgm:pt>
    <dgm:pt modelId="{5CA03203-74E6-4DCE-A8F8-23C1DECB896F}" type="parTrans" cxnId="{3137ABB4-7964-4DD5-861F-96C76DC591F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E0DF2D75-D296-404B-A96A-3E1C034E24F1}" type="sibTrans" cxnId="{3137ABB4-7964-4DD5-861F-96C76DC591F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F5CCE05B-82F9-4B99-A3A3-66F704BD359C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Uploads images with coordinates</a:t>
          </a:r>
        </a:p>
      </dgm:t>
    </dgm:pt>
    <dgm:pt modelId="{63BC08F4-9D5E-44B7-9C43-9E7A93371ABE}" type="parTrans" cxnId="{F65A2E60-54B1-44FF-9523-79633C834F0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CCBA6E15-9814-47A0-9160-48140CF7E927}" type="sibTrans" cxnId="{F65A2E60-54B1-44FF-9523-79633C834F0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4FFF5049-B813-41AA-AAAA-E3C99DC9D3D4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Handover M-Book with check measurements to APO</a:t>
          </a:r>
        </a:p>
      </dgm:t>
    </dgm:pt>
    <dgm:pt modelId="{CCA513C5-A44C-4196-91CE-BDC794E29C00}" type="parTrans" cxnId="{05E2C55F-115C-4FC0-A3A1-B2CE5AB3B549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4ADA0790-10FA-44FE-BAD0-C88152086A98}" type="sibTrans" cxnId="{05E2C55F-115C-4FC0-A3A1-B2CE5AB3B549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FFD23FDE-D227-4611-A679-B614A63621B1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Computer Operators</a:t>
          </a:r>
        </a:p>
      </dgm:t>
    </dgm:pt>
    <dgm:pt modelId="{C8C52A75-20EF-494A-8E2B-403D51F5944A}" type="parTrans" cxnId="{942BE74B-04A4-42A9-9079-606C9FEBDAFF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C82F403A-AEEB-40EF-9813-DFAA042049C7}" type="sibTrans" cxnId="{942BE74B-04A4-42A9-9079-606C9FEBDAFF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45B413F2-88A3-4098-ADD6-4922CC3F77BF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Monitors musters issued &amp; musters filled-in</a:t>
          </a:r>
        </a:p>
      </dgm:t>
    </dgm:pt>
    <dgm:pt modelId="{161DA5DD-CB30-4499-9A53-3A9603AE6745}" type="parTrans" cxnId="{46D29E49-4253-4B11-9CB9-6DF74EB70079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04179DF1-312A-4181-BB8B-7B777A6E61E6}" type="sibTrans" cxnId="{46D29E49-4253-4B11-9CB9-6DF74EB70079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BD2EDBB8-2871-46C3-B2DA-39ADE047618E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Verifies filled in musters</a:t>
          </a:r>
        </a:p>
      </dgm:t>
    </dgm:pt>
    <dgm:pt modelId="{D8E8827C-0391-4434-9C02-314DBC825E14}" type="parTrans" cxnId="{83BD2299-DBAD-4626-9A15-15CA82848C88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2F188029-6887-4FBE-87AC-FFD5C0F62A88}" type="sibTrans" cxnId="{83BD2299-DBAD-4626-9A15-15CA82848C88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81CCB746-956D-42E0-ADDD-7E6EC39B5CE1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Ensures generation of payorders – Coordinates all staff incl. paying agencies </a:t>
          </a:r>
        </a:p>
      </dgm:t>
    </dgm:pt>
    <dgm:pt modelId="{24376132-192B-4251-9677-89DD14BCAECB}" type="parTrans" cxnId="{00C4A2CD-95BC-488F-9D7A-CEB8AE9C700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2D84B3B3-8DD6-41C6-8645-FF73FC23C534}" type="sibTrans" cxnId="{00C4A2CD-95BC-488F-9D7A-CEB8AE9C700A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EC5B925E-8DB7-41F8-8A0F-BF5027E98A34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All online transactions</a:t>
          </a:r>
        </a:p>
      </dgm:t>
    </dgm:pt>
    <dgm:pt modelId="{0C9D3029-90CD-4061-A27B-B5CACB00E6EB}" type="parTrans" cxnId="{9198C28B-6051-4422-86FA-6C0BB05605D4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E1E1067B-0CD3-4A0E-A8AA-6390347AE238}" type="sibTrans" cxnId="{9198C28B-6051-4422-86FA-6C0BB05605D4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0535BE00-B52C-43AB-8CEB-EDD8C5EBE142}">
      <dgm:prSet custT="1"/>
      <dgm:spPr/>
      <dgm:t>
        <a:bodyPr/>
        <a:lstStyle/>
        <a:p>
          <a:r>
            <a:rPr lang="en-US" sz="1800" b="1" dirty="0" smtClean="0">
              <a:latin typeface="+mj-lt"/>
            </a:rPr>
            <a:t>Addl. Programme Officer</a:t>
          </a:r>
          <a:endParaRPr lang="en-US" sz="1800" b="1" dirty="0">
            <a:latin typeface="+mj-lt"/>
          </a:endParaRPr>
        </a:p>
      </dgm:t>
    </dgm:pt>
    <dgm:pt modelId="{A319C5B4-B9CB-4D49-8B78-CF612BB07DD6}" type="parTrans" cxnId="{739C7E1D-0492-49E0-8442-8057C9CA08F4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1D25CFBB-84CA-400A-B385-730C660D198D}" type="sibTrans" cxnId="{739C7E1D-0492-49E0-8442-8057C9CA08F4}">
      <dgm:prSet/>
      <dgm:spPr/>
      <dgm:t>
        <a:bodyPr/>
        <a:lstStyle/>
        <a:p>
          <a:endParaRPr lang="en-US" sz="2400" b="1">
            <a:latin typeface="+mj-lt"/>
          </a:endParaRPr>
        </a:p>
      </dgm:t>
    </dgm:pt>
    <dgm:pt modelId="{CC8B87DB-50E5-4A5C-902E-CA5F379ED763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Issues electronic musters</a:t>
          </a:r>
        </a:p>
      </dgm:t>
    </dgm:pt>
    <dgm:pt modelId="{385799DC-EEC1-467D-B763-401EBD2BEA04}" type="parTrans" cxnId="{7E7027D7-5261-4D5B-B7C5-104E9C282CFB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D3E1253A-6BEA-4585-B984-23038CC61D1C}" type="sibTrans" cxnId="{7E7027D7-5261-4D5B-B7C5-104E9C282CFB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DF40C233-4B85-4848-85A4-0E4B20975602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Generates payments based on musters &amp; m-books</a:t>
          </a:r>
        </a:p>
      </dgm:t>
    </dgm:pt>
    <dgm:pt modelId="{43715359-6BB5-4C86-843F-A4A2B2D53201}" type="parTrans" cxnId="{B172319A-CD55-4CEE-A7DF-00CA313C6F9B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34F75697-4F39-4BE2-8B65-F2478A8C0706}" type="sibTrans" cxnId="{B172319A-CD55-4CEE-A7DF-00CA313C6F9B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AB10CC5-77DF-49B6-8890-3007968FE875}">
      <dgm:prSet custT="1"/>
      <dgm:spPr/>
      <dgm:t>
        <a:bodyPr/>
        <a:lstStyle/>
        <a:p>
          <a:r>
            <a:rPr lang="en-US" sz="1100" b="1" dirty="0" smtClean="0">
              <a:latin typeface="+mj-lt"/>
            </a:rPr>
            <a:t>Supports Programme Officers</a:t>
          </a:r>
        </a:p>
      </dgm:t>
    </dgm:pt>
    <dgm:pt modelId="{9DB4E398-CE60-4572-A5B9-6353B97FEA51}" type="parTrans" cxnId="{27840E84-5085-4F98-B068-0B72A7E2F9DB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B60E439-6ECE-4896-8B37-B3FD4BE0CED0}" type="sibTrans" cxnId="{27840E84-5085-4F98-B068-0B72A7E2F9DB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0BA9C341-B488-4BEA-8006-2C04B7CC5DF6}" type="pres">
      <dgm:prSet presAssocID="{065BE6D3-FF85-4B86-ADBD-56884169F2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9BC64-3497-4512-AF8A-A1DD1833C199}" type="pres">
      <dgm:prSet presAssocID="{143E9B30-C54A-48EE-A0A0-6C5A325A55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277B5-E119-42B2-A7DB-3F6E4240386A}" type="pres">
      <dgm:prSet presAssocID="{CD4110AD-A26D-4D1F-AAA8-2CE76A4D7C0B}" presName="sibTrans" presStyleCnt="0"/>
      <dgm:spPr/>
      <dgm:t>
        <a:bodyPr/>
        <a:lstStyle/>
        <a:p>
          <a:endParaRPr lang="en-US"/>
        </a:p>
      </dgm:t>
    </dgm:pt>
    <dgm:pt modelId="{62E29225-B500-423C-A9C5-8BEECD5BEC7D}" type="pres">
      <dgm:prSet presAssocID="{8C9CF6E0-FB82-4000-8B54-606FFF8BB7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7F7A2-FE26-4B1D-9B50-30C3C227A8E8}" type="pres">
      <dgm:prSet presAssocID="{83CEAE2C-78C0-43B4-8A78-183B6AFD6D1E}" presName="sibTrans" presStyleCnt="0"/>
      <dgm:spPr/>
      <dgm:t>
        <a:bodyPr/>
        <a:lstStyle/>
        <a:p>
          <a:endParaRPr lang="en-US"/>
        </a:p>
      </dgm:t>
    </dgm:pt>
    <dgm:pt modelId="{3A187AAE-FDA2-4902-9CD5-9B51FCBFB8A6}" type="pres">
      <dgm:prSet presAssocID="{CC8EF0B0-4471-4759-A2E9-99D2949742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4B4D6-681E-423A-8C42-0D2FC09FFD72}" type="pres">
      <dgm:prSet presAssocID="{C9D121BB-D81F-457D-A093-891613BD5269}" presName="sibTrans" presStyleCnt="0"/>
      <dgm:spPr/>
      <dgm:t>
        <a:bodyPr/>
        <a:lstStyle/>
        <a:p>
          <a:endParaRPr lang="en-US"/>
        </a:p>
      </dgm:t>
    </dgm:pt>
    <dgm:pt modelId="{2FFEDA1D-6694-4909-9457-DA2E1DB5A1B2}" type="pres">
      <dgm:prSet presAssocID="{FFD23FDE-D227-4611-A679-B614A63621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7570F-39DC-4D73-8412-D134F249FEEC}" type="pres">
      <dgm:prSet presAssocID="{C82F403A-AEEB-40EF-9813-DFAA042049C7}" presName="sibTrans" presStyleCnt="0"/>
      <dgm:spPr/>
      <dgm:t>
        <a:bodyPr/>
        <a:lstStyle/>
        <a:p>
          <a:endParaRPr lang="en-US"/>
        </a:p>
      </dgm:t>
    </dgm:pt>
    <dgm:pt modelId="{DCF4CAB6-AE06-4A77-B107-883A0261569C}" type="pres">
      <dgm:prSet presAssocID="{0535BE00-B52C-43AB-8CEB-EDD8C5EBE142}" presName="node" presStyleLbl="node1" presStyleIdx="4" presStyleCnt="5" custScaleX="122547" custScaleY="95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7ABB4-7964-4DD5-861F-96C76DC591FA}" srcId="{CC8EF0B0-4471-4759-A2E9-99D294974230}" destId="{42910453-84A0-43F1-9133-ECE3AD140B6E}" srcOrd="0" destOrd="0" parTransId="{5CA03203-74E6-4DCE-A8F8-23C1DECB896F}" sibTransId="{E0DF2D75-D296-404B-A96A-3E1C034E24F1}"/>
    <dgm:cxn modelId="{BC485FC6-F3E7-4244-9DBD-FE3C6E521767}" srcId="{143E9B30-C54A-48EE-A0A0-6C5A325A55BF}" destId="{332D22D0-A21F-4B1B-A520-B9D623A7DCA7}" srcOrd="2" destOrd="0" parTransId="{49CC4F56-B99F-46F6-ACF6-69A7811479D8}" sibTransId="{DF60AE34-CAD4-43CD-9A30-B4AF0C534746}"/>
    <dgm:cxn modelId="{7AF74524-D630-4B87-8884-A83597330D14}" type="presOf" srcId="{0535BE00-B52C-43AB-8CEB-EDD8C5EBE142}" destId="{DCF4CAB6-AE06-4A77-B107-883A0261569C}" srcOrd="0" destOrd="0" presId="urn:microsoft.com/office/officeart/2005/8/layout/default"/>
    <dgm:cxn modelId="{F8B7ACC4-5F15-4860-9DDE-2BC1162A52C2}" type="presOf" srcId="{CC8EF0B0-4471-4759-A2E9-99D294974230}" destId="{3A187AAE-FDA2-4902-9CD5-9B51FCBFB8A6}" srcOrd="0" destOrd="0" presId="urn:microsoft.com/office/officeart/2005/8/layout/default"/>
    <dgm:cxn modelId="{46D29E49-4253-4B11-9CB9-6DF74EB70079}" srcId="{0535BE00-B52C-43AB-8CEB-EDD8C5EBE142}" destId="{45B413F2-88A3-4098-ADD6-4922CC3F77BF}" srcOrd="0" destOrd="0" parTransId="{161DA5DD-CB30-4499-9A53-3A9603AE6745}" sibTransId="{04179DF1-312A-4181-BB8B-7B777A6E61E6}"/>
    <dgm:cxn modelId="{05D4110E-60DC-4A85-BBDC-28216F0B3171}" type="presOf" srcId="{DF40C233-4B85-4848-85A4-0E4B20975602}" destId="{2FFEDA1D-6694-4909-9457-DA2E1DB5A1B2}" srcOrd="0" destOrd="3" presId="urn:microsoft.com/office/officeart/2005/8/layout/default"/>
    <dgm:cxn modelId="{67AE65EC-DC2F-4E09-8369-213CE78866D6}" type="presOf" srcId="{42910453-84A0-43F1-9133-ECE3AD140B6E}" destId="{3A187AAE-FDA2-4902-9CD5-9B51FCBFB8A6}" srcOrd="0" destOrd="1" presId="urn:microsoft.com/office/officeart/2005/8/layout/default"/>
    <dgm:cxn modelId="{739C7E1D-0492-49E0-8442-8057C9CA08F4}" srcId="{065BE6D3-FF85-4B86-ADBD-56884169F299}" destId="{0535BE00-B52C-43AB-8CEB-EDD8C5EBE142}" srcOrd="4" destOrd="0" parTransId="{A319C5B4-B9CB-4D49-8B78-CF612BB07DD6}" sibTransId="{1D25CFBB-84CA-400A-B385-730C660D198D}"/>
    <dgm:cxn modelId="{F18486C2-8985-4088-B6D3-1BC6B8877C61}" type="presOf" srcId="{332D22D0-A21F-4B1B-A520-B9D623A7DCA7}" destId="{1079BC64-3497-4512-AF8A-A1DD1833C199}" srcOrd="0" destOrd="3" presId="urn:microsoft.com/office/officeart/2005/8/layout/default"/>
    <dgm:cxn modelId="{21403053-0DB3-4FF4-8693-E35D4EEB5572}" srcId="{8C9CF6E0-FB82-4000-8B54-606FFF8BB782}" destId="{16AA9889-E2D1-4AF1-B0C4-C9BCDC70003D}" srcOrd="1" destOrd="0" parTransId="{83D5C935-6048-423F-B487-F1870B9D12F7}" sibTransId="{95641B57-CD26-490D-AB20-BD00DFC3965A}"/>
    <dgm:cxn modelId="{00C4A2CD-95BC-488F-9D7A-CEB8AE9C700A}" srcId="{0535BE00-B52C-43AB-8CEB-EDD8C5EBE142}" destId="{81CCB746-956D-42E0-ADDD-7E6EC39B5CE1}" srcOrd="2" destOrd="0" parTransId="{24376132-192B-4251-9677-89DD14BCAECB}" sibTransId="{2D84B3B3-8DD6-41C6-8645-FF73FC23C534}"/>
    <dgm:cxn modelId="{498CE833-2836-48D4-B8E4-A0FA978B93CB}" type="presOf" srcId="{EC5B925E-8DB7-41F8-8A0F-BF5027E98A34}" destId="{2FFEDA1D-6694-4909-9457-DA2E1DB5A1B2}" srcOrd="0" destOrd="1" presId="urn:microsoft.com/office/officeart/2005/8/layout/default"/>
    <dgm:cxn modelId="{E8D335C4-9D5A-4B84-99B5-9970F047F41E}" type="presOf" srcId="{143E9B30-C54A-48EE-A0A0-6C5A325A55BF}" destId="{1079BC64-3497-4512-AF8A-A1DD1833C199}" srcOrd="0" destOrd="0" presId="urn:microsoft.com/office/officeart/2005/8/layout/default"/>
    <dgm:cxn modelId="{9198C28B-6051-4422-86FA-6C0BB05605D4}" srcId="{FFD23FDE-D227-4611-A679-B614A63621B1}" destId="{EC5B925E-8DB7-41F8-8A0F-BF5027E98A34}" srcOrd="0" destOrd="0" parTransId="{0C9D3029-90CD-4061-A27B-B5CACB00E6EB}" sibTransId="{E1E1067B-0CD3-4A0E-A8AA-6390347AE238}"/>
    <dgm:cxn modelId="{85BC2BC1-48FD-4EFF-8347-65572B90D8A7}" type="presOf" srcId="{EEDC45FB-43E0-4CF8-98FC-D6902BAC137A}" destId="{1079BC64-3497-4512-AF8A-A1DD1833C199}" srcOrd="0" destOrd="2" presId="urn:microsoft.com/office/officeart/2005/8/layout/default"/>
    <dgm:cxn modelId="{B172319A-CD55-4CEE-A7DF-00CA313C6F9B}" srcId="{FFD23FDE-D227-4611-A679-B614A63621B1}" destId="{DF40C233-4B85-4848-85A4-0E4B20975602}" srcOrd="2" destOrd="0" parTransId="{43715359-6BB5-4C86-843F-A4A2B2D53201}" sibTransId="{34F75697-4F39-4BE2-8B65-F2478A8C0706}"/>
    <dgm:cxn modelId="{27840E84-5085-4F98-B068-0B72A7E2F9DB}" srcId="{0535BE00-B52C-43AB-8CEB-EDD8C5EBE142}" destId="{4AB10CC5-77DF-49B6-8890-3007968FE875}" srcOrd="3" destOrd="0" parTransId="{9DB4E398-CE60-4572-A5B9-6353B97FEA51}" sibTransId="{EB60E439-6ECE-4896-8B37-B3FD4BE0CED0}"/>
    <dgm:cxn modelId="{F2255BB1-8D1A-458E-B5CE-769D0E51D00C}" type="presOf" srcId="{45B413F2-88A3-4098-ADD6-4922CC3F77BF}" destId="{DCF4CAB6-AE06-4A77-B107-883A0261569C}" srcOrd="0" destOrd="1" presId="urn:microsoft.com/office/officeart/2005/8/layout/default"/>
    <dgm:cxn modelId="{B1608E46-CDBE-42EE-8282-2251F11974E5}" type="presOf" srcId="{F5CCE05B-82F9-4B99-A3A3-66F704BD359C}" destId="{3A187AAE-FDA2-4902-9CD5-9B51FCBFB8A6}" srcOrd="0" destOrd="2" presId="urn:microsoft.com/office/officeart/2005/8/layout/default"/>
    <dgm:cxn modelId="{0371D91B-A9F2-495E-A171-3B8C3018BE1B}" srcId="{065BE6D3-FF85-4B86-ADBD-56884169F299}" destId="{8C9CF6E0-FB82-4000-8B54-606FFF8BB782}" srcOrd="1" destOrd="0" parTransId="{1EF5006A-E111-44F3-8DCB-DD298C50682E}" sibTransId="{83CEAE2C-78C0-43B4-8A78-183B6AFD6D1E}"/>
    <dgm:cxn modelId="{8C11610D-9489-4ACC-BF6A-4353E94B3C89}" type="presOf" srcId="{7367E3FC-86C5-4275-929F-20E562B23732}" destId="{1079BC64-3497-4512-AF8A-A1DD1833C199}" srcOrd="0" destOrd="1" presId="urn:microsoft.com/office/officeart/2005/8/layout/default"/>
    <dgm:cxn modelId="{FE26C886-61F2-4E1B-A672-F6F1E2704D4A}" srcId="{143E9B30-C54A-48EE-A0A0-6C5A325A55BF}" destId="{7367E3FC-86C5-4275-929F-20E562B23732}" srcOrd="0" destOrd="0" parTransId="{5B06DDE5-6E60-45FE-BA32-AD0F4B67B719}" sibTransId="{7264C9E4-B9B7-4317-ABEA-51C6DD73EDFA}"/>
    <dgm:cxn modelId="{05E2C55F-115C-4FC0-A3A1-B2CE5AB3B549}" srcId="{CC8EF0B0-4471-4759-A2E9-99D294974230}" destId="{4FFF5049-B813-41AA-AAAA-E3C99DC9D3D4}" srcOrd="2" destOrd="0" parTransId="{CCA513C5-A44C-4196-91CE-BDC794E29C00}" sibTransId="{4ADA0790-10FA-44FE-BAD0-C88152086A98}"/>
    <dgm:cxn modelId="{33B177F7-7F4D-441D-A7AB-D3BB428F04F3}" type="presOf" srcId="{8C9CF6E0-FB82-4000-8B54-606FFF8BB782}" destId="{62E29225-B500-423C-A9C5-8BEECD5BEC7D}" srcOrd="0" destOrd="0" presId="urn:microsoft.com/office/officeart/2005/8/layout/default"/>
    <dgm:cxn modelId="{90C1E7CA-C3DA-451B-B1B9-B6E694FE6EBF}" srcId="{065BE6D3-FF85-4B86-ADBD-56884169F299}" destId="{CC8EF0B0-4471-4759-A2E9-99D294974230}" srcOrd="2" destOrd="0" parTransId="{8E2E40F3-67BA-4C1F-AB1F-1C19B60EF138}" sibTransId="{C9D121BB-D81F-457D-A093-891613BD5269}"/>
    <dgm:cxn modelId="{C4DE7182-4205-4C57-A943-092B24552146}" type="presOf" srcId="{4FFF5049-B813-41AA-AAAA-E3C99DC9D3D4}" destId="{3A187AAE-FDA2-4902-9CD5-9B51FCBFB8A6}" srcOrd="0" destOrd="3" presId="urn:microsoft.com/office/officeart/2005/8/layout/default"/>
    <dgm:cxn modelId="{83BD2299-DBAD-4626-9A15-15CA82848C88}" srcId="{0535BE00-B52C-43AB-8CEB-EDD8C5EBE142}" destId="{BD2EDBB8-2871-46C3-B2DA-39ADE047618E}" srcOrd="1" destOrd="0" parTransId="{D8E8827C-0391-4434-9C02-314DBC825E14}" sibTransId="{2F188029-6887-4FBE-87AC-FFD5C0F62A88}"/>
    <dgm:cxn modelId="{7E7027D7-5261-4D5B-B7C5-104E9C282CFB}" srcId="{FFD23FDE-D227-4611-A679-B614A63621B1}" destId="{CC8B87DB-50E5-4A5C-902E-CA5F379ED763}" srcOrd="1" destOrd="0" parTransId="{385799DC-EEC1-467D-B763-401EBD2BEA04}" sibTransId="{D3E1253A-6BEA-4585-B984-23038CC61D1C}"/>
    <dgm:cxn modelId="{866CA733-D5DC-415C-B4E5-722B2862B76E}" type="presOf" srcId="{16AA9889-E2D1-4AF1-B0C4-C9BCDC70003D}" destId="{62E29225-B500-423C-A9C5-8BEECD5BEC7D}" srcOrd="0" destOrd="2" presId="urn:microsoft.com/office/officeart/2005/8/layout/default"/>
    <dgm:cxn modelId="{C64C83E3-960C-49E3-9465-E19866766CBB}" type="presOf" srcId="{4AB10CC5-77DF-49B6-8890-3007968FE875}" destId="{DCF4CAB6-AE06-4A77-B107-883A0261569C}" srcOrd="0" destOrd="4" presId="urn:microsoft.com/office/officeart/2005/8/layout/default"/>
    <dgm:cxn modelId="{D3EEEAAB-C3C1-4CFE-B169-299EB4D7F307}" srcId="{143E9B30-C54A-48EE-A0A0-6C5A325A55BF}" destId="{EEDC45FB-43E0-4CF8-98FC-D6902BAC137A}" srcOrd="1" destOrd="0" parTransId="{3C129AC8-C3B2-4FDC-9151-AAF07849F4CB}" sibTransId="{58D55571-3FD4-4F16-8161-61B825259AF9}"/>
    <dgm:cxn modelId="{C3F86935-4659-4F2B-8051-9F47E6B066DA}" type="presOf" srcId="{81CCB746-956D-42E0-ADDD-7E6EC39B5CE1}" destId="{DCF4CAB6-AE06-4A77-B107-883A0261569C}" srcOrd="0" destOrd="3" presId="urn:microsoft.com/office/officeart/2005/8/layout/default"/>
    <dgm:cxn modelId="{E2EAB054-6370-4D6E-9F5E-853490A14CB9}" type="presOf" srcId="{065BE6D3-FF85-4B86-ADBD-56884169F299}" destId="{0BA9C341-B488-4BEA-8006-2C04B7CC5DF6}" srcOrd="0" destOrd="0" presId="urn:microsoft.com/office/officeart/2005/8/layout/default"/>
    <dgm:cxn modelId="{85FBC720-73AF-42EF-82DB-3C81E65EAAD2}" type="presOf" srcId="{CC8B87DB-50E5-4A5C-902E-CA5F379ED763}" destId="{2FFEDA1D-6694-4909-9457-DA2E1DB5A1B2}" srcOrd="0" destOrd="2" presId="urn:microsoft.com/office/officeart/2005/8/layout/default"/>
    <dgm:cxn modelId="{DDB43EBD-97FF-4346-A511-CDF49E8F756E}" type="presOf" srcId="{433CE7DE-D663-43F1-89B1-8CDBA970DA55}" destId="{62E29225-B500-423C-A9C5-8BEECD5BEC7D}" srcOrd="0" destOrd="1" presId="urn:microsoft.com/office/officeart/2005/8/layout/default"/>
    <dgm:cxn modelId="{24901902-A9A1-4444-81BC-C95DFB3B197D}" type="presOf" srcId="{BD2EDBB8-2871-46C3-B2DA-39ADE047618E}" destId="{DCF4CAB6-AE06-4A77-B107-883A0261569C}" srcOrd="0" destOrd="2" presId="urn:microsoft.com/office/officeart/2005/8/layout/default"/>
    <dgm:cxn modelId="{27D4C9C6-CDF2-4543-B7D1-143C2ECF1204}" type="presOf" srcId="{FFD23FDE-D227-4611-A679-B614A63621B1}" destId="{2FFEDA1D-6694-4909-9457-DA2E1DB5A1B2}" srcOrd="0" destOrd="0" presId="urn:microsoft.com/office/officeart/2005/8/layout/default"/>
    <dgm:cxn modelId="{942BE74B-04A4-42A9-9079-606C9FEBDAFF}" srcId="{065BE6D3-FF85-4B86-ADBD-56884169F299}" destId="{FFD23FDE-D227-4611-A679-B614A63621B1}" srcOrd="3" destOrd="0" parTransId="{C8C52A75-20EF-494A-8E2B-403D51F5944A}" sibTransId="{C82F403A-AEEB-40EF-9813-DFAA042049C7}"/>
    <dgm:cxn modelId="{CC34807B-EB9B-4097-8EB8-B91ED68E3EC4}" srcId="{8C9CF6E0-FB82-4000-8B54-606FFF8BB782}" destId="{433CE7DE-D663-43F1-89B1-8CDBA970DA55}" srcOrd="0" destOrd="0" parTransId="{89BC2A31-889E-4FD4-A204-DF16CA1FE02A}" sibTransId="{0E597909-11EC-43BF-A706-43664F83E9FE}"/>
    <dgm:cxn modelId="{615A5609-F6FD-4EDC-B62A-B2645733275B}" srcId="{065BE6D3-FF85-4B86-ADBD-56884169F299}" destId="{143E9B30-C54A-48EE-A0A0-6C5A325A55BF}" srcOrd="0" destOrd="0" parTransId="{FBADCE5B-9B40-4255-B779-604A634DBF0F}" sibTransId="{CD4110AD-A26D-4D1F-AAA8-2CE76A4D7C0B}"/>
    <dgm:cxn modelId="{F65A2E60-54B1-44FF-9523-79633C834F0A}" srcId="{CC8EF0B0-4471-4759-A2E9-99D294974230}" destId="{F5CCE05B-82F9-4B99-A3A3-66F704BD359C}" srcOrd="1" destOrd="0" parTransId="{63BC08F4-9D5E-44B7-9C43-9E7A93371ABE}" sibTransId="{CCBA6E15-9814-47A0-9160-48140CF7E927}"/>
    <dgm:cxn modelId="{4F201E7D-F4B3-4EF8-B01F-E4A5FF89C25C}" type="presParOf" srcId="{0BA9C341-B488-4BEA-8006-2C04B7CC5DF6}" destId="{1079BC64-3497-4512-AF8A-A1DD1833C199}" srcOrd="0" destOrd="0" presId="urn:microsoft.com/office/officeart/2005/8/layout/default"/>
    <dgm:cxn modelId="{579D3615-F5E3-4C98-ADC4-3DAAEAFFD82E}" type="presParOf" srcId="{0BA9C341-B488-4BEA-8006-2C04B7CC5DF6}" destId="{C18277B5-E119-42B2-A7DB-3F6E4240386A}" srcOrd="1" destOrd="0" presId="urn:microsoft.com/office/officeart/2005/8/layout/default"/>
    <dgm:cxn modelId="{BD5802D2-A0CB-4B64-B8F8-C97851635833}" type="presParOf" srcId="{0BA9C341-B488-4BEA-8006-2C04B7CC5DF6}" destId="{62E29225-B500-423C-A9C5-8BEECD5BEC7D}" srcOrd="2" destOrd="0" presId="urn:microsoft.com/office/officeart/2005/8/layout/default"/>
    <dgm:cxn modelId="{4B5788F2-95E2-4305-9837-FE116ADE5E69}" type="presParOf" srcId="{0BA9C341-B488-4BEA-8006-2C04B7CC5DF6}" destId="{89B7F7A2-FE26-4B1D-9B50-30C3C227A8E8}" srcOrd="3" destOrd="0" presId="urn:microsoft.com/office/officeart/2005/8/layout/default"/>
    <dgm:cxn modelId="{2C5AABF2-324D-4A6D-A15B-3E4DFFED86DE}" type="presParOf" srcId="{0BA9C341-B488-4BEA-8006-2C04B7CC5DF6}" destId="{3A187AAE-FDA2-4902-9CD5-9B51FCBFB8A6}" srcOrd="4" destOrd="0" presId="urn:microsoft.com/office/officeart/2005/8/layout/default"/>
    <dgm:cxn modelId="{6337C347-E8D7-4B0C-B633-709832D2E649}" type="presParOf" srcId="{0BA9C341-B488-4BEA-8006-2C04B7CC5DF6}" destId="{0684B4D6-681E-423A-8C42-0D2FC09FFD72}" srcOrd="5" destOrd="0" presId="urn:microsoft.com/office/officeart/2005/8/layout/default"/>
    <dgm:cxn modelId="{73B58478-B173-48D8-9AB5-946CF1E504C4}" type="presParOf" srcId="{0BA9C341-B488-4BEA-8006-2C04B7CC5DF6}" destId="{2FFEDA1D-6694-4909-9457-DA2E1DB5A1B2}" srcOrd="6" destOrd="0" presId="urn:microsoft.com/office/officeart/2005/8/layout/default"/>
    <dgm:cxn modelId="{982ECD07-0F6E-4A01-8741-CD61ED0ADCD8}" type="presParOf" srcId="{0BA9C341-B488-4BEA-8006-2C04B7CC5DF6}" destId="{24C7570F-39DC-4D73-8412-D134F249FEEC}" srcOrd="7" destOrd="0" presId="urn:microsoft.com/office/officeart/2005/8/layout/default"/>
    <dgm:cxn modelId="{4A252D40-3728-46D1-AD7F-5F73258DC7C3}" type="presParOf" srcId="{0BA9C341-B488-4BEA-8006-2C04B7CC5DF6}" destId="{DCF4CAB6-AE06-4A77-B107-883A0261569C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1EDEA-78C4-4DC8-B47B-A4731AEE69F3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530531-F7BD-4820-9A9F-718EBAE0D902}">
      <dgm:prSet phldrT="[Text]" custT="1"/>
      <dgm:spPr/>
      <dgm:t>
        <a:bodyPr/>
        <a:lstStyle/>
        <a:p>
          <a:r>
            <a:rPr lang="en-US" sz="2400" dirty="0" smtClean="0"/>
            <a:t>Web Application</a:t>
          </a:r>
          <a:r>
            <a:rPr lang="en-US" sz="1500" dirty="0" smtClean="0"/>
            <a:t>:</a:t>
          </a:r>
        </a:p>
      </dgm:t>
    </dgm:pt>
    <dgm:pt modelId="{F65E8580-FEB9-4EF1-B034-59330BB9F114}" type="parTrans" cxnId="{44B1323D-54FB-4AA9-B545-0D1F94A1E397}">
      <dgm:prSet/>
      <dgm:spPr/>
      <dgm:t>
        <a:bodyPr/>
        <a:lstStyle/>
        <a:p>
          <a:endParaRPr lang="en-US" sz="1800"/>
        </a:p>
      </dgm:t>
    </dgm:pt>
    <dgm:pt modelId="{EF0A74C8-FCE2-441F-82A5-660C077A851E}" type="sibTrans" cxnId="{44B1323D-54FB-4AA9-B545-0D1F94A1E397}">
      <dgm:prSet/>
      <dgm:spPr/>
      <dgm:t>
        <a:bodyPr/>
        <a:lstStyle/>
        <a:p>
          <a:endParaRPr lang="en-US" sz="1800"/>
        </a:p>
      </dgm:t>
    </dgm:pt>
    <dgm:pt modelId="{84C0FD2A-F6FD-4A94-9278-EB687CF23C53}">
      <dgm:prSet phldrT="[Text]" custT="1"/>
      <dgm:spPr/>
      <dgm:t>
        <a:bodyPr/>
        <a:lstStyle/>
        <a:p>
          <a:r>
            <a:rPr lang="en-US" sz="1600" dirty="0" smtClean="0"/>
            <a:t>-Customized Online Application</a:t>
          </a:r>
          <a:endParaRPr lang="en-US" sz="1600" dirty="0"/>
        </a:p>
      </dgm:t>
    </dgm:pt>
    <dgm:pt modelId="{1571AAFD-BA07-4444-A45A-9E82C37AEC51}" type="parTrans" cxnId="{535292FD-0A04-47B4-B732-A5B83B7A8B87}">
      <dgm:prSet/>
      <dgm:spPr/>
      <dgm:t>
        <a:bodyPr/>
        <a:lstStyle/>
        <a:p>
          <a:endParaRPr lang="en-US" sz="1800"/>
        </a:p>
      </dgm:t>
    </dgm:pt>
    <dgm:pt modelId="{077A58EA-67C7-436F-BE7F-1F35EEE4F202}" type="sibTrans" cxnId="{535292FD-0A04-47B4-B732-A5B83B7A8B87}">
      <dgm:prSet/>
      <dgm:spPr/>
      <dgm:t>
        <a:bodyPr/>
        <a:lstStyle/>
        <a:p>
          <a:endParaRPr lang="en-US" sz="1800"/>
        </a:p>
      </dgm:t>
    </dgm:pt>
    <dgm:pt modelId="{D3FA25A1-08F0-4C0B-ADD3-2F7ABCEDB85C}">
      <dgm:prSet phldrT="[Text]" custT="1"/>
      <dgm:spPr/>
      <dgm:t>
        <a:bodyPr/>
        <a:lstStyle/>
        <a:p>
          <a:r>
            <a:rPr lang="en-US" sz="1600" dirty="0" smtClean="0"/>
            <a:t>-Capturing data from field</a:t>
          </a:r>
          <a:endParaRPr lang="en-US" sz="1600" dirty="0"/>
        </a:p>
      </dgm:t>
    </dgm:pt>
    <dgm:pt modelId="{93D8EF3B-BF1B-42A1-BF3E-D74C206F20B1}" type="parTrans" cxnId="{C05F80D6-F161-4115-B5FC-77771CB5CA61}">
      <dgm:prSet/>
      <dgm:spPr/>
      <dgm:t>
        <a:bodyPr/>
        <a:lstStyle/>
        <a:p>
          <a:endParaRPr lang="en-US" sz="1800"/>
        </a:p>
      </dgm:t>
    </dgm:pt>
    <dgm:pt modelId="{FC806ABC-5097-48BB-9F1A-08A3A5531322}" type="sibTrans" cxnId="{C05F80D6-F161-4115-B5FC-77771CB5CA61}">
      <dgm:prSet/>
      <dgm:spPr/>
      <dgm:t>
        <a:bodyPr/>
        <a:lstStyle/>
        <a:p>
          <a:endParaRPr lang="en-US" sz="1800"/>
        </a:p>
      </dgm:t>
    </dgm:pt>
    <dgm:pt modelId="{0965BFD2-E2DF-4C81-9CBC-665964B69301}">
      <dgm:prSet phldrT="[Text]" custT="1"/>
      <dgm:spPr/>
      <dgm:t>
        <a:bodyPr/>
        <a:lstStyle/>
        <a:p>
          <a:r>
            <a:rPr lang="en-US" sz="2800" dirty="0" err="1" smtClean="0">
              <a:latin typeface="Calibri" panose="020F0502020204030204" pitchFamily="34" charset="0"/>
            </a:rPr>
            <a:t>eFMS</a:t>
          </a:r>
          <a:r>
            <a:rPr lang="en-US" sz="2800" dirty="0" smtClean="0">
              <a:latin typeface="Calibri" panose="020F0502020204030204" pitchFamily="34" charset="0"/>
            </a:rPr>
            <a:t>.</a:t>
          </a:r>
          <a:endParaRPr lang="en-US" sz="2800" dirty="0"/>
        </a:p>
      </dgm:t>
    </dgm:pt>
    <dgm:pt modelId="{7145C2B1-067E-43BA-8A44-0D791ABF9600}" type="parTrans" cxnId="{340B93F9-12D2-4829-836D-5F200DA15A97}">
      <dgm:prSet/>
      <dgm:spPr/>
      <dgm:t>
        <a:bodyPr/>
        <a:lstStyle/>
        <a:p>
          <a:endParaRPr lang="en-US" sz="1800"/>
        </a:p>
      </dgm:t>
    </dgm:pt>
    <dgm:pt modelId="{F4C07F70-47B4-4A8B-8F19-049294A0BFCA}" type="sibTrans" cxnId="{340B93F9-12D2-4829-836D-5F200DA15A97}">
      <dgm:prSet/>
      <dgm:spPr/>
      <dgm:t>
        <a:bodyPr/>
        <a:lstStyle/>
        <a:p>
          <a:endParaRPr lang="en-US" sz="1800"/>
        </a:p>
      </dgm:t>
    </dgm:pt>
    <dgm:pt modelId="{7907A5BD-2C78-4D81-B4B0-E47344371898}">
      <dgm:prSet phldrT="[Text]" custT="1"/>
      <dgm:spPr/>
      <dgm:t>
        <a:bodyPr/>
        <a:lstStyle/>
        <a:p>
          <a:r>
            <a:rPr lang="en-US" sz="1600" dirty="0" smtClean="0"/>
            <a:t>-No parking of funds – No shortage</a:t>
          </a:r>
          <a:endParaRPr lang="en-US" sz="1600" dirty="0"/>
        </a:p>
      </dgm:t>
    </dgm:pt>
    <dgm:pt modelId="{80BEA1E1-31AC-4489-8A39-A395A9FDECE1}" type="parTrans" cxnId="{08B27B18-A510-4EE0-8C17-6D1D15207B81}">
      <dgm:prSet/>
      <dgm:spPr/>
      <dgm:t>
        <a:bodyPr/>
        <a:lstStyle/>
        <a:p>
          <a:endParaRPr lang="en-US" sz="1800"/>
        </a:p>
      </dgm:t>
    </dgm:pt>
    <dgm:pt modelId="{77795552-14B3-4062-BC35-85906933750C}" type="sibTrans" cxnId="{08B27B18-A510-4EE0-8C17-6D1D15207B81}">
      <dgm:prSet/>
      <dgm:spPr/>
      <dgm:t>
        <a:bodyPr/>
        <a:lstStyle/>
        <a:p>
          <a:endParaRPr lang="en-US" sz="1800"/>
        </a:p>
      </dgm:t>
    </dgm:pt>
    <dgm:pt modelId="{28B11D67-D4AF-481C-888A-8D6AA238B423}">
      <dgm:prSet phldrT="[Text]" custT="1"/>
      <dgm:spPr/>
      <dgm:t>
        <a:bodyPr/>
        <a:lstStyle/>
        <a:p>
          <a:r>
            <a:rPr lang="en-US" sz="2800" dirty="0" smtClean="0">
              <a:latin typeface="Calibri" panose="020F0502020204030204" pitchFamily="34" charset="0"/>
            </a:rPr>
            <a:t>eMMS</a:t>
          </a:r>
          <a:endParaRPr lang="en-US" sz="2800" dirty="0"/>
        </a:p>
      </dgm:t>
    </dgm:pt>
    <dgm:pt modelId="{E4A8B24E-0573-49C0-B91E-7FD8AFBE4269}" type="parTrans" cxnId="{C261B428-C85D-4129-ABBD-9C5079139788}">
      <dgm:prSet/>
      <dgm:spPr/>
      <dgm:t>
        <a:bodyPr/>
        <a:lstStyle/>
        <a:p>
          <a:endParaRPr lang="en-US" sz="1800"/>
        </a:p>
      </dgm:t>
    </dgm:pt>
    <dgm:pt modelId="{7C813E51-7900-4837-A90D-52742B269A11}" type="sibTrans" cxnId="{C261B428-C85D-4129-ABBD-9C5079139788}">
      <dgm:prSet/>
      <dgm:spPr/>
      <dgm:t>
        <a:bodyPr/>
        <a:lstStyle/>
        <a:p>
          <a:endParaRPr lang="en-US" sz="1800"/>
        </a:p>
      </dgm:t>
    </dgm:pt>
    <dgm:pt modelId="{7EC4110C-60C8-4F7E-8C21-7B3E44A0E356}">
      <dgm:prSet phldrT="[Text]" custT="1"/>
      <dgm:spPr/>
      <dgm:t>
        <a:bodyPr/>
        <a:lstStyle/>
        <a:p>
          <a:r>
            <a:rPr lang="en-US" sz="1600" dirty="0" smtClean="0"/>
            <a:t>-Simplified screens </a:t>
          </a:r>
        </a:p>
        <a:p>
          <a:r>
            <a:rPr lang="en-US" sz="1600" dirty="0" smtClean="0"/>
            <a:t>-Minimum data entry</a:t>
          </a:r>
          <a:endParaRPr lang="en-US" sz="1600" dirty="0"/>
        </a:p>
      </dgm:t>
    </dgm:pt>
    <dgm:pt modelId="{26E6DB88-DC55-4078-8203-A2EA41A8B674}" type="parTrans" cxnId="{6E7CA5E2-AE27-4BDF-B16C-C9092E05D675}">
      <dgm:prSet/>
      <dgm:spPr/>
      <dgm:t>
        <a:bodyPr/>
        <a:lstStyle/>
        <a:p>
          <a:endParaRPr lang="en-US" sz="1800"/>
        </a:p>
      </dgm:t>
    </dgm:pt>
    <dgm:pt modelId="{886F82E7-1550-4A03-B980-F051F573B4DB}" type="sibTrans" cxnId="{6E7CA5E2-AE27-4BDF-B16C-C9092E05D675}">
      <dgm:prSet/>
      <dgm:spPr/>
      <dgm:t>
        <a:bodyPr/>
        <a:lstStyle/>
        <a:p>
          <a:endParaRPr lang="en-US" sz="1800"/>
        </a:p>
      </dgm:t>
    </dgm:pt>
    <dgm:pt modelId="{BAEE4FC9-CED5-496D-A772-75AC44D49B94}">
      <dgm:prSet phldrT="[Text]" custT="1"/>
      <dgm:spPr/>
      <dgm:t>
        <a:bodyPr/>
        <a:lstStyle/>
        <a:p>
          <a:r>
            <a:rPr lang="en-US" sz="1600" dirty="0" smtClean="0"/>
            <a:t>-Populating the data in RAGAS</a:t>
          </a:r>
          <a:endParaRPr lang="en-US" sz="1600" dirty="0"/>
        </a:p>
      </dgm:t>
    </dgm:pt>
    <dgm:pt modelId="{7DD91D9E-B0C5-483F-A7F1-8B3BB31EDA49}" type="parTrans" cxnId="{434A1B6F-2F33-4506-AA11-07C157C98B63}">
      <dgm:prSet/>
      <dgm:spPr/>
      <dgm:t>
        <a:bodyPr/>
        <a:lstStyle/>
        <a:p>
          <a:endParaRPr lang="en-US" sz="1800"/>
        </a:p>
      </dgm:t>
    </dgm:pt>
    <dgm:pt modelId="{2FF16EF2-27F4-4AED-BA7F-749D7B1639AA}" type="sibTrans" cxnId="{434A1B6F-2F33-4506-AA11-07C157C98B63}">
      <dgm:prSet/>
      <dgm:spPr/>
      <dgm:t>
        <a:bodyPr/>
        <a:lstStyle/>
        <a:p>
          <a:endParaRPr lang="en-US" sz="1800"/>
        </a:p>
      </dgm:t>
    </dgm:pt>
    <dgm:pt modelId="{8899C501-2B7B-4C80-A7B4-4955899E9511}">
      <dgm:prSet phldrT="[Text]" custT="1"/>
      <dgm:spPr/>
      <dgm:t>
        <a:bodyPr/>
        <a:lstStyle/>
        <a:p>
          <a:r>
            <a:rPr lang="en-US" sz="1600" dirty="0" smtClean="0"/>
            <a:t>-Attendance / Measurements captured</a:t>
          </a:r>
        </a:p>
        <a:p>
          <a:r>
            <a:rPr lang="en-US" sz="1600" dirty="0" smtClean="0"/>
            <a:t>-Enables faster generation of payorders</a:t>
          </a:r>
          <a:endParaRPr lang="en-US" sz="1600" dirty="0"/>
        </a:p>
      </dgm:t>
    </dgm:pt>
    <dgm:pt modelId="{7846BF54-D162-4302-BE45-8C339E8DB67F}" type="parTrans" cxnId="{D201906E-3BC1-40DA-ABE4-85C58B0B3BBE}">
      <dgm:prSet/>
      <dgm:spPr/>
      <dgm:t>
        <a:bodyPr/>
        <a:lstStyle/>
        <a:p>
          <a:endParaRPr lang="en-US" sz="1800"/>
        </a:p>
      </dgm:t>
    </dgm:pt>
    <dgm:pt modelId="{1EBAC1A0-4A3D-4411-8E31-899BC171E46F}" type="sibTrans" cxnId="{D201906E-3BC1-40DA-ABE4-85C58B0B3BBE}">
      <dgm:prSet/>
      <dgm:spPr/>
      <dgm:t>
        <a:bodyPr/>
        <a:lstStyle/>
        <a:p>
          <a:endParaRPr lang="en-US" sz="1800"/>
        </a:p>
      </dgm:t>
    </dgm:pt>
    <dgm:pt modelId="{BA21AC87-4D12-4D5C-8529-843065E03494}">
      <dgm:prSet phldrT="[Text]" custT="1"/>
      <dgm:spPr/>
      <dgm:t>
        <a:bodyPr/>
        <a:lstStyle/>
        <a:p>
          <a:r>
            <a:rPr lang="en-US" sz="1600" dirty="0" smtClean="0"/>
            <a:t>-Prepopulated information </a:t>
          </a:r>
        </a:p>
        <a:p>
          <a:r>
            <a:rPr lang="en-US" sz="1600" dirty="0" smtClean="0"/>
            <a:t>– </a:t>
          </a:r>
          <a:r>
            <a:rPr lang="en-US" sz="1600" dirty="0" err="1" smtClean="0"/>
            <a:t>eMusters</a:t>
          </a:r>
          <a:r>
            <a:rPr lang="en-US" sz="1600" dirty="0" smtClean="0"/>
            <a:t> / Measurements</a:t>
          </a:r>
        </a:p>
      </dgm:t>
    </dgm:pt>
    <dgm:pt modelId="{98C655BF-DFA9-4171-8D6E-602BC7D6277C}" type="parTrans" cxnId="{FE5DE8AE-A714-4C05-A108-D4AACA223977}">
      <dgm:prSet/>
      <dgm:spPr/>
      <dgm:t>
        <a:bodyPr/>
        <a:lstStyle/>
        <a:p>
          <a:endParaRPr lang="en-US" sz="1800"/>
        </a:p>
      </dgm:t>
    </dgm:pt>
    <dgm:pt modelId="{9CDC8896-ADF6-4E0C-89C4-53F5CCA60C8E}" type="sibTrans" cxnId="{FE5DE8AE-A714-4C05-A108-D4AACA223977}">
      <dgm:prSet/>
      <dgm:spPr/>
      <dgm:t>
        <a:bodyPr/>
        <a:lstStyle/>
        <a:p>
          <a:endParaRPr lang="en-US" sz="1800"/>
        </a:p>
      </dgm:t>
    </dgm:pt>
    <dgm:pt modelId="{B68DD45F-6BC6-4EA9-BC15-082365100813}">
      <dgm:prSet phldrT="[Text]" custT="1"/>
      <dgm:spPr/>
      <dgm:t>
        <a:bodyPr/>
        <a:lstStyle/>
        <a:p>
          <a:r>
            <a:rPr lang="en-US" sz="1600" dirty="0" smtClean="0"/>
            <a:t>-Online transfer of funds</a:t>
          </a:r>
          <a:endParaRPr lang="en-US" sz="1600" dirty="0"/>
        </a:p>
      </dgm:t>
    </dgm:pt>
    <dgm:pt modelId="{DD0F6730-73F8-401A-AE7F-598E75077BD0}" type="parTrans" cxnId="{C722C038-ED1D-4284-8C2B-ECC220D5AC79}">
      <dgm:prSet/>
      <dgm:spPr/>
      <dgm:t>
        <a:bodyPr/>
        <a:lstStyle/>
        <a:p>
          <a:endParaRPr lang="en-US" sz="1800"/>
        </a:p>
      </dgm:t>
    </dgm:pt>
    <dgm:pt modelId="{48D57E7C-9C9D-4968-BA37-2C664FF2876A}" type="sibTrans" cxnId="{C722C038-ED1D-4284-8C2B-ECC220D5AC79}">
      <dgm:prSet/>
      <dgm:spPr/>
      <dgm:t>
        <a:bodyPr/>
        <a:lstStyle/>
        <a:p>
          <a:endParaRPr lang="en-US" sz="1800"/>
        </a:p>
      </dgm:t>
    </dgm:pt>
    <dgm:pt modelId="{E0850973-FC29-4E57-A279-89AD66182B64}">
      <dgm:prSet phldrT="[Text]" custT="1"/>
      <dgm:spPr/>
      <dgm:t>
        <a:bodyPr/>
        <a:lstStyle/>
        <a:p>
          <a:r>
            <a:rPr lang="en-US" sz="1600" dirty="0" smtClean="0"/>
            <a:t>-Mode: CBS, Postal, -Transfer of wages into A/c within a day</a:t>
          </a:r>
          <a:endParaRPr lang="en-US" sz="1600" dirty="0"/>
        </a:p>
      </dgm:t>
    </dgm:pt>
    <dgm:pt modelId="{A56CE4A8-4467-42C0-A62F-0D423DE3F891}" type="parTrans" cxnId="{58CCD2A1-C1A7-4961-A035-C5981F5262CA}">
      <dgm:prSet/>
      <dgm:spPr/>
      <dgm:t>
        <a:bodyPr/>
        <a:lstStyle/>
        <a:p>
          <a:endParaRPr lang="en-US" sz="1800"/>
        </a:p>
      </dgm:t>
    </dgm:pt>
    <dgm:pt modelId="{0FD7CED8-8C88-41D5-8CFB-852427449B05}" type="sibTrans" cxnId="{58CCD2A1-C1A7-4961-A035-C5981F5262CA}">
      <dgm:prSet/>
      <dgm:spPr/>
      <dgm:t>
        <a:bodyPr/>
        <a:lstStyle/>
        <a:p>
          <a:endParaRPr lang="en-US" sz="1800"/>
        </a:p>
      </dgm:t>
    </dgm:pt>
    <dgm:pt modelId="{E4FDE42B-8FAE-4ECC-AE59-E9EF41636D03}">
      <dgm:prSet phldrT="[Text]" custT="1"/>
      <dgm:spPr/>
      <dgm:t>
        <a:bodyPr/>
        <a:lstStyle/>
        <a:p>
          <a:r>
            <a:rPr lang="en-US" sz="1600" dirty="0" smtClean="0"/>
            <a:t>-Biometric authenticated payments</a:t>
          </a:r>
          <a:endParaRPr lang="en-US" sz="1600" dirty="0"/>
        </a:p>
      </dgm:t>
    </dgm:pt>
    <dgm:pt modelId="{B9E162E8-CC27-49C2-BFC0-8D78809899DF}" type="parTrans" cxnId="{94B52D02-A19A-4134-88D1-E9C4342E53A6}">
      <dgm:prSet/>
      <dgm:spPr/>
      <dgm:t>
        <a:bodyPr/>
        <a:lstStyle/>
        <a:p>
          <a:endParaRPr lang="en-US" sz="1800"/>
        </a:p>
      </dgm:t>
    </dgm:pt>
    <dgm:pt modelId="{907FC91D-3E80-4501-A5AF-C6BB2B4EE5F6}" type="sibTrans" cxnId="{94B52D02-A19A-4134-88D1-E9C4342E53A6}">
      <dgm:prSet/>
      <dgm:spPr/>
      <dgm:t>
        <a:bodyPr/>
        <a:lstStyle/>
        <a:p>
          <a:endParaRPr lang="en-US" sz="1800"/>
        </a:p>
      </dgm:t>
    </dgm:pt>
    <dgm:pt modelId="{3260F1BD-BCD8-4CCD-8BAA-7F36957A1C15}" type="pres">
      <dgm:prSet presAssocID="{0F21EDEA-78C4-4DC8-B47B-A4731AEE69F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4FF836-A27C-4D59-90D7-235A0623024F}" type="pres">
      <dgm:prSet presAssocID="{04530531-F7BD-4820-9A9F-718EBAE0D902}" presName="composite" presStyleCnt="0"/>
      <dgm:spPr/>
    </dgm:pt>
    <dgm:pt modelId="{113C085F-77E6-4724-8422-BBA60596E492}" type="pres">
      <dgm:prSet presAssocID="{04530531-F7BD-4820-9A9F-718EBAE0D902}" presName="BackAccent" presStyleLbl="bgShp" presStyleIdx="0" presStyleCnt="3"/>
      <dgm:spPr/>
    </dgm:pt>
    <dgm:pt modelId="{933F9509-06FD-4929-B1B7-D819046EE39C}" type="pres">
      <dgm:prSet presAssocID="{04530531-F7BD-4820-9A9F-718EBAE0D902}" presName="Accent" presStyleLbl="alignNode1" presStyleIdx="0" presStyleCnt="3"/>
      <dgm:spPr/>
    </dgm:pt>
    <dgm:pt modelId="{DE54D452-8EFA-48E2-A476-B266D1378621}" type="pres">
      <dgm:prSet presAssocID="{04530531-F7BD-4820-9A9F-718EBAE0D902}" presName="Child" presStyleLbl="revTx" presStyleIdx="0" presStyleCnt="6" custScaleY="110858" custLinFactNeighborX="-2349" custLinFactNeighborY="19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4BA70-9AA1-44AC-88C0-C913E4D7C466}" type="pres">
      <dgm:prSet presAssocID="{04530531-F7BD-4820-9A9F-718EBAE0D902}" presName="Parent" presStyleLbl="revTx" presStyleIdx="1" presStyleCnt="6" custScaleX="116841" custScaleY="199003" custLinFactNeighborX="7189" custLinFactNeighborY="-248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45737-3A14-4967-8CDF-04A2805E796E}" type="pres">
      <dgm:prSet presAssocID="{EF0A74C8-FCE2-441F-82A5-660C077A851E}" presName="sibTrans" presStyleCnt="0"/>
      <dgm:spPr/>
    </dgm:pt>
    <dgm:pt modelId="{4CEFE0B7-07CA-4A0E-BDC9-2992B765DA11}" type="pres">
      <dgm:prSet presAssocID="{28B11D67-D4AF-481C-888A-8D6AA238B423}" presName="composite" presStyleCnt="0"/>
      <dgm:spPr/>
    </dgm:pt>
    <dgm:pt modelId="{271C21E6-D5C2-47B4-97C1-D1E06ABE90DC}" type="pres">
      <dgm:prSet presAssocID="{28B11D67-D4AF-481C-888A-8D6AA238B423}" presName="BackAccent" presStyleLbl="bgShp" presStyleIdx="1" presStyleCnt="3"/>
      <dgm:spPr/>
    </dgm:pt>
    <dgm:pt modelId="{DE719830-A104-4C68-B3C2-BBF7631A13FA}" type="pres">
      <dgm:prSet presAssocID="{28B11D67-D4AF-481C-888A-8D6AA238B423}" presName="Accent" presStyleLbl="alignNode1" presStyleIdx="1" presStyleCnt="3"/>
      <dgm:spPr/>
    </dgm:pt>
    <dgm:pt modelId="{8AE1E966-3781-4413-A661-E117342DD3E0}" type="pres">
      <dgm:prSet presAssocID="{28B11D67-D4AF-481C-888A-8D6AA238B423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F1EC3-402E-42A7-BA66-2CE59945B0A2}" type="pres">
      <dgm:prSet presAssocID="{28B11D67-D4AF-481C-888A-8D6AA238B423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099BE-0B77-479A-98E7-9448177A46D5}" type="pres">
      <dgm:prSet presAssocID="{7C813E51-7900-4837-A90D-52742B269A11}" presName="sibTrans" presStyleCnt="0"/>
      <dgm:spPr/>
    </dgm:pt>
    <dgm:pt modelId="{B642B622-7C64-4577-9A33-8611E510DCDE}" type="pres">
      <dgm:prSet presAssocID="{0965BFD2-E2DF-4C81-9CBC-665964B69301}" presName="composite" presStyleCnt="0"/>
      <dgm:spPr/>
    </dgm:pt>
    <dgm:pt modelId="{9944AEE9-5B3A-47F9-9F18-F2A4853E84C6}" type="pres">
      <dgm:prSet presAssocID="{0965BFD2-E2DF-4C81-9CBC-665964B69301}" presName="BackAccent" presStyleLbl="bgShp" presStyleIdx="2" presStyleCnt="3"/>
      <dgm:spPr/>
    </dgm:pt>
    <dgm:pt modelId="{92A7766C-AF7A-442B-8146-C6102CF1BC7A}" type="pres">
      <dgm:prSet presAssocID="{0965BFD2-E2DF-4C81-9CBC-665964B69301}" presName="Accent" presStyleLbl="alignNode1" presStyleIdx="2" presStyleCnt="3"/>
      <dgm:spPr/>
    </dgm:pt>
    <dgm:pt modelId="{CE90FBCA-91CF-4E42-81DA-88EF46C5295F}" type="pres">
      <dgm:prSet presAssocID="{0965BFD2-E2DF-4C81-9CBC-665964B69301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81D9B-5436-4454-9AC4-AB4C4C6BFD19}" type="pres">
      <dgm:prSet presAssocID="{0965BFD2-E2DF-4C81-9CBC-665964B69301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2C038-ED1D-4284-8C2B-ECC220D5AC79}" srcId="{0965BFD2-E2DF-4C81-9CBC-665964B69301}" destId="{B68DD45F-6BC6-4EA9-BC15-082365100813}" srcOrd="1" destOrd="0" parTransId="{DD0F6730-73F8-401A-AE7F-598E75077BD0}" sibTransId="{48D57E7C-9C9D-4968-BA37-2C664FF2876A}"/>
    <dgm:cxn modelId="{C261B428-C85D-4129-ABBD-9C5079139788}" srcId="{0F21EDEA-78C4-4DC8-B47B-A4731AEE69F3}" destId="{28B11D67-D4AF-481C-888A-8D6AA238B423}" srcOrd="1" destOrd="0" parTransId="{E4A8B24E-0573-49C0-B91E-7FD8AFBE4269}" sibTransId="{7C813E51-7900-4837-A90D-52742B269A11}"/>
    <dgm:cxn modelId="{44B1323D-54FB-4AA9-B545-0D1F94A1E397}" srcId="{0F21EDEA-78C4-4DC8-B47B-A4731AEE69F3}" destId="{04530531-F7BD-4820-9A9F-718EBAE0D902}" srcOrd="0" destOrd="0" parTransId="{F65E8580-FEB9-4EF1-B034-59330BB9F114}" sibTransId="{EF0A74C8-FCE2-441F-82A5-660C077A851E}"/>
    <dgm:cxn modelId="{E8E46966-E56D-4AAA-8D68-4BFDCB700291}" type="presOf" srcId="{8899C501-2B7B-4C80-A7B4-4955899E9511}" destId="{8AE1E966-3781-4413-A661-E117342DD3E0}" srcOrd="0" destOrd="2" presId="urn:microsoft.com/office/officeart/2008/layout/IncreasingCircleProcess"/>
    <dgm:cxn modelId="{6E7CA5E2-AE27-4BDF-B16C-C9092E05D675}" srcId="{04530531-F7BD-4820-9A9F-718EBAE0D902}" destId="{7EC4110C-60C8-4F7E-8C21-7B3E44A0E356}" srcOrd="1" destOrd="0" parTransId="{26E6DB88-DC55-4078-8203-A2EA41A8B674}" sibTransId="{886F82E7-1550-4A03-B980-F051F573B4DB}"/>
    <dgm:cxn modelId="{EE884E80-6A88-4D50-B59B-0FBDBB7EC4FC}" type="presOf" srcId="{B68DD45F-6BC6-4EA9-BC15-082365100813}" destId="{CE90FBCA-91CF-4E42-81DA-88EF46C5295F}" srcOrd="0" destOrd="1" presId="urn:microsoft.com/office/officeart/2008/layout/IncreasingCircleProcess"/>
    <dgm:cxn modelId="{41E81764-A0BF-4A0A-BD2D-08C2F77CA62F}" type="presOf" srcId="{0F21EDEA-78C4-4DC8-B47B-A4731AEE69F3}" destId="{3260F1BD-BCD8-4CCD-8BAA-7F36957A1C15}" srcOrd="0" destOrd="0" presId="urn:microsoft.com/office/officeart/2008/layout/IncreasingCircleProcess"/>
    <dgm:cxn modelId="{535292FD-0A04-47B4-B732-A5B83B7A8B87}" srcId="{04530531-F7BD-4820-9A9F-718EBAE0D902}" destId="{84C0FD2A-F6FD-4A94-9278-EB687CF23C53}" srcOrd="0" destOrd="0" parTransId="{1571AAFD-BA07-4444-A45A-9E82C37AEC51}" sibTransId="{077A58EA-67C7-436F-BE7F-1F35EEE4F202}"/>
    <dgm:cxn modelId="{304BF56D-D4E6-4FBF-94C8-A5CB5C7DA57E}" type="presOf" srcId="{7EC4110C-60C8-4F7E-8C21-7B3E44A0E356}" destId="{DE54D452-8EFA-48E2-A476-B266D1378621}" srcOrd="0" destOrd="1" presId="urn:microsoft.com/office/officeart/2008/layout/IncreasingCircleProcess"/>
    <dgm:cxn modelId="{D201906E-3BC1-40DA-ABE4-85C58B0B3BBE}" srcId="{28B11D67-D4AF-481C-888A-8D6AA238B423}" destId="{8899C501-2B7B-4C80-A7B4-4955899E9511}" srcOrd="2" destOrd="0" parTransId="{7846BF54-D162-4302-BE45-8C339E8DB67F}" sibTransId="{1EBAC1A0-4A3D-4411-8E31-899BC171E46F}"/>
    <dgm:cxn modelId="{FC4F0054-DCFB-43FF-A8CF-8125DD34D5E5}" type="presOf" srcId="{E4FDE42B-8FAE-4ECC-AE59-E9EF41636D03}" destId="{CE90FBCA-91CF-4E42-81DA-88EF46C5295F}" srcOrd="0" destOrd="3" presId="urn:microsoft.com/office/officeart/2008/layout/IncreasingCircleProcess"/>
    <dgm:cxn modelId="{FE5DE8AE-A714-4C05-A108-D4AACA223977}" srcId="{04530531-F7BD-4820-9A9F-718EBAE0D902}" destId="{BA21AC87-4D12-4D5C-8529-843065E03494}" srcOrd="2" destOrd="0" parTransId="{98C655BF-DFA9-4171-8D6E-602BC7D6277C}" sibTransId="{9CDC8896-ADF6-4E0C-89C4-53F5CCA60C8E}"/>
    <dgm:cxn modelId="{C05F80D6-F161-4115-B5FC-77771CB5CA61}" srcId="{28B11D67-D4AF-481C-888A-8D6AA238B423}" destId="{D3FA25A1-08F0-4C0B-ADD3-2F7ABCEDB85C}" srcOrd="0" destOrd="0" parTransId="{93D8EF3B-BF1B-42A1-BF3E-D74C206F20B1}" sibTransId="{FC806ABC-5097-48BB-9F1A-08A3A5531322}"/>
    <dgm:cxn modelId="{340B93F9-12D2-4829-836D-5F200DA15A97}" srcId="{0F21EDEA-78C4-4DC8-B47B-A4731AEE69F3}" destId="{0965BFD2-E2DF-4C81-9CBC-665964B69301}" srcOrd="2" destOrd="0" parTransId="{7145C2B1-067E-43BA-8A44-0D791ABF9600}" sibTransId="{F4C07F70-47B4-4A8B-8F19-049294A0BFCA}"/>
    <dgm:cxn modelId="{04A5E380-257F-4F89-906B-E5086CEDFB1A}" type="presOf" srcId="{0965BFD2-E2DF-4C81-9CBC-665964B69301}" destId="{09381D9B-5436-4454-9AC4-AB4C4C6BFD19}" srcOrd="0" destOrd="0" presId="urn:microsoft.com/office/officeart/2008/layout/IncreasingCircleProcess"/>
    <dgm:cxn modelId="{8B08262E-C70B-43B7-8E97-23129472E180}" type="presOf" srcId="{7907A5BD-2C78-4D81-B4B0-E47344371898}" destId="{CE90FBCA-91CF-4E42-81DA-88EF46C5295F}" srcOrd="0" destOrd="0" presId="urn:microsoft.com/office/officeart/2008/layout/IncreasingCircleProcess"/>
    <dgm:cxn modelId="{4A4560D9-C8BF-46FA-8C39-F4EB77B3CA9C}" type="presOf" srcId="{BA21AC87-4D12-4D5C-8529-843065E03494}" destId="{DE54D452-8EFA-48E2-A476-B266D1378621}" srcOrd="0" destOrd="2" presId="urn:microsoft.com/office/officeart/2008/layout/IncreasingCircleProcess"/>
    <dgm:cxn modelId="{39158100-4F89-4057-ACD6-0FB6AE159956}" type="presOf" srcId="{84C0FD2A-F6FD-4A94-9278-EB687CF23C53}" destId="{DE54D452-8EFA-48E2-A476-B266D1378621}" srcOrd="0" destOrd="0" presId="urn:microsoft.com/office/officeart/2008/layout/IncreasingCircleProcess"/>
    <dgm:cxn modelId="{2F698A0F-8A02-482D-A4A7-D85D83715AE0}" type="presOf" srcId="{D3FA25A1-08F0-4C0B-ADD3-2F7ABCEDB85C}" destId="{8AE1E966-3781-4413-A661-E117342DD3E0}" srcOrd="0" destOrd="0" presId="urn:microsoft.com/office/officeart/2008/layout/IncreasingCircleProcess"/>
    <dgm:cxn modelId="{F5DA152B-62A8-41C4-B466-11E600DDA81A}" type="presOf" srcId="{BAEE4FC9-CED5-496D-A772-75AC44D49B94}" destId="{8AE1E966-3781-4413-A661-E117342DD3E0}" srcOrd="0" destOrd="1" presId="urn:microsoft.com/office/officeart/2008/layout/IncreasingCircleProcess"/>
    <dgm:cxn modelId="{434A1B6F-2F33-4506-AA11-07C157C98B63}" srcId="{28B11D67-D4AF-481C-888A-8D6AA238B423}" destId="{BAEE4FC9-CED5-496D-A772-75AC44D49B94}" srcOrd="1" destOrd="0" parTransId="{7DD91D9E-B0C5-483F-A7F1-8B3BB31EDA49}" sibTransId="{2FF16EF2-27F4-4AED-BA7F-749D7B1639AA}"/>
    <dgm:cxn modelId="{3DC7FC42-3F03-42C4-8F9B-DF9645A05379}" type="presOf" srcId="{E0850973-FC29-4E57-A279-89AD66182B64}" destId="{CE90FBCA-91CF-4E42-81DA-88EF46C5295F}" srcOrd="0" destOrd="2" presId="urn:microsoft.com/office/officeart/2008/layout/IncreasingCircleProcess"/>
    <dgm:cxn modelId="{94B52D02-A19A-4134-88D1-E9C4342E53A6}" srcId="{0965BFD2-E2DF-4C81-9CBC-665964B69301}" destId="{E4FDE42B-8FAE-4ECC-AE59-E9EF41636D03}" srcOrd="3" destOrd="0" parTransId="{B9E162E8-CC27-49C2-BFC0-8D78809899DF}" sibTransId="{907FC91D-3E80-4501-A5AF-C6BB2B4EE5F6}"/>
    <dgm:cxn modelId="{35887F3F-68F5-4172-A6CA-9B77B4B756FB}" type="presOf" srcId="{28B11D67-D4AF-481C-888A-8D6AA238B423}" destId="{F16F1EC3-402E-42A7-BA66-2CE59945B0A2}" srcOrd="0" destOrd="0" presId="urn:microsoft.com/office/officeart/2008/layout/IncreasingCircleProcess"/>
    <dgm:cxn modelId="{08B27B18-A510-4EE0-8C17-6D1D15207B81}" srcId="{0965BFD2-E2DF-4C81-9CBC-665964B69301}" destId="{7907A5BD-2C78-4D81-B4B0-E47344371898}" srcOrd="0" destOrd="0" parTransId="{80BEA1E1-31AC-4489-8A39-A395A9FDECE1}" sibTransId="{77795552-14B3-4062-BC35-85906933750C}"/>
    <dgm:cxn modelId="{58CCD2A1-C1A7-4961-A035-C5981F5262CA}" srcId="{0965BFD2-E2DF-4C81-9CBC-665964B69301}" destId="{E0850973-FC29-4E57-A279-89AD66182B64}" srcOrd="2" destOrd="0" parTransId="{A56CE4A8-4467-42C0-A62F-0D423DE3F891}" sibTransId="{0FD7CED8-8C88-41D5-8CFB-852427449B05}"/>
    <dgm:cxn modelId="{0CAD5FA6-004A-41B3-A8AC-5B94C21D3165}" type="presOf" srcId="{04530531-F7BD-4820-9A9F-718EBAE0D902}" destId="{6A94BA70-9AA1-44AC-88C0-C913E4D7C466}" srcOrd="0" destOrd="0" presId="urn:microsoft.com/office/officeart/2008/layout/IncreasingCircleProcess"/>
    <dgm:cxn modelId="{24D2D76C-6556-49DB-BF05-EDD6E20A7C77}" type="presParOf" srcId="{3260F1BD-BCD8-4CCD-8BAA-7F36957A1C15}" destId="{214FF836-A27C-4D59-90D7-235A0623024F}" srcOrd="0" destOrd="0" presId="urn:microsoft.com/office/officeart/2008/layout/IncreasingCircleProcess"/>
    <dgm:cxn modelId="{1979AB8B-A686-47EC-B322-40A3B1A8B9A8}" type="presParOf" srcId="{214FF836-A27C-4D59-90D7-235A0623024F}" destId="{113C085F-77E6-4724-8422-BBA60596E492}" srcOrd="0" destOrd="0" presId="urn:microsoft.com/office/officeart/2008/layout/IncreasingCircleProcess"/>
    <dgm:cxn modelId="{5E56F1DC-E8D5-48B2-AA49-5ABB87D9C8F3}" type="presParOf" srcId="{214FF836-A27C-4D59-90D7-235A0623024F}" destId="{933F9509-06FD-4929-B1B7-D819046EE39C}" srcOrd="1" destOrd="0" presId="urn:microsoft.com/office/officeart/2008/layout/IncreasingCircleProcess"/>
    <dgm:cxn modelId="{0153F974-0AF3-4984-951C-FD38AEE8A33E}" type="presParOf" srcId="{214FF836-A27C-4D59-90D7-235A0623024F}" destId="{DE54D452-8EFA-48E2-A476-B266D1378621}" srcOrd="2" destOrd="0" presId="urn:microsoft.com/office/officeart/2008/layout/IncreasingCircleProcess"/>
    <dgm:cxn modelId="{9E9DA8A6-B1E3-4087-82F4-41A14D21EA4B}" type="presParOf" srcId="{214FF836-A27C-4D59-90D7-235A0623024F}" destId="{6A94BA70-9AA1-44AC-88C0-C913E4D7C466}" srcOrd="3" destOrd="0" presId="urn:microsoft.com/office/officeart/2008/layout/IncreasingCircleProcess"/>
    <dgm:cxn modelId="{1E4392A4-DD09-4098-8075-E12CB9188689}" type="presParOf" srcId="{3260F1BD-BCD8-4CCD-8BAA-7F36957A1C15}" destId="{E3745737-3A14-4967-8CDF-04A2805E796E}" srcOrd="1" destOrd="0" presId="urn:microsoft.com/office/officeart/2008/layout/IncreasingCircleProcess"/>
    <dgm:cxn modelId="{07DA5E9E-85FF-4526-92C6-5D79BC0F7934}" type="presParOf" srcId="{3260F1BD-BCD8-4CCD-8BAA-7F36957A1C15}" destId="{4CEFE0B7-07CA-4A0E-BDC9-2992B765DA11}" srcOrd="2" destOrd="0" presId="urn:microsoft.com/office/officeart/2008/layout/IncreasingCircleProcess"/>
    <dgm:cxn modelId="{D860EA2D-D7D6-45C3-8102-F5BF6F3C9380}" type="presParOf" srcId="{4CEFE0B7-07CA-4A0E-BDC9-2992B765DA11}" destId="{271C21E6-D5C2-47B4-97C1-D1E06ABE90DC}" srcOrd="0" destOrd="0" presId="urn:microsoft.com/office/officeart/2008/layout/IncreasingCircleProcess"/>
    <dgm:cxn modelId="{3F6791E0-37C8-4DA2-BF2B-D79D2C6D17C9}" type="presParOf" srcId="{4CEFE0B7-07CA-4A0E-BDC9-2992B765DA11}" destId="{DE719830-A104-4C68-B3C2-BBF7631A13FA}" srcOrd="1" destOrd="0" presId="urn:microsoft.com/office/officeart/2008/layout/IncreasingCircleProcess"/>
    <dgm:cxn modelId="{91D16007-4253-4131-B997-DA7F4C452F02}" type="presParOf" srcId="{4CEFE0B7-07CA-4A0E-BDC9-2992B765DA11}" destId="{8AE1E966-3781-4413-A661-E117342DD3E0}" srcOrd="2" destOrd="0" presId="urn:microsoft.com/office/officeart/2008/layout/IncreasingCircleProcess"/>
    <dgm:cxn modelId="{2DD6A78D-2714-44E8-AF3C-EACC1FD51B84}" type="presParOf" srcId="{4CEFE0B7-07CA-4A0E-BDC9-2992B765DA11}" destId="{F16F1EC3-402E-42A7-BA66-2CE59945B0A2}" srcOrd="3" destOrd="0" presId="urn:microsoft.com/office/officeart/2008/layout/IncreasingCircleProcess"/>
    <dgm:cxn modelId="{5E922AB7-0F87-4394-9A95-419D868E72E2}" type="presParOf" srcId="{3260F1BD-BCD8-4CCD-8BAA-7F36957A1C15}" destId="{9BB099BE-0B77-479A-98E7-9448177A46D5}" srcOrd="3" destOrd="0" presId="urn:microsoft.com/office/officeart/2008/layout/IncreasingCircleProcess"/>
    <dgm:cxn modelId="{0DF85973-158F-4517-AC4F-569FE0E9233E}" type="presParOf" srcId="{3260F1BD-BCD8-4CCD-8BAA-7F36957A1C15}" destId="{B642B622-7C64-4577-9A33-8611E510DCDE}" srcOrd="4" destOrd="0" presId="urn:microsoft.com/office/officeart/2008/layout/IncreasingCircleProcess"/>
    <dgm:cxn modelId="{4D1B307D-5741-4F4D-A4FA-2E18F0043609}" type="presParOf" srcId="{B642B622-7C64-4577-9A33-8611E510DCDE}" destId="{9944AEE9-5B3A-47F9-9F18-F2A4853E84C6}" srcOrd="0" destOrd="0" presId="urn:microsoft.com/office/officeart/2008/layout/IncreasingCircleProcess"/>
    <dgm:cxn modelId="{F153180E-201D-4ECC-ABC8-F53BB6BB45C2}" type="presParOf" srcId="{B642B622-7C64-4577-9A33-8611E510DCDE}" destId="{92A7766C-AF7A-442B-8146-C6102CF1BC7A}" srcOrd="1" destOrd="0" presId="urn:microsoft.com/office/officeart/2008/layout/IncreasingCircleProcess"/>
    <dgm:cxn modelId="{899F7645-5630-4433-965B-39519BCC490D}" type="presParOf" srcId="{B642B622-7C64-4577-9A33-8611E510DCDE}" destId="{CE90FBCA-91CF-4E42-81DA-88EF46C5295F}" srcOrd="2" destOrd="0" presId="urn:microsoft.com/office/officeart/2008/layout/IncreasingCircleProcess"/>
    <dgm:cxn modelId="{04C17219-D781-4231-A80C-88D5EB3184A3}" type="presParOf" srcId="{B642B622-7C64-4577-9A33-8611E510DCDE}" destId="{09381D9B-5436-4454-9AC4-AB4C4C6BFD1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A84913-ACC7-4661-8C6C-579950B99E6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372A8-1575-4F86-8AB7-D60B798E4BF0}">
      <dgm:prSet phldrT="[Text]" custT="1"/>
      <dgm:spPr/>
      <dgm:t>
        <a:bodyPr/>
        <a:lstStyle/>
        <a:p>
          <a:r>
            <a:rPr lang="en-US" sz="1800" b="1" u="sng" dirty="0" smtClean="0">
              <a:solidFill>
                <a:srgbClr val="843C0C"/>
              </a:solidFill>
            </a:rPr>
            <a:t>Measurements by Technical Assistant (T1= T+3) </a:t>
          </a:r>
          <a:r>
            <a:rPr lang="en-US" sz="1600" dirty="0" smtClean="0">
              <a:solidFill>
                <a:srgbClr val="843C0C"/>
              </a:solidFill>
            </a:rPr>
            <a:t>– </a:t>
          </a:r>
        </a:p>
        <a:p>
          <a:r>
            <a:rPr lang="en-US" sz="1600" dirty="0" smtClean="0">
              <a:solidFill>
                <a:srgbClr val="843C0C"/>
              </a:solidFill>
            </a:rPr>
            <a:t>Muster Closure to M-Book handing over date with measurement </a:t>
          </a:r>
          <a:endParaRPr lang="en-US" sz="1600" dirty="0">
            <a:solidFill>
              <a:srgbClr val="843C0C"/>
            </a:solidFill>
          </a:endParaRPr>
        </a:p>
      </dgm:t>
    </dgm:pt>
    <dgm:pt modelId="{B3651A5E-0493-447D-9A2D-DB68156F9FE8}" type="parTrans" cxnId="{EE6528FD-3B5A-4E29-8CC6-8D27ED35AE27}">
      <dgm:prSet/>
      <dgm:spPr/>
      <dgm:t>
        <a:bodyPr/>
        <a:lstStyle/>
        <a:p>
          <a:endParaRPr lang="en-US"/>
        </a:p>
      </dgm:t>
    </dgm:pt>
    <dgm:pt modelId="{00333CE7-B782-423E-8666-78E6DCD88362}" type="sibTrans" cxnId="{EE6528FD-3B5A-4E29-8CC6-8D27ED35AE27}">
      <dgm:prSet/>
      <dgm:spPr/>
      <dgm:t>
        <a:bodyPr/>
        <a:lstStyle/>
        <a:p>
          <a:endParaRPr lang="en-US">
            <a:solidFill>
              <a:srgbClr val="843C0C"/>
            </a:solidFill>
          </a:endParaRPr>
        </a:p>
      </dgm:t>
    </dgm:pt>
    <dgm:pt modelId="{28022E86-E12B-401F-8E3B-F7B8A5231C5F}">
      <dgm:prSet phldrT="[Text]"/>
      <dgm:spPr/>
      <dgm:t>
        <a:bodyPr/>
        <a:lstStyle/>
        <a:p>
          <a:r>
            <a:rPr lang="en-US" b="1" u="sng" dirty="0" smtClean="0">
              <a:solidFill>
                <a:srgbClr val="843C0C"/>
              </a:solidFill>
            </a:rPr>
            <a:t>Check Measurement by Engineering Consultant (T2=T1+2=T+5) </a:t>
          </a:r>
          <a:r>
            <a:rPr lang="en-US" dirty="0" smtClean="0">
              <a:solidFill>
                <a:srgbClr val="843C0C"/>
              </a:solidFill>
            </a:rPr>
            <a:t>– Measurement date to </a:t>
          </a:r>
          <a:r>
            <a:rPr lang="en-US" dirty="0" err="1" smtClean="0">
              <a:solidFill>
                <a:srgbClr val="843C0C"/>
              </a:solidFill>
            </a:rPr>
            <a:t>Mbook</a:t>
          </a:r>
          <a:r>
            <a:rPr lang="en-US" dirty="0" smtClean="0">
              <a:solidFill>
                <a:srgbClr val="843C0C"/>
              </a:solidFill>
            </a:rPr>
            <a:t> Handing over Date with check measurements </a:t>
          </a:r>
          <a:endParaRPr lang="en-US" dirty="0">
            <a:solidFill>
              <a:srgbClr val="843C0C"/>
            </a:solidFill>
          </a:endParaRPr>
        </a:p>
      </dgm:t>
    </dgm:pt>
    <dgm:pt modelId="{4DE8698C-0C2F-40C3-9622-06F3057647EB}" type="parTrans" cxnId="{C6C9899F-4882-4279-ACA1-07F5D9EAF22E}">
      <dgm:prSet/>
      <dgm:spPr/>
      <dgm:t>
        <a:bodyPr/>
        <a:lstStyle/>
        <a:p>
          <a:endParaRPr lang="en-US"/>
        </a:p>
      </dgm:t>
    </dgm:pt>
    <dgm:pt modelId="{87482591-6057-497D-B2E1-D9B938A2D224}" type="sibTrans" cxnId="{C6C9899F-4882-4279-ACA1-07F5D9EAF22E}">
      <dgm:prSet/>
      <dgm:spPr/>
      <dgm:t>
        <a:bodyPr/>
        <a:lstStyle/>
        <a:p>
          <a:endParaRPr lang="en-US">
            <a:solidFill>
              <a:srgbClr val="843C0C"/>
            </a:solidFill>
          </a:endParaRPr>
        </a:p>
      </dgm:t>
    </dgm:pt>
    <dgm:pt modelId="{12D04D66-0DAE-4E41-846F-8CAEF3172F4A}">
      <dgm:prSet phldrT="[Text]"/>
      <dgm:spPr/>
      <dgm:t>
        <a:bodyPr/>
        <a:lstStyle/>
        <a:p>
          <a:r>
            <a:rPr lang="en-US" b="1" u="sng" dirty="0" smtClean="0">
              <a:solidFill>
                <a:srgbClr val="843C0C"/>
              </a:solidFill>
            </a:rPr>
            <a:t>Payment Generation by Computer Operator (T3=   T2+2= T+7)</a:t>
          </a:r>
          <a:r>
            <a:rPr lang="en-US" dirty="0" smtClean="0">
              <a:solidFill>
                <a:srgbClr val="843C0C"/>
              </a:solidFill>
            </a:rPr>
            <a:t>M-Book received date to Payment Generation date</a:t>
          </a:r>
          <a:endParaRPr lang="en-US" dirty="0">
            <a:solidFill>
              <a:srgbClr val="843C0C"/>
            </a:solidFill>
          </a:endParaRPr>
        </a:p>
      </dgm:t>
    </dgm:pt>
    <dgm:pt modelId="{8C20CABC-210E-4B03-871E-D11537BBFE25}" type="parTrans" cxnId="{B540181F-DA91-46B2-AAE1-CCBEE0A1BC27}">
      <dgm:prSet/>
      <dgm:spPr/>
      <dgm:t>
        <a:bodyPr/>
        <a:lstStyle/>
        <a:p>
          <a:endParaRPr lang="en-US"/>
        </a:p>
      </dgm:t>
    </dgm:pt>
    <dgm:pt modelId="{F81E448B-B098-46B1-8D41-2CBDFF6911C5}" type="sibTrans" cxnId="{B540181F-DA91-46B2-AAE1-CCBEE0A1BC27}">
      <dgm:prSet/>
      <dgm:spPr/>
      <dgm:t>
        <a:bodyPr/>
        <a:lstStyle/>
        <a:p>
          <a:endParaRPr lang="en-US">
            <a:solidFill>
              <a:srgbClr val="843C0C"/>
            </a:solidFill>
          </a:endParaRPr>
        </a:p>
      </dgm:t>
    </dgm:pt>
    <dgm:pt modelId="{1E73F9C0-889A-415C-9770-6365F700B54A}">
      <dgm:prSet phldrT="[Text]"/>
      <dgm:spPr/>
      <dgm:t>
        <a:bodyPr/>
        <a:lstStyle/>
        <a:p>
          <a:r>
            <a:rPr lang="en-US" b="1" u="sng" dirty="0" smtClean="0">
              <a:solidFill>
                <a:srgbClr val="843C0C"/>
              </a:solidFill>
            </a:rPr>
            <a:t>FTO Uploading by Programme Officer (T4=T3+2=T+9)</a:t>
          </a:r>
        </a:p>
        <a:p>
          <a:r>
            <a:rPr lang="en-US" dirty="0" smtClean="0">
              <a:solidFill>
                <a:srgbClr val="843C0C"/>
              </a:solidFill>
            </a:rPr>
            <a:t>Payment generation to FTO Uploading date</a:t>
          </a:r>
          <a:endParaRPr lang="en-US" dirty="0">
            <a:solidFill>
              <a:srgbClr val="843C0C"/>
            </a:solidFill>
          </a:endParaRPr>
        </a:p>
      </dgm:t>
    </dgm:pt>
    <dgm:pt modelId="{690D2BC2-0083-472B-8EB3-17B5DAE4FA45}" type="parTrans" cxnId="{D8A1FB48-5C1C-4B0F-B6D7-49A516DAE6A6}">
      <dgm:prSet/>
      <dgm:spPr/>
      <dgm:t>
        <a:bodyPr/>
        <a:lstStyle/>
        <a:p>
          <a:endParaRPr lang="en-US"/>
        </a:p>
      </dgm:t>
    </dgm:pt>
    <dgm:pt modelId="{4BC609AC-EFEB-4867-8BFC-5323A6EB35CC}" type="sibTrans" cxnId="{D8A1FB48-5C1C-4B0F-B6D7-49A516DAE6A6}">
      <dgm:prSet/>
      <dgm:spPr/>
      <dgm:t>
        <a:bodyPr/>
        <a:lstStyle/>
        <a:p>
          <a:endParaRPr lang="en-US">
            <a:solidFill>
              <a:srgbClr val="843C0C"/>
            </a:solidFill>
          </a:endParaRPr>
        </a:p>
      </dgm:t>
    </dgm:pt>
    <dgm:pt modelId="{C4786CB8-FE05-437A-850F-E6A165D2FB9B}">
      <dgm:prSet phldrT="[Text]"/>
      <dgm:spPr/>
      <dgm:t>
        <a:bodyPr/>
        <a:lstStyle/>
        <a:p>
          <a:r>
            <a:rPr lang="en-US" b="1" u="sng" dirty="0" smtClean="0">
              <a:solidFill>
                <a:srgbClr val="843C0C"/>
              </a:solidFill>
            </a:rPr>
            <a:t>Wage Disbursement by paying agencies (T5=T4+4=T+13)</a:t>
          </a:r>
        </a:p>
        <a:p>
          <a:r>
            <a:rPr lang="en-US" dirty="0" smtClean="0">
              <a:solidFill>
                <a:srgbClr val="843C0C"/>
              </a:solidFill>
            </a:rPr>
            <a:t>FTO Uploading date to actual disbursement</a:t>
          </a:r>
          <a:endParaRPr lang="en-US" dirty="0">
            <a:solidFill>
              <a:srgbClr val="843C0C"/>
            </a:solidFill>
          </a:endParaRPr>
        </a:p>
      </dgm:t>
    </dgm:pt>
    <dgm:pt modelId="{9C428E58-46D5-4C17-8757-3C81A61D533C}" type="parTrans" cxnId="{C9DD29E3-B17B-4E37-9DB5-B4C876E1D945}">
      <dgm:prSet/>
      <dgm:spPr/>
      <dgm:t>
        <a:bodyPr/>
        <a:lstStyle/>
        <a:p>
          <a:endParaRPr lang="en-US"/>
        </a:p>
      </dgm:t>
    </dgm:pt>
    <dgm:pt modelId="{D4FBDB74-B8EC-4277-ABC9-8C630629ACC9}" type="sibTrans" cxnId="{C9DD29E3-B17B-4E37-9DB5-B4C876E1D945}">
      <dgm:prSet/>
      <dgm:spPr/>
      <dgm:t>
        <a:bodyPr/>
        <a:lstStyle/>
        <a:p>
          <a:endParaRPr lang="en-US"/>
        </a:p>
      </dgm:t>
    </dgm:pt>
    <dgm:pt modelId="{D653F844-05A1-4185-9C56-1CE9B65193A4}" type="pres">
      <dgm:prSet presAssocID="{3FA84913-ACC7-4661-8C6C-579950B99E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5C28E-5A24-45D9-85AF-8C532C2D01D9}" type="pres">
      <dgm:prSet presAssocID="{3FA84913-ACC7-4661-8C6C-579950B99E60}" presName="dummyMaxCanvas" presStyleCnt="0">
        <dgm:presLayoutVars/>
      </dgm:prSet>
      <dgm:spPr/>
    </dgm:pt>
    <dgm:pt modelId="{7F641539-EA7F-4D41-A75F-40392B9789C2}" type="pres">
      <dgm:prSet presAssocID="{3FA84913-ACC7-4661-8C6C-579950B99E6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551F4-F152-419C-9406-D9E8B45B5150}" type="pres">
      <dgm:prSet presAssocID="{3FA84913-ACC7-4661-8C6C-579950B99E6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24534-84F8-4AE1-8A2C-558710E6076F}" type="pres">
      <dgm:prSet presAssocID="{3FA84913-ACC7-4661-8C6C-579950B99E6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A890F-1BA4-4C23-BB0D-D236C383CCAD}" type="pres">
      <dgm:prSet presAssocID="{3FA84913-ACC7-4661-8C6C-579950B99E6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51A90-BD6D-4B75-B3B5-D0CB2CBBCB57}" type="pres">
      <dgm:prSet presAssocID="{3FA84913-ACC7-4661-8C6C-579950B99E6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1CB21-832E-49B8-9261-EBBC935BC916}" type="pres">
      <dgm:prSet presAssocID="{3FA84913-ACC7-4661-8C6C-579950B99E6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4C912-8A68-409D-89A6-CAF148EE96EF}" type="pres">
      <dgm:prSet presAssocID="{3FA84913-ACC7-4661-8C6C-579950B99E6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53861-108C-4007-B48A-42D53D626774}" type="pres">
      <dgm:prSet presAssocID="{3FA84913-ACC7-4661-8C6C-579950B99E6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DDFD5-6F52-4F78-B094-5C173AF7328E}" type="pres">
      <dgm:prSet presAssocID="{3FA84913-ACC7-4661-8C6C-579950B99E6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956BC-958A-4014-84C8-7FD4CF85798C}" type="pres">
      <dgm:prSet presAssocID="{3FA84913-ACC7-4661-8C6C-579950B99E6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408F8-84EC-4AB1-BD8F-B393340B48AB}" type="pres">
      <dgm:prSet presAssocID="{3FA84913-ACC7-4661-8C6C-579950B99E6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25B7A-988D-453D-A73A-A69C9FE809C4}" type="pres">
      <dgm:prSet presAssocID="{3FA84913-ACC7-4661-8C6C-579950B99E6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74EEC-1296-44E4-8C07-EAF2892A68F1}" type="pres">
      <dgm:prSet presAssocID="{3FA84913-ACC7-4661-8C6C-579950B99E6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B5E81-5BE7-4B27-BE5E-7E91A4696C53}" type="pres">
      <dgm:prSet presAssocID="{3FA84913-ACC7-4661-8C6C-579950B99E6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F6C0F-4416-4CDA-933F-B6AB73973F13}" type="presOf" srcId="{3FA84913-ACC7-4661-8C6C-579950B99E60}" destId="{D653F844-05A1-4185-9C56-1CE9B65193A4}" srcOrd="0" destOrd="0" presId="urn:microsoft.com/office/officeart/2005/8/layout/vProcess5"/>
    <dgm:cxn modelId="{B1256434-062B-4AD6-A0DE-36E0194DADA8}" type="presOf" srcId="{4BC609AC-EFEB-4867-8BFC-5323A6EB35CC}" destId="{97FDDFD5-6F52-4F78-B094-5C173AF7328E}" srcOrd="0" destOrd="0" presId="urn:microsoft.com/office/officeart/2005/8/layout/vProcess5"/>
    <dgm:cxn modelId="{EE6528FD-3B5A-4E29-8CC6-8D27ED35AE27}" srcId="{3FA84913-ACC7-4661-8C6C-579950B99E60}" destId="{E9C372A8-1575-4F86-8AB7-D60B798E4BF0}" srcOrd="0" destOrd="0" parTransId="{B3651A5E-0493-447D-9A2D-DB68156F9FE8}" sibTransId="{00333CE7-B782-423E-8666-78E6DCD88362}"/>
    <dgm:cxn modelId="{36FAD5D1-7F13-42B8-B2A8-919F6E15A2D3}" type="presOf" srcId="{E9C372A8-1575-4F86-8AB7-D60B798E4BF0}" destId="{5EC956BC-958A-4014-84C8-7FD4CF85798C}" srcOrd="1" destOrd="0" presId="urn:microsoft.com/office/officeart/2005/8/layout/vProcess5"/>
    <dgm:cxn modelId="{C6C9899F-4882-4279-ACA1-07F5D9EAF22E}" srcId="{3FA84913-ACC7-4661-8C6C-579950B99E60}" destId="{28022E86-E12B-401F-8E3B-F7B8A5231C5F}" srcOrd="1" destOrd="0" parTransId="{4DE8698C-0C2F-40C3-9622-06F3057647EB}" sibTransId="{87482591-6057-497D-B2E1-D9B938A2D224}"/>
    <dgm:cxn modelId="{34677783-3A8B-4E10-A3DB-5F54FB36D10C}" type="presOf" srcId="{12D04D66-0DAE-4E41-846F-8CAEF3172F4A}" destId="{31324534-84F8-4AE1-8A2C-558710E6076F}" srcOrd="0" destOrd="0" presId="urn:microsoft.com/office/officeart/2005/8/layout/vProcess5"/>
    <dgm:cxn modelId="{953ACCB9-589D-4313-9C70-328B3BA0FBE7}" type="presOf" srcId="{1E73F9C0-889A-415C-9770-6365F700B54A}" destId="{A04A890F-1BA4-4C23-BB0D-D236C383CCAD}" srcOrd="0" destOrd="0" presId="urn:microsoft.com/office/officeart/2005/8/layout/vProcess5"/>
    <dgm:cxn modelId="{D5FA5B05-1D41-496E-B9A8-6781DF7769EF}" type="presOf" srcId="{28022E86-E12B-401F-8E3B-F7B8A5231C5F}" destId="{E1C551F4-F152-419C-9406-D9E8B45B5150}" srcOrd="0" destOrd="0" presId="urn:microsoft.com/office/officeart/2005/8/layout/vProcess5"/>
    <dgm:cxn modelId="{C9DD29E3-B17B-4E37-9DB5-B4C876E1D945}" srcId="{3FA84913-ACC7-4661-8C6C-579950B99E60}" destId="{C4786CB8-FE05-437A-850F-E6A165D2FB9B}" srcOrd="4" destOrd="0" parTransId="{9C428E58-46D5-4C17-8757-3C81A61D533C}" sibTransId="{D4FBDB74-B8EC-4277-ABC9-8C630629ACC9}"/>
    <dgm:cxn modelId="{89BE4CFF-576F-44C1-9C22-0E3A743F7DCC}" type="presOf" srcId="{12D04D66-0DAE-4E41-846F-8CAEF3172F4A}" destId="{66E25B7A-988D-453D-A73A-A69C9FE809C4}" srcOrd="1" destOrd="0" presId="urn:microsoft.com/office/officeart/2005/8/layout/vProcess5"/>
    <dgm:cxn modelId="{D3B3364A-6003-4288-9430-3AC1865A6AF8}" type="presOf" srcId="{C4786CB8-FE05-437A-850F-E6A165D2FB9B}" destId="{3ABB5E81-5BE7-4B27-BE5E-7E91A4696C53}" srcOrd="1" destOrd="0" presId="urn:microsoft.com/office/officeart/2005/8/layout/vProcess5"/>
    <dgm:cxn modelId="{C35CE1D5-C417-4AE6-B775-7CE86F48F105}" type="presOf" srcId="{F81E448B-B098-46B1-8D41-2CBDFF6911C5}" destId="{AAE53861-108C-4007-B48A-42D53D626774}" srcOrd="0" destOrd="0" presId="urn:microsoft.com/office/officeart/2005/8/layout/vProcess5"/>
    <dgm:cxn modelId="{D8A1FB48-5C1C-4B0F-B6D7-49A516DAE6A6}" srcId="{3FA84913-ACC7-4661-8C6C-579950B99E60}" destId="{1E73F9C0-889A-415C-9770-6365F700B54A}" srcOrd="3" destOrd="0" parTransId="{690D2BC2-0083-472B-8EB3-17B5DAE4FA45}" sibTransId="{4BC609AC-EFEB-4867-8BFC-5323A6EB35CC}"/>
    <dgm:cxn modelId="{A5CC49D4-0DD2-408E-A450-D9FBE955D467}" type="presOf" srcId="{87482591-6057-497D-B2E1-D9B938A2D224}" destId="{F004C912-8A68-409D-89A6-CAF148EE96EF}" srcOrd="0" destOrd="0" presId="urn:microsoft.com/office/officeart/2005/8/layout/vProcess5"/>
    <dgm:cxn modelId="{491532FB-6F90-4718-9BE8-D07DC2630BBB}" type="presOf" srcId="{28022E86-E12B-401F-8E3B-F7B8A5231C5F}" destId="{5A0408F8-84EC-4AB1-BD8F-B393340B48AB}" srcOrd="1" destOrd="0" presId="urn:microsoft.com/office/officeart/2005/8/layout/vProcess5"/>
    <dgm:cxn modelId="{B540181F-DA91-46B2-AAE1-CCBEE0A1BC27}" srcId="{3FA84913-ACC7-4661-8C6C-579950B99E60}" destId="{12D04D66-0DAE-4E41-846F-8CAEF3172F4A}" srcOrd="2" destOrd="0" parTransId="{8C20CABC-210E-4B03-871E-D11537BBFE25}" sibTransId="{F81E448B-B098-46B1-8D41-2CBDFF6911C5}"/>
    <dgm:cxn modelId="{5A4C8CDC-22C8-4D49-850B-A9281FE6960A}" type="presOf" srcId="{00333CE7-B782-423E-8666-78E6DCD88362}" destId="{6921CB21-832E-49B8-9261-EBBC935BC916}" srcOrd="0" destOrd="0" presId="urn:microsoft.com/office/officeart/2005/8/layout/vProcess5"/>
    <dgm:cxn modelId="{34BDE676-1759-411B-B008-3F91A3441B4B}" type="presOf" srcId="{C4786CB8-FE05-437A-850F-E6A165D2FB9B}" destId="{FA451A90-BD6D-4B75-B3B5-D0CB2CBBCB57}" srcOrd="0" destOrd="0" presId="urn:microsoft.com/office/officeart/2005/8/layout/vProcess5"/>
    <dgm:cxn modelId="{43197F81-2AD3-4025-A0CB-AABB8D02F50F}" type="presOf" srcId="{1E73F9C0-889A-415C-9770-6365F700B54A}" destId="{F4174EEC-1296-44E4-8C07-EAF2892A68F1}" srcOrd="1" destOrd="0" presId="urn:microsoft.com/office/officeart/2005/8/layout/vProcess5"/>
    <dgm:cxn modelId="{1CE4B919-78AE-4E1D-9437-12699E016437}" type="presOf" srcId="{E9C372A8-1575-4F86-8AB7-D60B798E4BF0}" destId="{7F641539-EA7F-4D41-A75F-40392B9789C2}" srcOrd="0" destOrd="0" presId="urn:microsoft.com/office/officeart/2005/8/layout/vProcess5"/>
    <dgm:cxn modelId="{535EB97F-D624-4123-93CE-A8407B34BD3F}" type="presParOf" srcId="{D653F844-05A1-4185-9C56-1CE9B65193A4}" destId="{4B65C28E-5A24-45D9-85AF-8C532C2D01D9}" srcOrd="0" destOrd="0" presId="urn:microsoft.com/office/officeart/2005/8/layout/vProcess5"/>
    <dgm:cxn modelId="{5CC97F64-17D9-484D-8DD5-B1036742C90E}" type="presParOf" srcId="{D653F844-05A1-4185-9C56-1CE9B65193A4}" destId="{7F641539-EA7F-4D41-A75F-40392B9789C2}" srcOrd="1" destOrd="0" presId="urn:microsoft.com/office/officeart/2005/8/layout/vProcess5"/>
    <dgm:cxn modelId="{1492D346-6A8D-4EB3-948F-3319DAA75A98}" type="presParOf" srcId="{D653F844-05A1-4185-9C56-1CE9B65193A4}" destId="{E1C551F4-F152-419C-9406-D9E8B45B5150}" srcOrd="2" destOrd="0" presId="urn:microsoft.com/office/officeart/2005/8/layout/vProcess5"/>
    <dgm:cxn modelId="{38598FE7-E284-4DC8-8AC2-6CFBBD77CE08}" type="presParOf" srcId="{D653F844-05A1-4185-9C56-1CE9B65193A4}" destId="{31324534-84F8-4AE1-8A2C-558710E6076F}" srcOrd="3" destOrd="0" presId="urn:microsoft.com/office/officeart/2005/8/layout/vProcess5"/>
    <dgm:cxn modelId="{626B56AA-75AB-419A-9ABD-6089FEB4E1C9}" type="presParOf" srcId="{D653F844-05A1-4185-9C56-1CE9B65193A4}" destId="{A04A890F-1BA4-4C23-BB0D-D236C383CCAD}" srcOrd="4" destOrd="0" presId="urn:microsoft.com/office/officeart/2005/8/layout/vProcess5"/>
    <dgm:cxn modelId="{1FD4F185-7D00-41ED-893E-B1E13C6206E3}" type="presParOf" srcId="{D653F844-05A1-4185-9C56-1CE9B65193A4}" destId="{FA451A90-BD6D-4B75-B3B5-D0CB2CBBCB57}" srcOrd="5" destOrd="0" presId="urn:microsoft.com/office/officeart/2005/8/layout/vProcess5"/>
    <dgm:cxn modelId="{60AA8B28-430B-436B-9578-D0B66B8E5E1F}" type="presParOf" srcId="{D653F844-05A1-4185-9C56-1CE9B65193A4}" destId="{6921CB21-832E-49B8-9261-EBBC935BC916}" srcOrd="6" destOrd="0" presId="urn:microsoft.com/office/officeart/2005/8/layout/vProcess5"/>
    <dgm:cxn modelId="{F4EFE67A-E76E-45ED-A0D3-AA519BA2D3F3}" type="presParOf" srcId="{D653F844-05A1-4185-9C56-1CE9B65193A4}" destId="{F004C912-8A68-409D-89A6-CAF148EE96EF}" srcOrd="7" destOrd="0" presId="urn:microsoft.com/office/officeart/2005/8/layout/vProcess5"/>
    <dgm:cxn modelId="{13F0FE5E-3304-4332-98BF-48BE782F1BB4}" type="presParOf" srcId="{D653F844-05A1-4185-9C56-1CE9B65193A4}" destId="{AAE53861-108C-4007-B48A-42D53D626774}" srcOrd="8" destOrd="0" presId="urn:microsoft.com/office/officeart/2005/8/layout/vProcess5"/>
    <dgm:cxn modelId="{C199C8F8-A329-4683-91D5-DC6C05DB54E8}" type="presParOf" srcId="{D653F844-05A1-4185-9C56-1CE9B65193A4}" destId="{97FDDFD5-6F52-4F78-B094-5C173AF7328E}" srcOrd="9" destOrd="0" presId="urn:microsoft.com/office/officeart/2005/8/layout/vProcess5"/>
    <dgm:cxn modelId="{4ABC281C-DEE8-4392-AE28-EB2D0FAB6552}" type="presParOf" srcId="{D653F844-05A1-4185-9C56-1CE9B65193A4}" destId="{5EC956BC-958A-4014-84C8-7FD4CF85798C}" srcOrd="10" destOrd="0" presId="urn:microsoft.com/office/officeart/2005/8/layout/vProcess5"/>
    <dgm:cxn modelId="{1975AA28-F514-4096-B64A-79B0C42E4263}" type="presParOf" srcId="{D653F844-05A1-4185-9C56-1CE9B65193A4}" destId="{5A0408F8-84EC-4AB1-BD8F-B393340B48AB}" srcOrd="11" destOrd="0" presId="urn:microsoft.com/office/officeart/2005/8/layout/vProcess5"/>
    <dgm:cxn modelId="{8A28C75C-085F-4C25-89A2-0A258D2B538F}" type="presParOf" srcId="{D653F844-05A1-4185-9C56-1CE9B65193A4}" destId="{66E25B7A-988D-453D-A73A-A69C9FE809C4}" srcOrd="12" destOrd="0" presId="urn:microsoft.com/office/officeart/2005/8/layout/vProcess5"/>
    <dgm:cxn modelId="{D0CA2CF3-56F9-41A2-B6B7-1BEC00C3F0C3}" type="presParOf" srcId="{D653F844-05A1-4185-9C56-1CE9B65193A4}" destId="{F4174EEC-1296-44E4-8C07-EAF2892A68F1}" srcOrd="13" destOrd="0" presId="urn:microsoft.com/office/officeart/2005/8/layout/vProcess5"/>
    <dgm:cxn modelId="{19F82591-334D-40A0-8D0C-49D00C83BD32}" type="presParOf" srcId="{D653F844-05A1-4185-9C56-1CE9B65193A4}" destId="{3ABB5E81-5BE7-4B27-BE5E-7E91A4696C5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15F894-ED6E-45E6-BA47-986E93ECA7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A6FB3-7CC0-4162-9404-E197FDE499CD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Weekly Video Conferences : Pending musters, payments is compulsory agenda</a:t>
          </a:r>
          <a:endParaRPr lang="en-US" sz="3200" b="1" dirty="0"/>
        </a:p>
      </dgm:t>
    </dgm:pt>
    <dgm:pt modelId="{B9B65A54-DCB9-4A61-99C8-1C1C31F5308B}" type="parTrans" cxnId="{E0390A3C-4B13-47E2-830A-7B331D727733}">
      <dgm:prSet/>
      <dgm:spPr/>
      <dgm:t>
        <a:bodyPr/>
        <a:lstStyle/>
        <a:p>
          <a:endParaRPr lang="en-US" sz="4400"/>
        </a:p>
      </dgm:t>
    </dgm:pt>
    <dgm:pt modelId="{9AC67834-B45A-4578-98E6-879D83BBFD81}" type="sibTrans" cxnId="{E0390A3C-4B13-47E2-830A-7B331D727733}">
      <dgm:prSet/>
      <dgm:spPr/>
      <dgm:t>
        <a:bodyPr/>
        <a:lstStyle/>
        <a:p>
          <a:endParaRPr lang="en-US" sz="4400"/>
        </a:p>
      </dgm:t>
    </dgm:pt>
    <dgm:pt modelId="{B556649E-681E-4FA2-B258-E6167F3A0C42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Special Officers( from State office) to each district to monitor and solve the issues.</a:t>
          </a:r>
          <a:endParaRPr lang="en-US" sz="3200" b="1" dirty="0"/>
        </a:p>
      </dgm:t>
    </dgm:pt>
    <dgm:pt modelId="{A7869453-F3E0-463E-AC59-738AB7097429}" type="parTrans" cxnId="{E3CED1FB-2464-480D-962D-9E6B0A82825D}">
      <dgm:prSet/>
      <dgm:spPr/>
      <dgm:t>
        <a:bodyPr/>
        <a:lstStyle/>
        <a:p>
          <a:endParaRPr lang="en-US" sz="4400"/>
        </a:p>
      </dgm:t>
    </dgm:pt>
    <dgm:pt modelId="{FB78148E-CACB-4600-94F1-D62123FC311D}" type="sibTrans" cxnId="{E3CED1FB-2464-480D-962D-9E6B0A82825D}">
      <dgm:prSet/>
      <dgm:spPr/>
      <dgm:t>
        <a:bodyPr/>
        <a:lstStyle/>
        <a:p>
          <a:endParaRPr lang="en-US" sz="4400"/>
        </a:p>
      </dgm:t>
    </dgm:pt>
    <dgm:pt modelId="{6878C233-AD9A-4591-971A-56F9559638A7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Wednesday meeting with all functionaries at Mandal level – Ascertaining status of pending payments</a:t>
          </a:r>
          <a:endParaRPr lang="en-US" sz="3200" b="1" dirty="0"/>
        </a:p>
      </dgm:t>
    </dgm:pt>
    <dgm:pt modelId="{F323CFBB-7372-4ACE-B64D-69697BE8BEA8}" type="parTrans" cxnId="{1CA6ED67-E8A8-494A-B986-7E000D5FA59E}">
      <dgm:prSet/>
      <dgm:spPr/>
      <dgm:t>
        <a:bodyPr/>
        <a:lstStyle/>
        <a:p>
          <a:endParaRPr lang="en-US" sz="4400"/>
        </a:p>
      </dgm:t>
    </dgm:pt>
    <dgm:pt modelId="{B2F44928-7345-4AD5-A353-766EE5DB632E}" type="sibTrans" cxnId="{1CA6ED67-E8A8-494A-B986-7E000D5FA59E}">
      <dgm:prSet/>
      <dgm:spPr/>
      <dgm:t>
        <a:bodyPr/>
        <a:lstStyle/>
        <a:p>
          <a:endParaRPr lang="en-US" sz="4400"/>
        </a:p>
      </dgm:t>
    </dgm:pt>
    <dgm:pt modelId="{2DDA44B1-DFF1-444D-849E-DFE7EAF6F82C}">
      <dgm:prSet custT="1"/>
      <dgm:spPr/>
      <dgm:t>
        <a:bodyPr/>
        <a:lstStyle/>
        <a:p>
          <a:r>
            <a:rPr lang="en-US" sz="1600" b="1" dirty="0" smtClean="0"/>
            <a:t>Regular meetings with Postal department and Bankers.</a:t>
          </a:r>
          <a:endParaRPr lang="en-US" sz="1600" b="1" dirty="0"/>
        </a:p>
      </dgm:t>
    </dgm:pt>
    <dgm:pt modelId="{69AD0F8E-2831-4D47-BF4D-1ADAF8B0C726}" type="parTrans" cxnId="{7CC46510-18D3-4FEC-B921-FF947F86AB70}">
      <dgm:prSet/>
      <dgm:spPr/>
      <dgm:t>
        <a:bodyPr/>
        <a:lstStyle/>
        <a:p>
          <a:endParaRPr lang="en-US" sz="4400"/>
        </a:p>
      </dgm:t>
    </dgm:pt>
    <dgm:pt modelId="{B019B753-591E-4AA1-BCAB-454B737AC25F}" type="sibTrans" cxnId="{7CC46510-18D3-4FEC-B921-FF947F86AB70}">
      <dgm:prSet/>
      <dgm:spPr/>
      <dgm:t>
        <a:bodyPr/>
        <a:lstStyle/>
        <a:p>
          <a:endParaRPr lang="en-US" sz="4400"/>
        </a:p>
      </dgm:t>
    </dgm:pt>
    <dgm:pt modelId="{45F8859A-BDDF-4978-9C0C-9C8FE86B1DF9}">
      <dgm:prSet custT="1"/>
      <dgm:spPr/>
      <dgm:t>
        <a:bodyPr/>
        <a:lstStyle/>
        <a:p>
          <a:r>
            <a:rPr lang="en-US" sz="1600" b="1" dirty="0" smtClean="0">
              <a:latin typeface="+mj-lt"/>
            </a:rPr>
            <a:t>SMS to wageseekers about depositing wage payments, and to staff on pending musters, FTOs.</a:t>
          </a:r>
          <a:endParaRPr lang="en-US" sz="1600" b="1" dirty="0"/>
        </a:p>
      </dgm:t>
    </dgm:pt>
    <dgm:pt modelId="{587B1D61-90B6-4823-8FF6-5BA7141ABBDB}" type="parTrans" cxnId="{AEFCADD6-1904-4F40-A5E0-D490CDDAE541}">
      <dgm:prSet/>
      <dgm:spPr/>
      <dgm:t>
        <a:bodyPr/>
        <a:lstStyle/>
        <a:p>
          <a:endParaRPr lang="en-US" sz="4400"/>
        </a:p>
      </dgm:t>
    </dgm:pt>
    <dgm:pt modelId="{F9115C8A-FB96-4139-9628-E0C0EC4F9CA2}" type="sibTrans" cxnId="{AEFCADD6-1904-4F40-A5E0-D490CDDAE541}">
      <dgm:prSet/>
      <dgm:spPr/>
      <dgm:t>
        <a:bodyPr/>
        <a:lstStyle/>
        <a:p>
          <a:endParaRPr lang="en-US" sz="4400"/>
        </a:p>
      </dgm:t>
    </dgm:pt>
    <dgm:pt modelId="{2F40E542-3A24-4853-8D73-DC481233B700}">
      <dgm:prSet phldrT="[Text]" custT="1"/>
      <dgm:spPr/>
      <dgm:t>
        <a:bodyPr/>
        <a:lstStyle/>
        <a:p>
          <a:endParaRPr lang="en-US" sz="3200" dirty="0"/>
        </a:p>
      </dgm:t>
    </dgm:pt>
    <dgm:pt modelId="{8701B594-4F6E-4128-B0DE-21D811F5EC92}" type="parTrans" cxnId="{5E77D558-421A-42CE-A310-E8979D264705}">
      <dgm:prSet/>
      <dgm:spPr/>
      <dgm:t>
        <a:bodyPr/>
        <a:lstStyle/>
        <a:p>
          <a:endParaRPr lang="en-US" sz="4400"/>
        </a:p>
      </dgm:t>
    </dgm:pt>
    <dgm:pt modelId="{483DC043-6377-483C-9964-50234F913AFF}" type="sibTrans" cxnId="{5E77D558-421A-42CE-A310-E8979D264705}">
      <dgm:prSet/>
      <dgm:spPr/>
      <dgm:t>
        <a:bodyPr/>
        <a:lstStyle/>
        <a:p>
          <a:endParaRPr lang="en-US" sz="4400"/>
        </a:p>
      </dgm:t>
    </dgm:pt>
    <dgm:pt modelId="{4DDB4EF9-DB5F-4B10-9A75-A413078475AF}">
      <dgm:prSet phldrT="[Text]" custT="1"/>
      <dgm:spPr/>
      <dgm:t>
        <a:bodyPr/>
        <a:lstStyle/>
        <a:p>
          <a:endParaRPr lang="en-US" sz="3200" dirty="0"/>
        </a:p>
      </dgm:t>
    </dgm:pt>
    <dgm:pt modelId="{14EA4D03-54B7-45BA-89BE-226857A95401}" type="parTrans" cxnId="{1DFC3386-407E-49EB-A381-950F25A8A210}">
      <dgm:prSet/>
      <dgm:spPr/>
      <dgm:t>
        <a:bodyPr/>
        <a:lstStyle/>
        <a:p>
          <a:endParaRPr lang="en-US" sz="4400"/>
        </a:p>
      </dgm:t>
    </dgm:pt>
    <dgm:pt modelId="{24E5F453-ED29-4EBD-96FC-031503380737}" type="sibTrans" cxnId="{1DFC3386-407E-49EB-A381-950F25A8A210}">
      <dgm:prSet/>
      <dgm:spPr/>
      <dgm:t>
        <a:bodyPr/>
        <a:lstStyle/>
        <a:p>
          <a:endParaRPr lang="en-US" sz="4400"/>
        </a:p>
      </dgm:t>
    </dgm:pt>
    <dgm:pt modelId="{C24EEAA6-CC7B-421C-8AE1-910799A8CFDF}">
      <dgm:prSet custT="1"/>
      <dgm:spPr/>
      <dgm:t>
        <a:bodyPr/>
        <a:lstStyle/>
        <a:p>
          <a:r>
            <a:rPr lang="en-US" sz="1600" b="1" dirty="0" smtClean="0"/>
            <a:t>Use of MIS reports- to monitor delay musters, payments at all levels.</a:t>
          </a:r>
          <a:endParaRPr lang="en-US" sz="1600" b="1" dirty="0"/>
        </a:p>
      </dgm:t>
    </dgm:pt>
    <dgm:pt modelId="{54CA82FC-8C9F-4EE9-8780-B73B27B23F07}" type="parTrans" cxnId="{4102D1F8-BB00-427C-AFCF-5181FC30E160}">
      <dgm:prSet/>
      <dgm:spPr/>
      <dgm:t>
        <a:bodyPr/>
        <a:lstStyle/>
        <a:p>
          <a:endParaRPr lang="en-US" sz="4400"/>
        </a:p>
      </dgm:t>
    </dgm:pt>
    <dgm:pt modelId="{DA744530-7233-455E-B8DD-EA4168FB1635}" type="sibTrans" cxnId="{4102D1F8-BB00-427C-AFCF-5181FC30E160}">
      <dgm:prSet/>
      <dgm:spPr/>
      <dgm:t>
        <a:bodyPr/>
        <a:lstStyle/>
        <a:p>
          <a:endParaRPr lang="en-US" sz="4400"/>
        </a:p>
      </dgm:t>
    </dgm:pt>
    <dgm:pt modelId="{179856BB-B16A-4211-9A12-C2DCEB97F93A}">
      <dgm:prSet custT="1"/>
      <dgm:spPr/>
      <dgm:t>
        <a:bodyPr/>
        <a:lstStyle/>
        <a:p>
          <a:endParaRPr lang="en-US" sz="3200" dirty="0"/>
        </a:p>
      </dgm:t>
    </dgm:pt>
    <dgm:pt modelId="{EC3ADE09-B010-43F1-896F-8B85CB84E16E}" type="parTrans" cxnId="{E9171535-7483-40F7-A506-081EF558C969}">
      <dgm:prSet/>
      <dgm:spPr/>
      <dgm:t>
        <a:bodyPr/>
        <a:lstStyle/>
        <a:p>
          <a:endParaRPr lang="en-US" sz="4400"/>
        </a:p>
      </dgm:t>
    </dgm:pt>
    <dgm:pt modelId="{1BCFDDFD-E9D5-4079-B7DD-83AE3023AD22}" type="sibTrans" cxnId="{E9171535-7483-40F7-A506-081EF558C969}">
      <dgm:prSet/>
      <dgm:spPr/>
      <dgm:t>
        <a:bodyPr/>
        <a:lstStyle/>
        <a:p>
          <a:endParaRPr lang="en-US" sz="4400"/>
        </a:p>
      </dgm:t>
    </dgm:pt>
    <dgm:pt modelId="{08E38F3A-E3D9-4FF8-AA72-A99F8AA62FAE}">
      <dgm:prSet phldrT="[Text]" custT="1"/>
      <dgm:spPr/>
      <dgm:t>
        <a:bodyPr/>
        <a:lstStyle/>
        <a:p>
          <a:endParaRPr lang="en-US" sz="3200" dirty="0"/>
        </a:p>
      </dgm:t>
    </dgm:pt>
    <dgm:pt modelId="{8F4C5CB3-3FB8-48A5-BF76-B30235F4D618}" type="parTrans" cxnId="{5B011FA0-EABB-4F59-B742-3D09EBEDE198}">
      <dgm:prSet/>
      <dgm:spPr/>
      <dgm:t>
        <a:bodyPr/>
        <a:lstStyle/>
        <a:p>
          <a:endParaRPr lang="en-US"/>
        </a:p>
      </dgm:t>
    </dgm:pt>
    <dgm:pt modelId="{BCC75069-11DC-4905-8423-E4D686D1C075}" type="sibTrans" cxnId="{5B011FA0-EABB-4F59-B742-3D09EBEDE198}">
      <dgm:prSet/>
      <dgm:spPr/>
      <dgm:t>
        <a:bodyPr/>
        <a:lstStyle/>
        <a:p>
          <a:endParaRPr lang="en-US"/>
        </a:p>
      </dgm:t>
    </dgm:pt>
    <dgm:pt modelId="{7723CF4C-9140-4845-BB98-49DC4F463416}">
      <dgm:prSet phldrT="[Text]" custT="1"/>
      <dgm:spPr/>
      <dgm:t>
        <a:bodyPr/>
        <a:lstStyle/>
        <a:p>
          <a:endParaRPr lang="en-US" sz="3200" dirty="0"/>
        </a:p>
      </dgm:t>
    </dgm:pt>
    <dgm:pt modelId="{5099DFA6-19CA-4D15-A773-1795ED6DE2F6}" type="parTrans" cxnId="{72724722-E219-470A-83EF-14A2F22EB5E5}">
      <dgm:prSet/>
      <dgm:spPr/>
      <dgm:t>
        <a:bodyPr/>
        <a:lstStyle/>
        <a:p>
          <a:endParaRPr lang="en-US"/>
        </a:p>
      </dgm:t>
    </dgm:pt>
    <dgm:pt modelId="{C01711B7-46FC-4A49-BEDD-5084424889AD}" type="sibTrans" cxnId="{72724722-E219-470A-83EF-14A2F22EB5E5}">
      <dgm:prSet/>
      <dgm:spPr/>
      <dgm:t>
        <a:bodyPr/>
        <a:lstStyle/>
        <a:p>
          <a:endParaRPr lang="en-US"/>
        </a:p>
      </dgm:t>
    </dgm:pt>
    <dgm:pt modelId="{028B5FA2-E78E-4AD1-A3E4-2306EB0440B6}">
      <dgm:prSet phldrT="[Text]" custT="1"/>
      <dgm:spPr/>
      <dgm:t>
        <a:bodyPr/>
        <a:lstStyle/>
        <a:p>
          <a:endParaRPr lang="en-US" sz="3200" dirty="0"/>
        </a:p>
      </dgm:t>
    </dgm:pt>
    <dgm:pt modelId="{B8FD33C1-2401-4201-B842-BD7177C61FE3}" type="parTrans" cxnId="{9C5A94F7-8694-4D0F-A865-05376CA0677A}">
      <dgm:prSet/>
      <dgm:spPr/>
      <dgm:t>
        <a:bodyPr/>
        <a:lstStyle/>
        <a:p>
          <a:endParaRPr lang="en-US"/>
        </a:p>
      </dgm:t>
    </dgm:pt>
    <dgm:pt modelId="{7D48D14C-B771-4082-AA6D-A3D6A750B597}" type="sibTrans" cxnId="{9C5A94F7-8694-4D0F-A865-05376CA0677A}">
      <dgm:prSet/>
      <dgm:spPr/>
      <dgm:t>
        <a:bodyPr/>
        <a:lstStyle/>
        <a:p>
          <a:endParaRPr lang="en-US"/>
        </a:p>
      </dgm:t>
    </dgm:pt>
    <dgm:pt modelId="{E0F7D0D7-63A5-4DA9-A076-05811C780104}" type="pres">
      <dgm:prSet presAssocID="{7715F894-ED6E-45E6-BA47-986E93ECA7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394C2-DDCE-4EFA-90E5-A615539C92D4}" type="pres">
      <dgm:prSet presAssocID="{08E38F3A-E3D9-4FF8-AA72-A99F8AA62FAE}" presName="composite" presStyleCnt="0"/>
      <dgm:spPr/>
    </dgm:pt>
    <dgm:pt modelId="{3D51C4CA-11A7-4B96-BE49-EF5D6E89A86B}" type="pres">
      <dgm:prSet presAssocID="{08E38F3A-E3D9-4FF8-AA72-A99F8AA62FA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2E97C-1FCA-406C-A700-8B173B0AAC9C}" type="pres">
      <dgm:prSet presAssocID="{08E38F3A-E3D9-4FF8-AA72-A99F8AA62FA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FB518-F2C3-4478-B3A1-FF4106D6A5DE}" type="pres">
      <dgm:prSet presAssocID="{BCC75069-11DC-4905-8423-E4D686D1C075}" presName="sp" presStyleCnt="0"/>
      <dgm:spPr/>
    </dgm:pt>
    <dgm:pt modelId="{4827CAD0-AF22-46DF-86DC-21ACA292E686}" type="pres">
      <dgm:prSet presAssocID="{7723CF4C-9140-4845-BB98-49DC4F463416}" presName="composite" presStyleCnt="0"/>
      <dgm:spPr/>
    </dgm:pt>
    <dgm:pt modelId="{A56D78C8-724C-4E32-8814-C16A943055A7}" type="pres">
      <dgm:prSet presAssocID="{7723CF4C-9140-4845-BB98-49DC4F46341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9C385-749B-422F-9B30-9CE69BBC760C}" type="pres">
      <dgm:prSet presAssocID="{7723CF4C-9140-4845-BB98-49DC4F46341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06112-6DA2-4E9C-B9CA-CA22A07C2800}" type="pres">
      <dgm:prSet presAssocID="{C01711B7-46FC-4A49-BEDD-5084424889AD}" presName="sp" presStyleCnt="0"/>
      <dgm:spPr/>
    </dgm:pt>
    <dgm:pt modelId="{79D1A0A1-24E9-456A-B460-3D222A8C2C12}" type="pres">
      <dgm:prSet presAssocID="{028B5FA2-E78E-4AD1-A3E4-2306EB0440B6}" presName="composite" presStyleCnt="0"/>
      <dgm:spPr/>
    </dgm:pt>
    <dgm:pt modelId="{C486DCC2-2B60-417E-A5B1-592D199B407B}" type="pres">
      <dgm:prSet presAssocID="{028B5FA2-E78E-4AD1-A3E4-2306EB0440B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EC943-D91A-4BEA-9309-760446DB8BBA}" type="pres">
      <dgm:prSet presAssocID="{028B5FA2-E78E-4AD1-A3E4-2306EB0440B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44FD2-AF85-4167-8AD1-5AF15BA16320}" type="pres">
      <dgm:prSet presAssocID="{7D48D14C-B771-4082-AA6D-A3D6A750B597}" presName="sp" presStyleCnt="0"/>
      <dgm:spPr/>
    </dgm:pt>
    <dgm:pt modelId="{88DE6824-8F3F-445C-9CC5-EBC0813B51C7}" type="pres">
      <dgm:prSet presAssocID="{2F40E542-3A24-4853-8D73-DC481233B700}" presName="composite" presStyleCnt="0"/>
      <dgm:spPr/>
    </dgm:pt>
    <dgm:pt modelId="{0C988AA1-B14F-4B35-8C20-C742CD2D5B6A}" type="pres">
      <dgm:prSet presAssocID="{2F40E542-3A24-4853-8D73-DC481233B70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64554-1328-4CFD-A727-256CE10E7610}" type="pres">
      <dgm:prSet presAssocID="{2F40E542-3A24-4853-8D73-DC481233B70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04498-151E-481D-87C8-B5069E6362E2}" type="pres">
      <dgm:prSet presAssocID="{483DC043-6377-483C-9964-50234F913AFF}" presName="sp" presStyleCnt="0"/>
      <dgm:spPr/>
    </dgm:pt>
    <dgm:pt modelId="{E790A13E-58F3-4381-9442-4C42D0381426}" type="pres">
      <dgm:prSet presAssocID="{4DDB4EF9-DB5F-4B10-9A75-A413078475AF}" presName="composite" presStyleCnt="0"/>
      <dgm:spPr/>
    </dgm:pt>
    <dgm:pt modelId="{D6697FD0-FFCD-45C8-A198-3511706BD86C}" type="pres">
      <dgm:prSet presAssocID="{4DDB4EF9-DB5F-4B10-9A75-A413078475A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CE3CC-00D6-4929-9173-3841193970AF}" type="pres">
      <dgm:prSet presAssocID="{4DDB4EF9-DB5F-4B10-9A75-A413078475A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25876-9438-4F11-BA42-6330D2F365F1}" type="pres">
      <dgm:prSet presAssocID="{24E5F453-ED29-4EBD-96FC-031503380737}" presName="sp" presStyleCnt="0"/>
      <dgm:spPr/>
    </dgm:pt>
    <dgm:pt modelId="{0D11092A-D39C-4482-A728-8E5417738BB0}" type="pres">
      <dgm:prSet presAssocID="{179856BB-B16A-4211-9A12-C2DCEB97F93A}" presName="composite" presStyleCnt="0"/>
      <dgm:spPr/>
    </dgm:pt>
    <dgm:pt modelId="{64EFCD1F-4B0D-476D-B108-3BEEA4A83C42}" type="pres">
      <dgm:prSet presAssocID="{179856BB-B16A-4211-9A12-C2DCEB97F93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0C982-7034-41A3-AB26-3AAE711DACD0}" type="pres">
      <dgm:prSet presAssocID="{179856BB-B16A-4211-9A12-C2DCEB97F93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A55FB-2B4C-B240-AE66-92D233DD9A36}" type="presOf" srcId="{C24EEAA6-CC7B-421C-8AE1-910799A8CFDF}" destId="{B950C982-7034-41A3-AB26-3AAE711DACD0}" srcOrd="0" destOrd="0" presId="urn:microsoft.com/office/officeart/2005/8/layout/chevron2"/>
    <dgm:cxn modelId="{5E77D558-421A-42CE-A310-E8979D264705}" srcId="{7715F894-ED6E-45E6-BA47-986E93ECA758}" destId="{2F40E542-3A24-4853-8D73-DC481233B700}" srcOrd="3" destOrd="0" parTransId="{8701B594-4F6E-4128-B0DE-21D811F5EC92}" sibTransId="{483DC043-6377-483C-9964-50234F913AFF}"/>
    <dgm:cxn modelId="{1DFC3386-407E-49EB-A381-950F25A8A210}" srcId="{7715F894-ED6E-45E6-BA47-986E93ECA758}" destId="{4DDB4EF9-DB5F-4B10-9A75-A413078475AF}" srcOrd="4" destOrd="0" parTransId="{14EA4D03-54B7-45BA-89BE-226857A95401}" sibTransId="{24E5F453-ED29-4EBD-96FC-031503380737}"/>
    <dgm:cxn modelId="{E3CED1FB-2464-480D-962D-9E6B0A82825D}" srcId="{7723CF4C-9140-4845-BB98-49DC4F463416}" destId="{B556649E-681E-4FA2-B258-E6167F3A0C42}" srcOrd="0" destOrd="0" parTransId="{A7869453-F3E0-463E-AC59-738AB7097429}" sibTransId="{FB78148E-CACB-4600-94F1-D62123FC311D}"/>
    <dgm:cxn modelId="{4102D1F8-BB00-427C-AFCF-5181FC30E160}" srcId="{179856BB-B16A-4211-9A12-C2DCEB97F93A}" destId="{C24EEAA6-CC7B-421C-8AE1-910799A8CFDF}" srcOrd="0" destOrd="0" parTransId="{54CA82FC-8C9F-4EE9-8780-B73B27B23F07}" sibTransId="{DA744530-7233-455E-B8DD-EA4168FB1635}"/>
    <dgm:cxn modelId="{1F5DFFFF-0286-3A41-B581-252CCA122E95}" type="presOf" srcId="{2F40E542-3A24-4853-8D73-DC481233B700}" destId="{0C988AA1-B14F-4B35-8C20-C742CD2D5B6A}" srcOrd="0" destOrd="0" presId="urn:microsoft.com/office/officeart/2005/8/layout/chevron2"/>
    <dgm:cxn modelId="{E0390A3C-4B13-47E2-830A-7B331D727733}" srcId="{08E38F3A-E3D9-4FF8-AA72-A99F8AA62FAE}" destId="{3A3A6FB3-7CC0-4162-9404-E197FDE499CD}" srcOrd="0" destOrd="0" parTransId="{B9B65A54-DCB9-4A61-99C8-1C1C31F5308B}" sibTransId="{9AC67834-B45A-4578-98E6-879D83BBFD81}"/>
    <dgm:cxn modelId="{810AB34E-EEAD-BA4D-8599-2C49E82D35FD}" type="presOf" srcId="{028B5FA2-E78E-4AD1-A3E4-2306EB0440B6}" destId="{C486DCC2-2B60-417E-A5B1-592D199B407B}" srcOrd="0" destOrd="0" presId="urn:microsoft.com/office/officeart/2005/8/layout/chevron2"/>
    <dgm:cxn modelId="{9C5A94F7-8694-4D0F-A865-05376CA0677A}" srcId="{7715F894-ED6E-45E6-BA47-986E93ECA758}" destId="{028B5FA2-E78E-4AD1-A3E4-2306EB0440B6}" srcOrd="2" destOrd="0" parTransId="{B8FD33C1-2401-4201-B842-BD7177C61FE3}" sibTransId="{7D48D14C-B771-4082-AA6D-A3D6A750B597}"/>
    <dgm:cxn modelId="{AC20EC2A-666D-4C4E-87E5-51B3DB78DD90}" type="presOf" srcId="{4DDB4EF9-DB5F-4B10-9A75-A413078475AF}" destId="{D6697FD0-FFCD-45C8-A198-3511706BD86C}" srcOrd="0" destOrd="0" presId="urn:microsoft.com/office/officeart/2005/8/layout/chevron2"/>
    <dgm:cxn modelId="{5B011FA0-EABB-4F59-B742-3D09EBEDE198}" srcId="{7715F894-ED6E-45E6-BA47-986E93ECA758}" destId="{08E38F3A-E3D9-4FF8-AA72-A99F8AA62FAE}" srcOrd="0" destOrd="0" parTransId="{8F4C5CB3-3FB8-48A5-BF76-B30235F4D618}" sibTransId="{BCC75069-11DC-4905-8423-E4D686D1C075}"/>
    <dgm:cxn modelId="{72724722-E219-470A-83EF-14A2F22EB5E5}" srcId="{7715F894-ED6E-45E6-BA47-986E93ECA758}" destId="{7723CF4C-9140-4845-BB98-49DC4F463416}" srcOrd="1" destOrd="0" parTransId="{5099DFA6-19CA-4D15-A773-1795ED6DE2F6}" sibTransId="{C01711B7-46FC-4A49-BEDD-5084424889AD}"/>
    <dgm:cxn modelId="{F3975C84-8C04-F445-ACF9-A4591E32E5D1}" type="presOf" srcId="{7715F894-ED6E-45E6-BA47-986E93ECA758}" destId="{E0F7D0D7-63A5-4DA9-A076-05811C780104}" srcOrd="0" destOrd="0" presId="urn:microsoft.com/office/officeart/2005/8/layout/chevron2"/>
    <dgm:cxn modelId="{3003F91D-4CD0-854D-936A-38FC4DF16411}" type="presOf" srcId="{6878C233-AD9A-4591-971A-56F9559638A7}" destId="{344EC943-D91A-4BEA-9309-760446DB8BBA}" srcOrd="0" destOrd="0" presId="urn:microsoft.com/office/officeart/2005/8/layout/chevron2"/>
    <dgm:cxn modelId="{AEFCADD6-1904-4F40-A5E0-D490CDDAE541}" srcId="{4DDB4EF9-DB5F-4B10-9A75-A413078475AF}" destId="{45F8859A-BDDF-4978-9C0C-9C8FE86B1DF9}" srcOrd="0" destOrd="0" parTransId="{587B1D61-90B6-4823-8FF6-5BA7141ABBDB}" sibTransId="{F9115C8A-FB96-4139-9628-E0C0EC4F9CA2}"/>
    <dgm:cxn modelId="{1E01CAC5-713F-5D4F-8C5F-E6A8F9221A73}" type="presOf" srcId="{45F8859A-BDDF-4978-9C0C-9C8FE86B1DF9}" destId="{F1BCE3CC-00D6-4929-9173-3841193970AF}" srcOrd="0" destOrd="0" presId="urn:microsoft.com/office/officeart/2005/8/layout/chevron2"/>
    <dgm:cxn modelId="{E9171535-7483-40F7-A506-081EF558C969}" srcId="{7715F894-ED6E-45E6-BA47-986E93ECA758}" destId="{179856BB-B16A-4211-9A12-C2DCEB97F93A}" srcOrd="5" destOrd="0" parTransId="{EC3ADE09-B010-43F1-896F-8B85CB84E16E}" sibTransId="{1BCFDDFD-E9D5-4079-B7DD-83AE3023AD22}"/>
    <dgm:cxn modelId="{3B0DE6C3-82D1-8D4D-B3D5-3536CB1EA704}" type="presOf" srcId="{08E38F3A-E3D9-4FF8-AA72-A99F8AA62FAE}" destId="{3D51C4CA-11A7-4B96-BE49-EF5D6E89A86B}" srcOrd="0" destOrd="0" presId="urn:microsoft.com/office/officeart/2005/8/layout/chevron2"/>
    <dgm:cxn modelId="{EE4CCDD8-1DC1-824F-BA07-E26860F9204B}" type="presOf" srcId="{7723CF4C-9140-4845-BB98-49DC4F463416}" destId="{A56D78C8-724C-4E32-8814-C16A943055A7}" srcOrd="0" destOrd="0" presId="urn:microsoft.com/office/officeart/2005/8/layout/chevron2"/>
    <dgm:cxn modelId="{65A095EC-08A1-C940-8929-8F1BB7632953}" type="presOf" srcId="{2DDA44B1-DFF1-444D-849E-DFE7EAF6F82C}" destId="{27964554-1328-4CFD-A727-256CE10E7610}" srcOrd="0" destOrd="0" presId="urn:microsoft.com/office/officeart/2005/8/layout/chevron2"/>
    <dgm:cxn modelId="{1CA6ED67-E8A8-494A-B986-7E000D5FA59E}" srcId="{028B5FA2-E78E-4AD1-A3E4-2306EB0440B6}" destId="{6878C233-AD9A-4591-971A-56F9559638A7}" srcOrd="0" destOrd="0" parTransId="{F323CFBB-7372-4ACE-B64D-69697BE8BEA8}" sibTransId="{B2F44928-7345-4AD5-A353-766EE5DB632E}"/>
    <dgm:cxn modelId="{DE945920-485C-1E47-A2DA-12FACF8CA99C}" type="presOf" srcId="{B556649E-681E-4FA2-B258-E6167F3A0C42}" destId="{3B79C385-749B-422F-9B30-9CE69BBC760C}" srcOrd="0" destOrd="0" presId="urn:microsoft.com/office/officeart/2005/8/layout/chevron2"/>
    <dgm:cxn modelId="{7CC46510-18D3-4FEC-B921-FF947F86AB70}" srcId="{2F40E542-3A24-4853-8D73-DC481233B700}" destId="{2DDA44B1-DFF1-444D-849E-DFE7EAF6F82C}" srcOrd="0" destOrd="0" parTransId="{69AD0F8E-2831-4D47-BF4D-1ADAF8B0C726}" sibTransId="{B019B753-591E-4AA1-BCAB-454B737AC25F}"/>
    <dgm:cxn modelId="{0653122F-EB6D-3D4E-8D48-5C3293531C5C}" type="presOf" srcId="{179856BB-B16A-4211-9A12-C2DCEB97F93A}" destId="{64EFCD1F-4B0D-476D-B108-3BEEA4A83C42}" srcOrd="0" destOrd="0" presId="urn:microsoft.com/office/officeart/2005/8/layout/chevron2"/>
    <dgm:cxn modelId="{ADA3715F-61F7-E247-92F9-0AFEDA8C5C7F}" type="presOf" srcId="{3A3A6FB3-7CC0-4162-9404-E197FDE499CD}" destId="{E4B2E97C-1FCA-406C-A700-8B173B0AAC9C}" srcOrd="0" destOrd="0" presId="urn:microsoft.com/office/officeart/2005/8/layout/chevron2"/>
    <dgm:cxn modelId="{21B10711-95AA-BC4F-B27D-3FD546AB6742}" type="presParOf" srcId="{E0F7D0D7-63A5-4DA9-A076-05811C780104}" destId="{F2B394C2-DDCE-4EFA-90E5-A615539C92D4}" srcOrd="0" destOrd="0" presId="urn:microsoft.com/office/officeart/2005/8/layout/chevron2"/>
    <dgm:cxn modelId="{1CED1CAB-E8B3-2A4F-B6EE-01655D5ED098}" type="presParOf" srcId="{F2B394C2-DDCE-4EFA-90E5-A615539C92D4}" destId="{3D51C4CA-11A7-4B96-BE49-EF5D6E89A86B}" srcOrd="0" destOrd="0" presId="urn:microsoft.com/office/officeart/2005/8/layout/chevron2"/>
    <dgm:cxn modelId="{C9D7140B-1D1A-3A46-9501-D013B8D2726D}" type="presParOf" srcId="{F2B394C2-DDCE-4EFA-90E5-A615539C92D4}" destId="{E4B2E97C-1FCA-406C-A700-8B173B0AAC9C}" srcOrd="1" destOrd="0" presId="urn:microsoft.com/office/officeart/2005/8/layout/chevron2"/>
    <dgm:cxn modelId="{15B6EB12-5202-4147-B29D-1ADCF2D35157}" type="presParOf" srcId="{E0F7D0D7-63A5-4DA9-A076-05811C780104}" destId="{AC8FB518-F2C3-4478-B3A1-FF4106D6A5DE}" srcOrd="1" destOrd="0" presId="urn:microsoft.com/office/officeart/2005/8/layout/chevron2"/>
    <dgm:cxn modelId="{E3D5F491-1C42-374D-9D01-AD5C9479F5F6}" type="presParOf" srcId="{E0F7D0D7-63A5-4DA9-A076-05811C780104}" destId="{4827CAD0-AF22-46DF-86DC-21ACA292E686}" srcOrd="2" destOrd="0" presId="urn:microsoft.com/office/officeart/2005/8/layout/chevron2"/>
    <dgm:cxn modelId="{5A1A406B-A7F3-AD46-9F6F-976DAB7F93AB}" type="presParOf" srcId="{4827CAD0-AF22-46DF-86DC-21ACA292E686}" destId="{A56D78C8-724C-4E32-8814-C16A943055A7}" srcOrd="0" destOrd="0" presId="urn:microsoft.com/office/officeart/2005/8/layout/chevron2"/>
    <dgm:cxn modelId="{BE67CAB5-6F72-4B46-A0C0-7C8EEF845DBE}" type="presParOf" srcId="{4827CAD0-AF22-46DF-86DC-21ACA292E686}" destId="{3B79C385-749B-422F-9B30-9CE69BBC760C}" srcOrd="1" destOrd="0" presId="urn:microsoft.com/office/officeart/2005/8/layout/chevron2"/>
    <dgm:cxn modelId="{B1FC4301-049D-A04E-97D3-31263132096D}" type="presParOf" srcId="{E0F7D0D7-63A5-4DA9-A076-05811C780104}" destId="{70506112-6DA2-4E9C-B9CA-CA22A07C2800}" srcOrd="3" destOrd="0" presId="urn:microsoft.com/office/officeart/2005/8/layout/chevron2"/>
    <dgm:cxn modelId="{E53D48B5-9F3F-9F46-B037-B629DF21D96A}" type="presParOf" srcId="{E0F7D0D7-63A5-4DA9-A076-05811C780104}" destId="{79D1A0A1-24E9-456A-B460-3D222A8C2C12}" srcOrd="4" destOrd="0" presId="urn:microsoft.com/office/officeart/2005/8/layout/chevron2"/>
    <dgm:cxn modelId="{D24C2834-DDF4-7243-A8F1-10CDAB94057F}" type="presParOf" srcId="{79D1A0A1-24E9-456A-B460-3D222A8C2C12}" destId="{C486DCC2-2B60-417E-A5B1-592D199B407B}" srcOrd="0" destOrd="0" presId="urn:microsoft.com/office/officeart/2005/8/layout/chevron2"/>
    <dgm:cxn modelId="{1ECAA228-7D07-B741-998B-6ED965A71898}" type="presParOf" srcId="{79D1A0A1-24E9-456A-B460-3D222A8C2C12}" destId="{344EC943-D91A-4BEA-9309-760446DB8BBA}" srcOrd="1" destOrd="0" presId="urn:microsoft.com/office/officeart/2005/8/layout/chevron2"/>
    <dgm:cxn modelId="{678A3ED6-324C-944D-A158-A11621578240}" type="presParOf" srcId="{E0F7D0D7-63A5-4DA9-A076-05811C780104}" destId="{40144FD2-AF85-4167-8AD1-5AF15BA16320}" srcOrd="5" destOrd="0" presId="urn:microsoft.com/office/officeart/2005/8/layout/chevron2"/>
    <dgm:cxn modelId="{E88624E2-4D8F-FD45-9AAE-D4B42EB9929E}" type="presParOf" srcId="{E0F7D0D7-63A5-4DA9-A076-05811C780104}" destId="{88DE6824-8F3F-445C-9CC5-EBC0813B51C7}" srcOrd="6" destOrd="0" presId="urn:microsoft.com/office/officeart/2005/8/layout/chevron2"/>
    <dgm:cxn modelId="{B40AB895-570D-FC43-BB0B-FB63A416E051}" type="presParOf" srcId="{88DE6824-8F3F-445C-9CC5-EBC0813B51C7}" destId="{0C988AA1-B14F-4B35-8C20-C742CD2D5B6A}" srcOrd="0" destOrd="0" presId="urn:microsoft.com/office/officeart/2005/8/layout/chevron2"/>
    <dgm:cxn modelId="{37A853B0-AB83-7C45-B6EE-46FD27D1877F}" type="presParOf" srcId="{88DE6824-8F3F-445C-9CC5-EBC0813B51C7}" destId="{27964554-1328-4CFD-A727-256CE10E7610}" srcOrd="1" destOrd="0" presId="urn:microsoft.com/office/officeart/2005/8/layout/chevron2"/>
    <dgm:cxn modelId="{13EE50DF-EEE0-384F-A175-B2CC5FE19B15}" type="presParOf" srcId="{E0F7D0D7-63A5-4DA9-A076-05811C780104}" destId="{4F004498-151E-481D-87C8-B5069E6362E2}" srcOrd="7" destOrd="0" presId="urn:microsoft.com/office/officeart/2005/8/layout/chevron2"/>
    <dgm:cxn modelId="{5B4812E6-4558-D341-8B51-72E869318FB4}" type="presParOf" srcId="{E0F7D0D7-63A5-4DA9-A076-05811C780104}" destId="{E790A13E-58F3-4381-9442-4C42D0381426}" srcOrd="8" destOrd="0" presId="urn:microsoft.com/office/officeart/2005/8/layout/chevron2"/>
    <dgm:cxn modelId="{DDE557CE-7E89-2045-9FB2-C3C51A2158A9}" type="presParOf" srcId="{E790A13E-58F3-4381-9442-4C42D0381426}" destId="{D6697FD0-FFCD-45C8-A198-3511706BD86C}" srcOrd="0" destOrd="0" presId="urn:microsoft.com/office/officeart/2005/8/layout/chevron2"/>
    <dgm:cxn modelId="{95638D9A-D74D-634E-ACE5-758D958D9122}" type="presParOf" srcId="{E790A13E-58F3-4381-9442-4C42D0381426}" destId="{F1BCE3CC-00D6-4929-9173-3841193970AF}" srcOrd="1" destOrd="0" presId="urn:microsoft.com/office/officeart/2005/8/layout/chevron2"/>
    <dgm:cxn modelId="{00AB680E-4AC7-C546-A9F0-8969FCA8A18D}" type="presParOf" srcId="{E0F7D0D7-63A5-4DA9-A076-05811C780104}" destId="{CE025876-9438-4F11-BA42-6330D2F365F1}" srcOrd="9" destOrd="0" presId="urn:microsoft.com/office/officeart/2005/8/layout/chevron2"/>
    <dgm:cxn modelId="{D3509814-EB24-634D-B457-ECF5C83A9EC3}" type="presParOf" srcId="{E0F7D0D7-63A5-4DA9-A076-05811C780104}" destId="{0D11092A-D39C-4482-A728-8E5417738BB0}" srcOrd="10" destOrd="0" presId="urn:microsoft.com/office/officeart/2005/8/layout/chevron2"/>
    <dgm:cxn modelId="{5DD15A0F-6A53-4645-B0C9-268EC5F617FE}" type="presParOf" srcId="{0D11092A-D39C-4482-A728-8E5417738BB0}" destId="{64EFCD1F-4B0D-476D-B108-3BEEA4A83C42}" srcOrd="0" destOrd="0" presId="urn:microsoft.com/office/officeart/2005/8/layout/chevron2"/>
    <dgm:cxn modelId="{562C188F-8B15-9F4C-AB4B-122D77568CE3}" type="presParOf" srcId="{0D11092A-D39C-4482-A728-8E5417738BB0}" destId="{B950C982-7034-41A3-AB26-3AAE711DAC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15F894-ED6E-45E6-BA47-986E93ECA7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A6FB3-7CC0-4162-9404-E197FDE499CD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Payments monitoring cell at State &amp; district level – DBT Wing</a:t>
          </a:r>
          <a:endParaRPr lang="en-US" sz="3200" b="1" dirty="0"/>
        </a:p>
      </dgm:t>
    </dgm:pt>
    <dgm:pt modelId="{B9B65A54-DCB9-4A61-99C8-1C1C31F5308B}" type="parTrans" cxnId="{E0390A3C-4B13-47E2-830A-7B331D727733}">
      <dgm:prSet/>
      <dgm:spPr/>
      <dgm:t>
        <a:bodyPr/>
        <a:lstStyle/>
        <a:p>
          <a:endParaRPr lang="en-US" sz="4400"/>
        </a:p>
      </dgm:t>
    </dgm:pt>
    <dgm:pt modelId="{9AC67834-B45A-4578-98E6-879D83BBFD81}" type="sibTrans" cxnId="{E0390A3C-4B13-47E2-830A-7B331D727733}">
      <dgm:prSet/>
      <dgm:spPr/>
      <dgm:t>
        <a:bodyPr/>
        <a:lstStyle/>
        <a:p>
          <a:endParaRPr lang="en-US" sz="4400"/>
        </a:p>
      </dgm:t>
    </dgm:pt>
    <dgm:pt modelId="{B556649E-681E-4FA2-B258-E6167F3A0C42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Daily monitoring and reconciliation for FTOs generated, uploaded, rejected FTOs and daily monitoring of disbursement of wages by Postal dept.</a:t>
          </a:r>
          <a:endParaRPr lang="en-US" sz="3200" b="1" dirty="0"/>
        </a:p>
      </dgm:t>
    </dgm:pt>
    <dgm:pt modelId="{A7869453-F3E0-463E-AC59-738AB7097429}" type="parTrans" cxnId="{E3CED1FB-2464-480D-962D-9E6B0A82825D}">
      <dgm:prSet/>
      <dgm:spPr/>
      <dgm:t>
        <a:bodyPr/>
        <a:lstStyle/>
        <a:p>
          <a:endParaRPr lang="en-US" sz="4400"/>
        </a:p>
      </dgm:t>
    </dgm:pt>
    <dgm:pt modelId="{FB78148E-CACB-4600-94F1-D62123FC311D}" type="sibTrans" cxnId="{E3CED1FB-2464-480D-962D-9E6B0A82825D}">
      <dgm:prSet/>
      <dgm:spPr/>
      <dgm:t>
        <a:bodyPr/>
        <a:lstStyle/>
        <a:p>
          <a:endParaRPr lang="en-US" sz="4400"/>
        </a:p>
      </dgm:t>
    </dgm:pt>
    <dgm:pt modelId="{6878C233-AD9A-4591-971A-56F9559638A7}">
      <dgm:prSet phldrT="[Text]" custT="1"/>
      <dgm:spPr/>
      <dgm:t>
        <a:bodyPr/>
        <a:lstStyle/>
        <a:p>
          <a:r>
            <a:rPr lang="en-US" sz="1600" b="1" dirty="0" smtClean="0">
              <a:latin typeface="+mj-lt"/>
            </a:rPr>
            <a:t>Call center – Grievance Redressal : 1 800 200 1001</a:t>
          </a:r>
          <a:endParaRPr lang="en-US" sz="3200" b="1" dirty="0"/>
        </a:p>
      </dgm:t>
    </dgm:pt>
    <dgm:pt modelId="{F323CFBB-7372-4ACE-B64D-69697BE8BEA8}" type="parTrans" cxnId="{1CA6ED67-E8A8-494A-B986-7E000D5FA59E}">
      <dgm:prSet/>
      <dgm:spPr/>
      <dgm:t>
        <a:bodyPr/>
        <a:lstStyle/>
        <a:p>
          <a:endParaRPr lang="en-US" sz="4400"/>
        </a:p>
      </dgm:t>
    </dgm:pt>
    <dgm:pt modelId="{B2F44928-7345-4AD5-A353-766EE5DB632E}" type="sibTrans" cxnId="{1CA6ED67-E8A8-494A-B986-7E000D5FA59E}">
      <dgm:prSet/>
      <dgm:spPr/>
      <dgm:t>
        <a:bodyPr/>
        <a:lstStyle/>
        <a:p>
          <a:endParaRPr lang="en-US" sz="4400"/>
        </a:p>
      </dgm:t>
    </dgm:pt>
    <dgm:pt modelId="{C24EEAA6-CC7B-421C-8AE1-910799A8CFDF}">
      <dgm:prSet custT="1"/>
      <dgm:spPr/>
      <dgm:t>
        <a:bodyPr/>
        <a:lstStyle/>
        <a:p>
          <a:r>
            <a:rPr lang="en-US" sz="1600" b="1" dirty="0" smtClean="0">
              <a:latin typeface="+mj-lt"/>
            </a:rPr>
            <a:t>Strict implementation of </a:t>
          </a:r>
          <a:r>
            <a:rPr lang="en-US" sz="1600" b="1" i="1" dirty="0" smtClean="0">
              <a:latin typeface="+mj-lt"/>
            </a:rPr>
            <a:t>Delay Compensation System (DCS)  </a:t>
          </a:r>
          <a:r>
            <a:rPr lang="en-US" sz="1600" b="1" dirty="0" smtClean="0">
              <a:latin typeface="+mj-lt"/>
            </a:rPr>
            <a:t>in spite of  pressures from various associations. </a:t>
          </a:r>
          <a:endParaRPr lang="en-US" sz="1600" b="1" dirty="0"/>
        </a:p>
      </dgm:t>
    </dgm:pt>
    <dgm:pt modelId="{54CA82FC-8C9F-4EE9-8780-B73B27B23F07}" type="parTrans" cxnId="{4102D1F8-BB00-427C-AFCF-5181FC30E160}">
      <dgm:prSet/>
      <dgm:spPr/>
      <dgm:t>
        <a:bodyPr/>
        <a:lstStyle/>
        <a:p>
          <a:endParaRPr lang="en-US" sz="4400"/>
        </a:p>
      </dgm:t>
    </dgm:pt>
    <dgm:pt modelId="{DA744530-7233-455E-B8DD-EA4168FB1635}" type="sibTrans" cxnId="{4102D1F8-BB00-427C-AFCF-5181FC30E160}">
      <dgm:prSet/>
      <dgm:spPr/>
      <dgm:t>
        <a:bodyPr/>
        <a:lstStyle/>
        <a:p>
          <a:endParaRPr lang="en-US" sz="4400"/>
        </a:p>
      </dgm:t>
    </dgm:pt>
    <dgm:pt modelId="{179856BB-B16A-4211-9A12-C2DCEB97F93A}">
      <dgm:prSet custT="1"/>
      <dgm:spPr/>
      <dgm:t>
        <a:bodyPr/>
        <a:lstStyle/>
        <a:p>
          <a:endParaRPr lang="en-US" sz="3200" dirty="0"/>
        </a:p>
      </dgm:t>
    </dgm:pt>
    <dgm:pt modelId="{EC3ADE09-B010-43F1-896F-8B85CB84E16E}" type="parTrans" cxnId="{E9171535-7483-40F7-A506-081EF558C969}">
      <dgm:prSet/>
      <dgm:spPr/>
      <dgm:t>
        <a:bodyPr/>
        <a:lstStyle/>
        <a:p>
          <a:endParaRPr lang="en-US" sz="4400"/>
        </a:p>
      </dgm:t>
    </dgm:pt>
    <dgm:pt modelId="{1BCFDDFD-E9D5-4079-B7DD-83AE3023AD22}" type="sibTrans" cxnId="{E9171535-7483-40F7-A506-081EF558C969}">
      <dgm:prSet/>
      <dgm:spPr/>
      <dgm:t>
        <a:bodyPr/>
        <a:lstStyle/>
        <a:p>
          <a:endParaRPr lang="en-US" sz="4400"/>
        </a:p>
      </dgm:t>
    </dgm:pt>
    <dgm:pt modelId="{0E18848A-8E5C-4907-A9ED-C1E16C5EE4BA}">
      <dgm:prSet custT="1"/>
      <dgm:spPr/>
      <dgm:t>
        <a:bodyPr/>
        <a:lstStyle/>
        <a:p>
          <a:r>
            <a:rPr lang="en-US" sz="1600" b="1" dirty="0" smtClean="0">
              <a:latin typeface="+mj-lt"/>
            </a:rPr>
            <a:t>Filling up the staff vacancies and IT requirements  on priority basis in the potential wage demand areas.  </a:t>
          </a:r>
          <a:endParaRPr lang="en-US" sz="1600" b="1" dirty="0"/>
        </a:p>
      </dgm:t>
    </dgm:pt>
    <dgm:pt modelId="{52109F27-1469-48E1-AA07-43025F59736C}" type="parTrans" cxnId="{34E18CCA-7810-4C72-A1A7-ECA29CB9A096}">
      <dgm:prSet/>
      <dgm:spPr/>
      <dgm:t>
        <a:bodyPr/>
        <a:lstStyle/>
        <a:p>
          <a:endParaRPr lang="en-US" sz="4400"/>
        </a:p>
      </dgm:t>
    </dgm:pt>
    <dgm:pt modelId="{78984EB8-4239-4049-9284-B74925AC0895}" type="sibTrans" cxnId="{34E18CCA-7810-4C72-A1A7-ECA29CB9A096}">
      <dgm:prSet/>
      <dgm:spPr/>
      <dgm:t>
        <a:bodyPr/>
        <a:lstStyle/>
        <a:p>
          <a:endParaRPr lang="en-US" sz="4400"/>
        </a:p>
      </dgm:t>
    </dgm:pt>
    <dgm:pt modelId="{3F88F2B4-8F5D-47B5-863C-A034C4969423}">
      <dgm:prSet custT="1"/>
      <dgm:spPr/>
      <dgm:t>
        <a:bodyPr/>
        <a:lstStyle/>
        <a:p>
          <a:endParaRPr lang="en-US" sz="3200" dirty="0"/>
        </a:p>
      </dgm:t>
    </dgm:pt>
    <dgm:pt modelId="{00A417CF-FAA2-4A29-AF8A-84C16FA14513}" type="parTrans" cxnId="{B2EC3416-86F3-4F12-8EC1-C0DD649479DE}">
      <dgm:prSet/>
      <dgm:spPr/>
      <dgm:t>
        <a:bodyPr/>
        <a:lstStyle/>
        <a:p>
          <a:endParaRPr lang="en-US" sz="4400"/>
        </a:p>
      </dgm:t>
    </dgm:pt>
    <dgm:pt modelId="{A842744E-D587-4C21-BBD3-DAB6DBAD2685}" type="sibTrans" cxnId="{B2EC3416-86F3-4F12-8EC1-C0DD649479DE}">
      <dgm:prSet/>
      <dgm:spPr/>
      <dgm:t>
        <a:bodyPr/>
        <a:lstStyle/>
        <a:p>
          <a:endParaRPr lang="en-US" sz="4400"/>
        </a:p>
      </dgm:t>
    </dgm:pt>
    <dgm:pt modelId="{D3482B85-8509-4732-8EFE-5855381C9E5A}">
      <dgm:prSet custT="1"/>
      <dgm:spPr/>
      <dgm:t>
        <a:bodyPr/>
        <a:lstStyle/>
        <a:p>
          <a:r>
            <a:rPr lang="en-US" sz="1600" b="1" dirty="0" smtClean="0">
              <a:latin typeface="+mj-lt"/>
            </a:rPr>
            <a:t>Various WhatsApp groups, Telegram groups at all levels to address the issues in time.</a:t>
          </a:r>
          <a:endParaRPr lang="en-US" sz="1600" b="1" dirty="0"/>
        </a:p>
      </dgm:t>
    </dgm:pt>
    <dgm:pt modelId="{DB784DEA-EDB1-4DB4-928A-ACA92C71D2D0}" type="parTrans" cxnId="{BEECC134-965A-486F-B1F1-01BF7E332467}">
      <dgm:prSet/>
      <dgm:spPr/>
      <dgm:t>
        <a:bodyPr/>
        <a:lstStyle/>
        <a:p>
          <a:endParaRPr lang="en-US" sz="4400"/>
        </a:p>
      </dgm:t>
    </dgm:pt>
    <dgm:pt modelId="{7812F88B-299B-4E13-B8A2-643C7D549558}" type="sibTrans" cxnId="{BEECC134-965A-486F-B1F1-01BF7E332467}">
      <dgm:prSet/>
      <dgm:spPr/>
      <dgm:t>
        <a:bodyPr/>
        <a:lstStyle/>
        <a:p>
          <a:endParaRPr lang="en-US" sz="4400"/>
        </a:p>
      </dgm:t>
    </dgm:pt>
    <dgm:pt modelId="{6B3EF40D-DAF8-4E99-8872-CC771A28B1C0}">
      <dgm:prSet custT="1"/>
      <dgm:spPr/>
      <dgm:t>
        <a:bodyPr/>
        <a:lstStyle/>
        <a:p>
          <a:endParaRPr lang="en-US" sz="3200" dirty="0"/>
        </a:p>
      </dgm:t>
    </dgm:pt>
    <dgm:pt modelId="{A8C25ADD-BEBF-4E73-8F4D-417979779623}" type="parTrans" cxnId="{0967BF63-2C1B-4343-8982-C6B3B0CCB929}">
      <dgm:prSet/>
      <dgm:spPr/>
      <dgm:t>
        <a:bodyPr/>
        <a:lstStyle/>
        <a:p>
          <a:endParaRPr lang="en-US" sz="4400"/>
        </a:p>
      </dgm:t>
    </dgm:pt>
    <dgm:pt modelId="{5DD08644-628E-448C-9356-53CE9A79D709}" type="sibTrans" cxnId="{0967BF63-2C1B-4343-8982-C6B3B0CCB929}">
      <dgm:prSet/>
      <dgm:spPr/>
      <dgm:t>
        <a:bodyPr/>
        <a:lstStyle/>
        <a:p>
          <a:endParaRPr lang="en-US" sz="4400"/>
        </a:p>
      </dgm:t>
    </dgm:pt>
    <dgm:pt modelId="{08E38F3A-E3D9-4FF8-AA72-A99F8AA62FAE}">
      <dgm:prSet phldrT="[Text]" custT="1"/>
      <dgm:spPr/>
      <dgm:t>
        <a:bodyPr/>
        <a:lstStyle/>
        <a:p>
          <a:endParaRPr lang="en-US" sz="3200" dirty="0"/>
        </a:p>
      </dgm:t>
    </dgm:pt>
    <dgm:pt modelId="{8F4C5CB3-3FB8-48A5-BF76-B30235F4D618}" type="parTrans" cxnId="{5B011FA0-EABB-4F59-B742-3D09EBEDE198}">
      <dgm:prSet/>
      <dgm:spPr/>
      <dgm:t>
        <a:bodyPr/>
        <a:lstStyle/>
        <a:p>
          <a:endParaRPr lang="en-US"/>
        </a:p>
      </dgm:t>
    </dgm:pt>
    <dgm:pt modelId="{BCC75069-11DC-4905-8423-E4D686D1C075}" type="sibTrans" cxnId="{5B011FA0-EABB-4F59-B742-3D09EBEDE198}">
      <dgm:prSet/>
      <dgm:spPr/>
      <dgm:t>
        <a:bodyPr/>
        <a:lstStyle/>
        <a:p>
          <a:endParaRPr lang="en-US"/>
        </a:p>
      </dgm:t>
    </dgm:pt>
    <dgm:pt modelId="{7723CF4C-9140-4845-BB98-49DC4F463416}">
      <dgm:prSet phldrT="[Text]" custT="1"/>
      <dgm:spPr/>
      <dgm:t>
        <a:bodyPr/>
        <a:lstStyle/>
        <a:p>
          <a:endParaRPr lang="en-US" sz="3200" dirty="0"/>
        </a:p>
      </dgm:t>
    </dgm:pt>
    <dgm:pt modelId="{5099DFA6-19CA-4D15-A773-1795ED6DE2F6}" type="parTrans" cxnId="{72724722-E219-470A-83EF-14A2F22EB5E5}">
      <dgm:prSet/>
      <dgm:spPr/>
      <dgm:t>
        <a:bodyPr/>
        <a:lstStyle/>
        <a:p>
          <a:endParaRPr lang="en-US"/>
        </a:p>
      </dgm:t>
    </dgm:pt>
    <dgm:pt modelId="{C01711B7-46FC-4A49-BEDD-5084424889AD}" type="sibTrans" cxnId="{72724722-E219-470A-83EF-14A2F22EB5E5}">
      <dgm:prSet/>
      <dgm:spPr/>
      <dgm:t>
        <a:bodyPr/>
        <a:lstStyle/>
        <a:p>
          <a:endParaRPr lang="en-US"/>
        </a:p>
      </dgm:t>
    </dgm:pt>
    <dgm:pt modelId="{028B5FA2-E78E-4AD1-A3E4-2306EB0440B6}">
      <dgm:prSet phldrT="[Text]" custT="1"/>
      <dgm:spPr/>
      <dgm:t>
        <a:bodyPr/>
        <a:lstStyle/>
        <a:p>
          <a:endParaRPr lang="en-US" sz="3200" dirty="0"/>
        </a:p>
      </dgm:t>
    </dgm:pt>
    <dgm:pt modelId="{B8FD33C1-2401-4201-B842-BD7177C61FE3}" type="parTrans" cxnId="{9C5A94F7-8694-4D0F-A865-05376CA0677A}">
      <dgm:prSet/>
      <dgm:spPr/>
      <dgm:t>
        <a:bodyPr/>
        <a:lstStyle/>
        <a:p>
          <a:endParaRPr lang="en-US"/>
        </a:p>
      </dgm:t>
    </dgm:pt>
    <dgm:pt modelId="{7D48D14C-B771-4082-AA6D-A3D6A750B597}" type="sibTrans" cxnId="{9C5A94F7-8694-4D0F-A865-05376CA0677A}">
      <dgm:prSet/>
      <dgm:spPr/>
      <dgm:t>
        <a:bodyPr/>
        <a:lstStyle/>
        <a:p>
          <a:endParaRPr lang="en-US"/>
        </a:p>
      </dgm:t>
    </dgm:pt>
    <dgm:pt modelId="{E0F7D0D7-63A5-4DA9-A076-05811C780104}" type="pres">
      <dgm:prSet presAssocID="{7715F894-ED6E-45E6-BA47-986E93ECA7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B394C2-DDCE-4EFA-90E5-A615539C92D4}" type="pres">
      <dgm:prSet presAssocID="{08E38F3A-E3D9-4FF8-AA72-A99F8AA62FAE}" presName="composite" presStyleCnt="0"/>
      <dgm:spPr/>
    </dgm:pt>
    <dgm:pt modelId="{3D51C4CA-11A7-4B96-BE49-EF5D6E89A86B}" type="pres">
      <dgm:prSet presAssocID="{08E38F3A-E3D9-4FF8-AA72-A99F8AA62FA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2E97C-1FCA-406C-A700-8B173B0AAC9C}" type="pres">
      <dgm:prSet presAssocID="{08E38F3A-E3D9-4FF8-AA72-A99F8AA62FA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FB518-F2C3-4478-B3A1-FF4106D6A5DE}" type="pres">
      <dgm:prSet presAssocID="{BCC75069-11DC-4905-8423-E4D686D1C075}" presName="sp" presStyleCnt="0"/>
      <dgm:spPr/>
    </dgm:pt>
    <dgm:pt modelId="{4827CAD0-AF22-46DF-86DC-21ACA292E686}" type="pres">
      <dgm:prSet presAssocID="{7723CF4C-9140-4845-BB98-49DC4F463416}" presName="composite" presStyleCnt="0"/>
      <dgm:spPr/>
    </dgm:pt>
    <dgm:pt modelId="{A56D78C8-724C-4E32-8814-C16A943055A7}" type="pres">
      <dgm:prSet presAssocID="{7723CF4C-9140-4845-BB98-49DC4F46341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9C385-749B-422F-9B30-9CE69BBC760C}" type="pres">
      <dgm:prSet presAssocID="{7723CF4C-9140-4845-BB98-49DC4F46341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06112-6DA2-4E9C-B9CA-CA22A07C2800}" type="pres">
      <dgm:prSet presAssocID="{C01711B7-46FC-4A49-BEDD-5084424889AD}" presName="sp" presStyleCnt="0"/>
      <dgm:spPr/>
    </dgm:pt>
    <dgm:pt modelId="{79D1A0A1-24E9-456A-B460-3D222A8C2C12}" type="pres">
      <dgm:prSet presAssocID="{028B5FA2-E78E-4AD1-A3E4-2306EB0440B6}" presName="composite" presStyleCnt="0"/>
      <dgm:spPr/>
    </dgm:pt>
    <dgm:pt modelId="{C486DCC2-2B60-417E-A5B1-592D199B407B}" type="pres">
      <dgm:prSet presAssocID="{028B5FA2-E78E-4AD1-A3E4-2306EB0440B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EC943-D91A-4BEA-9309-760446DB8BBA}" type="pres">
      <dgm:prSet presAssocID="{028B5FA2-E78E-4AD1-A3E4-2306EB0440B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44FD2-AF85-4167-8AD1-5AF15BA16320}" type="pres">
      <dgm:prSet presAssocID="{7D48D14C-B771-4082-AA6D-A3D6A750B597}" presName="sp" presStyleCnt="0"/>
      <dgm:spPr/>
    </dgm:pt>
    <dgm:pt modelId="{0D11092A-D39C-4482-A728-8E5417738BB0}" type="pres">
      <dgm:prSet presAssocID="{179856BB-B16A-4211-9A12-C2DCEB97F93A}" presName="composite" presStyleCnt="0"/>
      <dgm:spPr/>
    </dgm:pt>
    <dgm:pt modelId="{64EFCD1F-4B0D-476D-B108-3BEEA4A83C42}" type="pres">
      <dgm:prSet presAssocID="{179856BB-B16A-4211-9A12-C2DCEB97F93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0C982-7034-41A3-AB26-3AAE711DACD0}" type="pres">
      <dgm:prSet presAssocID="{179856BB-B16A-4211-9A12-C2DCEB97F93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87ACE-69D1-4563-9646-8230E3B01C09}" type="pres">
      <dgm:prSet presAssocID="{1BCFDDFD-E9D5-4079-B7DD-83AE3023AD22}" presName="sp" presStyleCnt="0"/>
      <dgm:spPr/>
    </dgm:pt>
    <dgm:pt modelId="{3F0EBC4B-51E9-470E-B3C4-C7A3AC4D7089}" type="pres">
      <dgm:prSet presAssocID="{3F88F2B4-8F5D-47B5-863C-A034C4969423}" presName="composite" presStyleCnt="0"/>
      <dgm:spPr/>
    </dgm:pt>
    <dgm:pt modelId="{E79B67F3-3368-4DC7-93B5-2C0F727AFD4F}" type="pres">
      <dgm:prSet presAssocID="{3F88F2B4-8F5D-47B5-863C-A034C496942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31C3B-2733-44F0-A288-97524D316271}" type="pres">
      <dgm:prSet presAssocID="{3F88F2B4-8F5D-47B5-863C-A034C496942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79A07-84C5-4AE0-87A2-1C9B50F97AF2}" type="pres">
      <dgm:prSet presAssocID="{A842744E-D587-4C21-BBD3-DAB6DBAD2685}" presName="sp" presStyleCnt="0"/>
      <dgm:spPr/>
    </dgm:pt>
    <dgm:pt modelId="{5F716915-791A-4E96-AE23-E4E760F625DB}" type="pres">
      <dgm:prSet presAssocID="{6B3EF40D-DAF8-4E99-8872-CC771A28B1C0}" presName="composite" presStyleCnt="0"/>
      <dgm:spPr/>
    </dgm:pt>
    <dgm:pt modelId="{228CD534-5520-468F-B810-4DAC874A4985}" type="pres">
      <dgm:prSet presAssocID="{6B3EF40D-DAF8-4E99-8872-CC771A28B1C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1F374-9F1D-4065-A344-6A1A6E60C46A}" type="pres">
      <dgm:prSet presAssocID="{6B3EF40D-DAF8-4E99-8872-CC771A28B1C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07434-AFD6-4FAE-95E5-0F2A154F9C93}" type="presOf" srcId="{B556649E-681E-4FA2-B258-E6167F3A0C42}" destId="{3B79C385-749B-422F-9B30-9CE69BBC760C}" srcOrd="0" destOrd="0" presId="urn:microsoft.com/office/officeart/2005/8/layout/chevron2"/>
    <dgm:cxn modelId="{28275824-B4E0-41E4-95E7-4816F95D2005}" type="presOf" srcId="{C24EEAA6-CC7B-421C-8AE1-910799A8CFDF}" destId="{B950C982-7034-41A3-AB26-3AAE711DACD0}" srcOrd="0" destOrd="0" presId="urn:microsoft.com/office/officeart/2005/8/layout/chevron2"/>
    <dgm:cxn modelId="{3C8A397E-D11B-4CC4-A87A-FEAC1F3BC23C}" type="presOf" srcId="{179856BB-B16A-4211-9A12-C2DCEB97F93A}" destId="{64EFCD1F-4B0D-476D-B108-3BEEA4A83C42}" srcOrd="0" destOrd="0" presId="urn:microsoft.com/office/officeart/2005/8/layout/chevron2"/>
    <dgm:cxn modelId="{B2EC3416-86F3-4F12-8EC1-C0DD649479DE}" srcId="{7715F894-ED6E-45E6-BA47-986E93ECA758}" destId="{3F88F2B4-8F5D-47B5-863C-A034C4969423}" srcOrd="4" destOrd="0" parTransId="{00A417CF-FAA2-4A29-AF8A-84C16FA14513}" sibTransId="{A842744E-D587-4C21-BBD3-DAB6DBAD2685}"/>
    <dgm:cxn modelId="{56311362-5E3E-4975-939B-E3BB87E66F42}" type="presOf" srcId="{7723CF4C-9140-4845-BB98-49DC4F463416}" destId="{A56D78C8-724C-4E32-8814-C16A943055A7}" srcOrd="0" destOrd="0" presId="urn:microsoft.com/office/officeart/2005/8/layout/chevron2"/>
    <dgm:cxn modelId="{08D53456-5FDC-474C-B2FE-C76C4DCDFA87}" type="presOf" srcId="{028B5FA2-E78E-4AD1-A3E4-2306EB0440B6}" destId="{C486DCC2-2B60-417E-A5B1-592D199B407B}" srcOrd="0" destOrd="0" presId="urn:microsoft.com/office/officeart/2005/8/layout/chevron2"/>
    <dgm:cxn modelId="{E3CED1FB-2464-480D-962D-9E6B0A82825D}" srcId="{7723CF4C-9140-4845-BB98-49DC4F463416}" destId="{B556649E-681E-4FA2-B258-E6167F3A0C42}" srcOrd="0" destOrd="0" parTransId="{A7869453-F3E0-463E-AC59-738AB7097429}" sibTransId="{FB78148E-CACB-4600-94F1-D62123FC311D}"/>
    <dgm:cxn modelId="{71F12989-CB27-4505-8199-7CC058CE82EC}" type="presOf" srcId="{3A3A6FB3-7CC0-4162-9404-E197FDE499CD}" destId="{E4B2E97C-1FCA-406C-A700-8B173B0AAC9C}" srcOrd="0" destOrd="0" presId="urn:microsoft.com/office/officeart/2005/8/layout/chevron2"/>
    <dgm:cxn modelId="{4102D1F8-BB00-427C-AFCF-5181FC30E160}" srcId="{179856BB-B16A-4211-9A12-C2DCEB97F93A}" destId="{C24EEAA6-CC7B-421C-8AE1-910799A8CFDF}" srcOrd="0" destOrd="0" parTransId="{54CA82FC-8C9F-4EE9-8780-B73B27B23F07}" sibTransId="{DA744530-7233-455E-B8DD-EA4168FB1635}"/>
    <dgm:cxn modelId="{E0390A3C-4B13-47E2-830A-7B331D727733}" srcId="{08E38F3A-E3D9-4FF8-AA72-A99F8AA62FAE}" destId="{3A3A6FB3-7CC0-4162-9404-E197FDE499CD}" srcOrd="0" destOrd="0" parTransId="{B9B65A54-DCB9-4A61-99C8-1C1C31F5308B}" sibTransId="{9AC67834-B45A-4578-98E6-879D83BBFD81}"/>
    <dgm:cxn modelId="{9C5A94F7-8694-4D0F-A865-05376CA0677A}" srcId="{7715F894-ED6E-45E6-BA47-986E93ECA758}" destId="{028B5FA2-E78E-4AD1-A3E4-2306EB0440B6}" srcOrd="2" destOrd="0" parTransId="{B8FD33C1-2401-4201-B842-BD7177C61FE3}" sibTransId="{7D48D14C-B771-4082-AA6D-A3D6A750B597}"/>
    <dgm:cxn modelId="{5B011FA0-EABB-4F59-B742-3D09EBEDE198}" srcId="{7715F894-ED6E-45E6-BA47-986E93ECA758}" destId="{08E38F3A-E3D9-4FF8-AA72-A99F8AA62FAE}" srcOrd="0" destOrd="0" parTransId="{8F4C5CB3-3FB8-48A5-BF76-B30235F4D618}" sibTransId="{BCC75069-11DC-4905-8423-E4D686D1C075}"/>
    <dgm:cxn modelId="{72724722-E219-470A-83EF-14A2F22EB5E5}" srcId="{7715F894-ED6E-45E6-BA47-986E93ECA758}" destId="{7723CF4C-9140-4845-BB98-49DC4F463416}" srcOrd="1" destOrd="0" parTransId="{5099DFA6-19CA-4D15-A773-1795ED6DE2F6}" sibTransId="{C01711B7-46FC-4A49-BEDD-5084424889AD}"/>
    <dgm:cxn modelId="{9BCF304C-45B5-4A45-8936-E07CA5ABA9DF}" type="presOf" srcId="{D3482B85-8509-4732-8EFE-5855381C9E5A}" destId="{67D1F374-9F1D-4065-A344-6A1A6E60C46A}" srcOrd="0" destOrd="0" presId="urn:microsoft.com/office/officeart/2005/8/layout/chevron2"/>
    <dgm:cxn modelId="{34E18CCA-7810-4C72-A1A7-ECA29CB9A096}" srcId="{3F88F2B4-8F5D-47B5-863C-A034C4969423}" destId="{0E18848A-8E5C-4907-A9ED-C1E16C5EE4BA}" srcOrd="0" destOrd="0" parTransId="{52109F27-1469-48E1-AA07-43025F59736C}" sibTransId="{78984EB8-4239-4049-9284-B74925AC0895}"/>
    <dgm:cxn modelId="{74ECCBD1-4AD6-46D7-A386-F4F9C14AACA8}" type="presOf" srcId="{3F88F2B4-8F5D-47B5-863C-A034C4969423}" destId="{E79B67F3-3368-4DC7-93B5-2C0F727AFD4F}" srcOrd="0" destOrd="0" presId="urn:microsoft.com/office/officeart/2005/8/layout/chevron2"/>
    <dgm:cxn modelId="{9499FA3F-8D0D-43D1-B380-EAA0171CF008}" type="presOf" srcId="{7715F894-ED6E-45E6-BA47-986E93ECA758}" destId="{E0F7D0D7-63A5-4DA9-A076-05811C780104}" srcOrd="0" destOrd="0" presId="urn:microsoft.com/office/officeart/2005/8/layout/chevron2"/>
    <dgm:cxn modelId="{14504D1D-B550-47AE-BF51-4D6FA34C27EF}" type="presOf" srcId="{6B3EF40D-DAF8-4E99-8872-CC771A28B1C0}" destId="{228CD534-5520-468F-B810-4DAC874A4985}" srcOrd="0" destOrd="0" presId="urn:microsoft.com/office/officeart/2005/8/layout/chevron2"/>
    <dgm:cxn modelId="{E9171535-7483-40F7-A506-081EF558C969}" srcId="{7715F894-ED6E-45E6-BA47-986E93ECA758}" destId="{179856BB-B16A-4211-9A12-C2DCEB97F93A}" srcOrd="3" destOrd="0" parTransId="{EC3ADE09-B010-43F1-896F-8B85CB84E16E}" sibTransId="{1BCFDDFD-E9D5-4079-B7DD-83AE3023AD22}"/>
    <dgm:cxn modelId="{0967BF63-2C1B-4343-8982-C6B3B0CCB929}" srcId="{7715F894-ED6E-45E6-BA47-986E93ECA758}" destId="{6B3EF40D-DAF8-4E99-8872-CC771A28B1C0}" srcOrd="5" destOrd="0" parTransId="{A8C25ADD-BEBF-4E73-8F4D-417979779623}" sibTransId="{5DD08644-628E-448C-9356-53CE9A79D709}"/>
    <dgm:cxn modelId="{378ECA6B-CBB6-47A5-917A-721C938AA46D}" type="presOf" srcId="{08E38F3A-E3D9-4FF8-AA72-A99F8AA62FAE}" destId="{3D51C4CA-11A7-4B96-BE49-EF5D6E89A86B}" srcOrd="0" destOrd="0" presId="urn:microsoft.com/office/officeart/2005/8/layout/chevron2"/>
    <dgm:cxn modelId="{BEECC134-965A-486F-B1F1-01BF7E332467}" srcId="{6B3EF40D-DAF8-4E99-8872-CC771A28B1C0}" destId="{D3482B85-8509-4732-8EFE-5855381C9E5A}" srcOrd="0" destOrd="0" parTransId="{DB784DEA-EDB1-4DB4-928A-ACA92C71D2D0}" sibTransId="{7812F88B-299B-4E13-B8A2-643C7D549558}"/>
    <dgm:cxn modelId="{1CA6ED67-E8A8-494A-B986-7E000D5FA59E}" srcId="{028B5FA2-E78E-4AD1-A3E4-2306EB0440B6}" destId="{6878C233-AD9A-4591-971A-56F9559638A7}" srcOrd="0" destOrd="0" parTransId="{F323CFBB-7372-4ACE-B64D-69697BE8BEA8}" sibTransId="{B2F44928-7345-4AD5-A353-766EE5DB632E}"/>
    <dgm:cxn modelId="{751FA35A-1E0C-4024-9349-50C68E02DDDE}" type="presOf" srcId="{0E18848A-8E5C-4907-A9ED-C1E16C5EE4BA}" destId="{28331C3B-2733-44F0-A288-97524D316271}" srcOrd="0" destOrd="0" presId="urn:microsoft.com/office/officeart/2005/8/layout/chevron2"/>
    <dgm:cxn modelId="{3D4B6A36-4F7A-4325-8368-5789DCBE67DD}" type="presOf" srcId="{6878C233-AD9A-4591-971A-56F9559638A7}" destId="{344EC943-D91A-4BEA-9309-760446DB8BBA}" srcOrd="0" destOrd="0" presId="urn:microsoft.com/office/officeart/2005/8/layout/chevron2"/>
    <dgm:cxn modelId="{15112E5E-46E7-45C9-AF9A-4E644AFF12D7}" type="presParOf" srcId="{E0F7D0D7-63A5-4DA9-A076-05811C780104}" destId="{F2B394C2-DDCE-4EFA-90E5-A615539C92D4}" srcOrd="0" destOrd="0" presId="urn:microsoft.com/office/officeart/2005/8/layout/chevron2"/>
    <dgm:cxn modelId="{818E045B-7109-4F15-B6D5-6A519DA9DC36}" type="presParOf" srcId="{F2B394C2-DDCE-4EFA-90E5-A615539C92D4}" destId="{3D51C4CA-11A7-4B96-BE49-EF5D6E89A86B}" srcOrd="0" destOrd="0" presId="urn:microsoft.com/office/officeart/2005/8/layout/chevron2"/>
    <dgm:cxn modelId="{E0C94118-C9FA-4263-BEAC-98E260EF0DE0}" type="presParOf" srcId="{F2B394C2-DDCE-4EFA-90E5-A615539C92D4}" destId="{E4B2E97C-1FCA-406C-A700-8B173B0AAC9C}" srcOrd="1" destOrd="0" presId="urn:microsoft.com/office/officeart/2005/8/layout/chevron2"/>
    <dgm:cxn modelId="{87FC78E9-E8C9-43BF-805E-78857B245B07}" type="presParOf" srcId="{E0F7D0D7-63A5-4DA9-A076-05811C780104}" destId="{AC8FB518-F2C3-4478-B3A1-FF4106D6A5DE}" srcOrd="1" destOrd="0" presId="urn:microsoft.com/office/officeart/2005/8/layout/chevron2"/>
    <dgm:cxn modelId="{5F13872F-334B-46CF-AD00-A7FBD6010494}" type="presParOf" srcId="{E0F7D0D7-63A5-4DA9-A076-05811C780104}" destId="{4827CAD0-AF22-46DF-86DC-21ACA292E686}" srcOrd="2" destOrd="0" presId="urn:microsoft.com/office/officeart/2005/8/layout/chevron2"/>
    <dgm:cxn modelId="{9727C431-3363-4A30-830D-6AFD5F8E929B}" type="presParOf" srcId="{4827CAD0-AF22-46DF-86DC-21ACA292E686}" destId="{A56D78C8-724C-4E32-8814-C16A943055A7}" srcOrd="0" destOrd="0" presId="urn:microsoft.com/office/officeart/2005/8/layout/chevron2"/>
    <dgm:cxn modelId="{AD0D9FA2-BBA0-4AEE-83A3-290114A2BFC0}" type="presParOf" srcId="{4827CAD0-AF22-46DF-86DC-21ACA292E686}" destId="{3B79C385-749B-422F-9B30-9CE69BBC760C}" srcOrd="1" destOrd="0" presId="urn:microsoft.com/office/officeart/2005/8/layout/chevron2"/>
    <dgm:cxn modelId="{3D5EAA24-7569-405D-ACF9-80921B93805E}" type="presParOf" srcId="{E0F7D0D7-63A5-4DA9-A076-05811C780104}" destId="{70506112-6DA2-4E9C-B9CA-CA22A07C2800}" srcOrd="3" destOrd="0" presId="urn:microsoft.com/office/officeart/2005/8/layout/chevron2"/>
    <dgm:cxn modelId="{CBC0832B-1045-46B8-A2D5-31D4E5C0EF38}" type="presParOf" srcId="{E0F7D0D7-63A5-4DA9-A076-05811C780104}" destId="{79D1A0A1-24E9-456A-B460-3D222A8C2C12}" srcOrd="4" destOrd="0" presId="urn:microsoft.com/office/officeart/2005/8/layout/chevron2"/>
    <dgm:cxn modelId="{0D9D99E5-6234-4A59-89F0-394AFFEE0C5F}" type="presParOf" srcId="{79D1A0A1-24E9-456A-B460-3D222A8C2C12}" destId="{C486DCC2-2B60-417E-A5B1-592D199B407B}" srcOrd="0" destOrd="0" presId="urn:microsoft.com/office/officeart/2005/8/layout/chevron2"/>
    <dgm:cxn modelId="{1769EA30-F86F-4270-AEB9-7E0B777E1280}" type="presParOf" srcId="{79D1A0A1-24E9-456A-B460-3D222A8C2C12}" destId="{344EC943-D91A-4BEA-9309-760446DB8BBA}" srcOrd="1" destOrd="0" presId="urn:microsoft.com/office/officeart/2005/8/layout/chevron2"/>
    <dgm:cxn modelId="{4F032C84-C70A-409C-B4CA-73693353AB18}" type="presParOf" srcId="{E0F7D0D7-63A5-4DA9-A076-05811C780104}" destId="{40144FD2-AF85-4167-8AD1-5AF15BA16320}" srcOrd="5" destOrd="0" presId="urn:microsoft.com/office/officeart/2005/8/layout/chevron2"/>
    <dgm:cxn modelId="{27CFD448-26F1-45AF-B4DC-DF815F06EFA2}" type="presParOf" srcId="{E0F7D0D7-63A5-4DA9-A076-05811C780104}" destId="{0D11092A-D39C-4482-A728-8E5417738BB0}" srcOrd="6" destOrd="0" presId="urn:microsoft.com/office/officeart/2005/8/layout/chevron2"/>
    <dgm:cxn modelId="{342B91E9-E84D-4BB5-BF3E-DFCBBEABB433}" type="presParOf" srcId="{0D11092A-D39C-4482-A728-8E5417738BB0}" destId="{64EFCD1F-4B0D-476D-B108-3BEEA4A83C42}" srcOrd="0" destOrd="0" presId="urn:microsoft.com/office/officeart/2005/8/layout/chevron2"/>
    <dgm:cxn modelId="{9E595EA3-5C08-4369-9B7B-F14A7B4D79A2}" type="presParOf" srcId="{0D11092A-D39C-4482-A728-8E5417738BB0}" destId="{B950C982-7034-41A3-AB26-3AAE711DACD0}" srcOrd="1" destOrd="0" presId="urn:microsoft.com/office/officeart/2005/8/layout/chevron2"/>
    <dgm:cxn modelId="{65C82CAD-859E-4C64-860B-BE0B71A7E447}" type="presParOf" srcId="{E0F7D0D7-63A5-4DA9-A076-05811C780104}" destId="{1C387ACE-69D1-4563-9646-8230E3B01C09}" srcOrd="7" destOrd="0" presId="urn:microsoft.com/office/officeart/2005/8/layout/chevron2"/>
    <dgm:cxn modelId="{85433C0C-9548-4F3C-8BE0-A10EC45DFBE8}" type="presParOf" srcId="{E0F7D0D7-63A5-4DA9-A076-05811C780104}" destId="{3F0EBC4B-51E9-470E-B3C4-C7A3AC4D7089}" srcOrd="8" destOrd="0" presId="urn:microsoft.com/office/officeart/2005/8/layout/chevron2"/>
    <dgm:cxn modelId="{A3E9ACE4-946E-4253-87F7-06532C71A709}" type="presParOf" srcId="{3F0EBC4B-51E9-470E-B3C4-C7A3AC4D7089}" destId="{E79B67F3-3368-4DC7-93B5-2C0F727AFD4F}" srcOrd="0" destOrd="0" presId="urn:microsoft.com/office/officeart/2005/8/layout/chevron2"/>
    <dgm:cxn modelId="{BA3B2C0E-4DF7-4C3D-9F75-75DF278629B8}" type="presParOf" srcId="{3F0EBC4B-51E9-470E-B3C4-C7A3AC4D7089}" destId="{28331C3B-2733-44F0-A288-97524D316271}" srcOrd="1" destOrd="0" presId="urn:microsoft.com/office/officeart/2005/8/layout/chevron2"/>
    <dgm:cxn modelId="{620AEB87-C811-4EDF-8EE3-7ACDC6D2245E}" type="presParOf" srcId="{E0F7D0D7-63A5-4DA9-A076-05811C780104}" destId="{82B79A07-84C5-4AE0-87A2-1C9B50F97AF2}" srcOrd="9" destOrd="0" presId="urn:microsoft.com/office/officeart/2005/8/layout/chevron2"/>
    <dgm:cxn modelId="{E2A1B6C2-32B6-426F-9173-1509A999DEEE}" type="presParOf" srcId="{E0F7D0D7-63A5-4DA9-A076-05811C780104}" destId="{5F716915-791A-4E96-AE23-E4E760F625DB}" srcOrd="10" destOrd="0" presId="urn:microsoft.com/office/officeart/2005/8/layout/chevron2"/>
    <dgm:cxn modelId="{FF3BD0EE-E582-4FBD-B686-5928F0966052}" type="presParOf" srcId="{5F716915-791A-4E96-AE23-E4E760F625DB}" destId="{228CD534-5520-468F-B810-4DAC874A4985}" srcOrd="0" destOrd="0" presId="urn:microsoft.com/office/officeart/2005/8/layout/chevron2"/>
    <dgm:cxn modelId="{FC920F66-0E28-4ED5-B0E8-0C46173BFDFF}" type="presParOf" srcId="{5F716915-791A-4E96-AE23-E4E760F625DB}" destId="{67D1F374-9F1D-4065-A344-6A1A6E60C4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9B90B-C1D5-49E1-9E5F-3B40ED838BE8}">
      <dsp:nvSpPr>
        <dsp:cNvPr id="0" name=""/>
        <dsp:cNvSpPr/>
      </dsp:nvSpPr>
      <dsp:spPr>
        <a:xfrm>
          <a:off x="883761" y="2335"/>
          <a:ext cx="1857148" cy="111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>
                  <a:lumMod val="50000"/>
                </a:schemeClr>
              </a:solidFill>
            </a:rPr>
            <a:t>Application for work – Through eMMS(Mobile App)&amp; RAGAS(Web Application)</a:t>
          </a:r>
          <a:endParaRPr lang="en-US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16397" y="34971"/>
        <a:ext cx="1791876" cy="1049016"/>
      </dsp:txXfrm>
    </dsp:sp>
    <dsp:sp modelId="{D68D8DAF-C691-4E91-B244-9731CBF885B7}">
      <dsp:nvSpPr>
        <dsp:cNvPr id="0" name=""/>
        <dsp:cNvSpPr/>
      </dsp:nvSpPr>
      <dsp:spPr>
        <a:xfrm>
          <a:off x="2904338" y="329193"/>
          <a:ext cx="393715" cy="46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2904338" y="421307"/>
        <a:ext cx="275601" cy="276344"/>
      </dsp:txXfrm>
    </dsp:sp>
    <dsp:sp modelId="{1182266F-2BC9-4CF6-B219-BC1BA37BC102}">
      <dsp:nvSpPr>
        <dsp:cNvPr id="0" name=""/>
        <dsp:cNvSpPr/>
      </dsp:nvSpPr>
      <dsp:spPr>
        <a:xfrm>
          <a:off x="3483768" y="2335"/>
          <a:ext cx="1857148" cy="111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43C0C"/>
              </a:solidFill>
            </a:rPr>
            <a:t>Allotment of Work( through Mobile App) &amp; Generation of </a:t>
          </a:r>
          <a:r>
            <a:rPr lang="en-US" sz="1400" b="1" kern="1200" dirty="0" err="1" smtClean="0">
              <a:solidFill>
                <a:srgbClr val="843C0C"/>
              </a:solidFill>
            </a:rPr>
            <a:t>eMusters</a:t>
          </a:r>
          <a:endParaRPr lang="en-US" sz="1400" b="1" kern="1200" dirty="0">
            <a:solidFill>
              <a:srgbClr val="843C0C"/>
            </a:solidFill>
          </a:endParaRPr>
        </a:p>
      </dsp:txBody>
      <dsp:txXfrm>
        <a:off x="3516404" y="34971"/>
        <a:ext cx="1791876" cy="1049016"/>
      </dsp:txXfrm>
    </dsp:sp>
    <dsp:sp modelId="{C90D56A7-3262-4C13-9D7F-45DFFEC946BF}">
      <dsp:nvSpPr>
        <dsp:cNvPr id="0" name=""/>
        <dsp:cNvSpPr/>
      </dsp:nvSpPr>
      <dsp:spPr>
        <a:xfrm>
          <a:off x="5504346" y="329193"/>
          <a:ext cx="393715" cy="46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5504346" y="421307"/>
        <a:ext cx="275601" cy="276344"/>
      </dsp:txXfrm>
    </dsp:sp>
    <dsp:sp modelId="{A441D36A-226C-43BC-A343-10717ABA9399}">
      <dsp:nvSpPr>
        <dsp:cNvPr id="0" name=""/>
        <dsp:cNvSpPr/>
      </dsp:nvSpPr>
      <dsp:spPr>
        <a:xfrm>
          <a:off x="6083776" y="2335"/>
          <a:ext cx="1857148" cy="111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>
                  <a:lumMod val="50000"/>
                </a:schemeClr>
              </a:solidFill>
            </a:rPr>
            <a:t>Work Execution based on </a:t>
          </a:r>
          <a:r>
            <a:rPr lang="en-US" sz="1400" b="1" kern="1200" dirty="0" err="1" smtClean="0">
              <a:solidFill>
                <a:schemeClr val="accent2">
                  <a:lumMod val="50000"/>
                </a:schemeClr>
              </a:solidFill>
            </a:rPr>
            <a:t>eMusters</a:t>
          </a:r>
          <a:endParaRPr lang="en-US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116412" y="34971"/>
        <a:ext cx="1791876" cy="1049016"/>
      </dsp:txXfrm>
    </dsp:sp>
    <dsp:sp modelId="{B3662697-FF09-423B-8D66-5EFC7530901A}">
      <dsp:nvSpPr>
        <dsp:cNvPr id="0" name=""/>
        <dsp:cNvSpPr/>
      </dsp:nvSpPr>
      <dsp:spPr>
        <a:xfrm rot="5400000">
          <a:off x="6815492" y="1246625"/>
          <a:ext cx="393715" cy="46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-5400000">
        <a:off x="6874178" y="1280053"/>
        <a:ext cx="276344" cy="275601"/>
      </dsp:txXfrm>
    </dsp:sp>
    <dsp:sp modelId="{05BDD4B3-5ED8-4888-B329-8290127BD845}">
      <dsp:nvSpPr>
        <dsp:cNvPr id="0" name=""/>
        <dsp:cNvSpPr/>
      </dsp:nvSpPr>
      <dsp:spPr>
        <a:xfrm>
          <a:off x="6083776" y="1859484"/>
          <a:ext cx="1857148" cy="111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43C0C"/>
              </a:solidFill>
            </a:rPr>
            <a:t>Uploading of daily attendance through Mobile / Manual Attendance</a:t>
          </a:r>
          <a:endParaRPr lang="en-US" sz="1400" b="1" kern="1200" dirty="0">
            <a:solidFill>
              <a:srgbClr val="843C0C"/>
            </a:solidFill>
          </a:endParaRPr>
        </a:p>
      </dsp:txBody>
      <dsp:txXfrm>
        <a:off x="6116412" y="1892120"/>
        <a:ext cx="1791876" cy="1049016"/>
      </dsp:txXfrm>
    </dsp:sp>
    <dsp:sp modelId="{10277A74-AF26-43D4-AE93-C3031CD65E01}">
      <dsp:nvSpPr>
        <dsp:cNvPr id="0" name=""/>
        <dsp:cNvSpPr/>
      </dsp:nvSpPr>
      <dsp:spPr>
        <a:xfrm rot="10800000">
          <a:off x="5526631" y="2186342"/>
          <a:ext cx="393715" cy="46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10800000">
        <a:off x="5644745" y="2278456"/>
        <a:ext cx="275601" cy="276344"/>
      </dsp:txXfrm>
    </dsp:sp>
    <dsp:sp modelId="{EB91773C-CA7A-402F-85AE-51149F90BCD2}">
      <dsp:nvSpPr>
        <dsp:cNvPr id="0" name=""/>
        <dsp:cNvSpPr/>
      </dsp:nvSpPr>
      <dsp:spPr>
        <a:xfrm>
          <a:off x="3483768" y="1859484"/>
          <a:ext cx="1857148" cy="111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43C0C"/>
              </a:solidFill>
            </a:rPr>
            <a:t>Uploading of photographs &amp; Measurements through mobile</a:t>
          </a:r>
          <a:endParaRPr lang="en-US" sz="1400" b="1" kern="1200" dirty="0">
            <a:solidFill>
              <a:srgbClr val="843C0C"/>
            </a:solidFill>
          </a:endParaRPr>
        </a:p>
      </dsp:txBody>
      <dsp:txXfrm>
        <a:off x="3516404" y="1892120"/>
        <a:ext cx="1791876" cy="1049016"/>
      </dsp:txXfrm>
    </dsp:sp>
    <dsp:sp modelId="{9609C860-C1CD-4B90-A203-757DF53E1002}">
      <dsp:nvSpPr>
        <dsp:cNvPr id="0" name=""/>
        <dsp:cNvSpPr/>
      </dsp:nvSpPr>
      <dsp:spPr>
        <a:xfrm rot="10800000">
          <a:off x="2926624" y="2186342"/>
          <a:ext cx="393715" cy="46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10800000">
        <a:off x="3044738" y="2278456"/>
        <a:ext cx="275601" cy="276344"/>
      </dsp:txXfrm>
    </dsp:sp>
    <dsp:sp modelId="{E4426C53-97D8-4464-AFC9-F766E598FBB3}">
      <dsp:nvSpPr>
        <dsp:cNvPr id="0" name=""/>
        <dsp:cNvSpPr/>
      </dsp:nvSpPr>
      <dsp:spPr>
        <a:xfrm>
          <a:off x="883761" y="1859484"/>
          <a:ext cx="1857148" cy="111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43C0C"/>
              </a:solidFill>
            </a:rPr>
            <a:t>Payment Generation based on attendance &amp; measurements</a:t>
          </a:r>
          <a:endParaRPr lang="en-US" sz="1400" b="1" kern="1200" dirty="0">
            <a:solidFill>
              <a:srgbClr val="843C0C"/>
            </a:solidFill>
          </a:endParaRPr>
        </a:p>
      </dsp:txBody>
      <dsp:txXfrm>
        <a:off x="916397" y="1892120"/>
        <a:ext cx="1791876" cy="1049016"/>
      </dsp:txXfrm>
    </dsp:sp>
    <dsp:sp modelId="{6B7680C4-4D8E-489A-8DEA-F86BB9BB8A93}">
      <dsp:nvSpPr>
        <dsp:cNvPr id="0" name=""/>
        <dsp:cNvSpPr/>
      </dsp:nvSpPr>
      <dsp:spPr>
        <a:xfrm rot="5400000">
          <a:off x="1615477" y="3103773"/>
          <a:ext cx="393715" cy="46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-5400000">
        <a:off x="1674163" y="3137201"/>
        <a:ext cx="276344" cy="275601"/>
      </dsp:txXfrm>
    </dsp:sp>
    <dsp:sp modelId="{9EDDBE8B-7502-4F52-89DB-4CB8EB1AE7AD}">
      <dsp:nvSpPr>
        <dsp:cNvPr id="0" name=""/>
        <dsp:cNvSpPr/>
      </dsp:nvSpPr>
      <dsp:spPr>
        <a:xfrm>
          <a:off x="883761" y="3716632"/>
          <a:ext cx="1857148" cy="111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43C0C"/>
              </a:solidFill>
            </a:rPr>
            <a:t>FTOs Uploading - Transfer of funds after approval of PO</a:t>
          </a:r>
          <a:endParaRPr lang="en-US" sz="1400" b="1" kern="1200" dirty="0">
            <a:solidFill>
              <a:srgbClr val="843C0C"/>
            </a:solidFill>
          </a:endParaRPr>
        </a:p>
      </dsp:txBody>
      <dsp:txXfrm>
        <a:off x="916397" y="3749268"/>
        <a:ext cx="1791876" cy="1049016"/>
      </dsp:txXfrm>
    </dsp:sp>
    <dsp:sp modelId="{27F3173E-18AE-4D4C-BCEF-9219FED7A659}">
      <dsp:nvSpPr>
        <dsp:cNvPr id="0" name=""/>
        <dsp:cNvSpPr/>
      </dsp:nvSpPr>
      <dsp:spPr>
        <a:xfrm>
          <a:off x="2904338" y="4043490"/>
          <a:ext cx="393715" cy="460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>
        <a:off x="2904338" y="4135604"/>
        <a:ext cx="275601" cy="276344"/>
      </dsp:txXfrm>
    </dsp:sp>
    <dsp:sp modelId="{DBE4640B-51ED-4947-A498-6F2400573F38}">
      <dsp:nvSpPr>
        <dsp:cNvPr id="0" name=""/>
        <dsp:cNvSpPr/>
      </dsp:nvSpPr>
      <dsp:spPr>
        <a:xfrm>
          <a:off x="3483768" y="3716632"/>
          <a:ext cx="1857148" cy="1114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843C0C"/>
              </a:solidFill>
            </a:rPr>
            <a:t>Wage Payments (Banks/ Postal through Biometric )</a:t>
          </a:r>
          <a:endParaRPr lang="en-US" sz="1400" b="1" kern="1200" dirty="0">
            <a:solidFill>
              <a:srgbClr val="843C0C"/>
            </a:solidFill>
          </a:endParaRPr>
        </a:p>
      </dsp:txBody>
      <dsp:txXfrm>
        <a:off x="3516404" y="3749268"/>
        <a:ext cx="1791876" cy="104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9BC64-3497-4512-AF8A-A1DD1833C199}">
      <dsp:nvSpPr>
        <dsp:cNvPr id="0" name=""/>
        <dsp:cNvSpPr/>
      </dsp:nvSpPr>
      <dsp:spPr>
        <a:xfrm>
          <a:off x="73657" y="1511"/>
          <a:ext cx="2640546" cy="158432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Field Assistants </a:t>
          </a:r>
          <a:endParaRPr lang="en-US" sz="1600" b="1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Demand &amp; Allocation of Work;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Musters Management; Uploading of Attendance;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Supports Technical Assistants while measurements</a:t>
          </a:r>
          <a:endParaRPr lang="en-US" sz="1100" b="1" kern="1200" dirty="0">
            <a:latin typeface="+mj-lt"/>
          </a:endParaRPr>
        </a:p>
      </dsp:txBody>
      <dsp:txXfrm>
        <a:off x="73657" y="1511"/>
        <a:ext cx="2640546" cy="1584327"/>
      </dsp:txXfrm>
    </dsp:sp>
    <dsp:sp modelId="{62E29225-B500-423C-A9C5-8BEECD5BEC7D}">
      <dsp:nvSpPr>
        <dsp:cNvPr id="0" name=""/>
        <dsp:cNvSpPr/>
      </dsp:nvSpPr>
      <dsp:spPr>
        <a:xfrm>
          <a:off x="2978258" y="1511"/>
          <a:ext cx="2640546" cy="158432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67000"/>
                <a:satMod val="105000"/>
                <a:lumMod val="11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tint val="73000"/>
                <a:satMod val="103000"/>
                <a:lumMod val="10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Technical Assistants</a:t>
          </a:r>
          <a:endParaRPr lang="en-US" sz="1800" b="1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Measurements &amp; Uploading of photographs</a:t>
          </a:r>
          <a:endParaRPr lang="en-US" sz="1100" b="1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Collects musters from field and handover M-Book along with musters at MCC</a:t>
          </a:r>
        </a:p>
      </dsp:txBody>
      <dsp:txXfrm>
        <a:off x="2978258" y="1511"/>
        <a:ext cx="2640546" cy="1584327"/>
      </dsp:txXfrm>
    </dsp:sp>
    <dsp:sp modelId="{3A187AAE-FDA2-4902-9CD5-9B51FCBFB8A6}">
      <dsp:nvSpPr>
        <dsp:cNvPr id="0" name=""/>
        <dsp:cNvSpPr/>
      </dsp:nvSpPr>
      <dsp:spPr>
        <a:xfrm>
          <a:off x="73657" y="1849894"/>
          <a:ext cx="2640546" cy="158432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7000"/>
                <a:satMod val="105000"/>
                <a:lumMod val="11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tint val="73000"/>
                <a:satMod val="103000"/>
                <a:lumMod val="10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Engineering Consultant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Check measures works 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Uploads images with coordinates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Handover M-Book with check measurements to APO</a:t>
          </a:r>
        </a:p>
      </dsp:txBody>
      <dsp:txXfrm>
        <a:off x="73657" y="1849894"/>
        <a:ext cx="2640546" cy="1584327"/>
      </dsp:txXfrm>
    </dsp:sp>
    <dsp:sp modelId="{2FFEDA1D-6694-4909-9457-DA2E1DB5A1B2}">
      <dsp:nvSpPr>
        <dsp:cNvPr id="0" name=""/>
        <dsp:cNvSpPr/>
      </dsp:nvSpPr>
      <dsp:spPr>
        <a:xfrm>
          <a:off x="2978258" y="1849894"/>
          <a:ext cx="2640546" cy="158432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67000"/>
                <a:satMod val="105000"/>
                <a:lumMod val="11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tint val="73000"/>
                <a:satMod val="103000"/>
                <a:lumMod val="10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Computer Operators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All online transactions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Issues electronic musters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Generates payments based on musters &amp; m-books</a:t>
          </a:r>
        </a:p>
      </dsp:txBody>
      <dsp:txXfrm>
        <a:off x="2978258" y="1849894"/>
        <a:ext cx="2640546" cy="1584327"/>
      </dsp:txXfrm>
    </dsp:sp>
    <dsp:sp modelId="{DCF4CAB6-AE06-4A77-B107-883A0261569C}">
      <dsp:nvSpPr>
        <dsp:cNvPr id="0" name=""/>
        <dsp:cNvSpPr/>
      </dsp:nvSpPr>
      <dsp:spPr>
        <a:xfrm>
          <a:off x="1228275" y="3698276"/>
          <a:ext cx="3235910" cy="150701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7000"/>
                <a:satMod val="105000"/>
                <a:lumMod val="11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tint val="73000"/>
                <a:satMod val="103000"/>
                <a:lumMod val="10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Addl. Programme Officer</a:t>
          </a:r>
          <a:endParaRPr lang="en-US" sz="1800" b="1" kern="1200" dirty="0"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Monitors musters issued &amp; musters filled-in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Verifies filled in musters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Ensures generation of payorders – Coordinates all staff incl. paying agencies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latin typeface="+mj-lt"/>
            </a:rPr>
            <a:t>Supports Programme Officers</a:t>
          </a:r>
        </a:p>
      </dsp:txBody>
      <dsp:txXfrm>
        <a:off x="1228275" y="3698276"/>
        <a:ext cx="3235910" cy="1507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C085F-77E6-4724-8422-BBA60596E492}">
      <dsp:nvSpPr>
        <dsp:cNvPr id="0" name=""/>
        <dsp:cNvSpPr/>
      </dsp:nvSpPr>
      <dsp:spPr>
        <a:xfrm>
          <a:off x="5106" y="328406"/>
          <a:ext cx="663427" cy="6634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F9509-06FD-4929-B1B7-D819046EE39C}">
      <dsp:nvSpPr>
        <dsp:cNvPr id="0" name=""/>
        <dsp:cNvSpPr/>
      </dsp:nvSpPr>
      <dsp:spPr>
        <a:xfrm>
          <a:off x="71449" y="394749"/>
          <a:ext cx="530742" cy="53074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4D452-8EFA-48E2-A476-B266D1378621}">
      <dsp:nvSpPr>
        <dsp:cNvPr id="0" name=""/>
        <dsp:cNvSpPr/>
      </dsp:nvSpPr>
      <dsp:spPr>
        <a:xfrm>
          <a:off x="760646" y="1393341"/>
          <a:ext cx="1962641" cy="3095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-Customized Online Application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-Simplified screens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-Minimum data entry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-Prepopulated information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– </a:t>
          </a:r>
          <a:r>
            <a:rPr lang="en-US" sz="1600" kern="1200" dirty="0" err="1" smtClean="0"/>
            <a:t>eMusters</a:t>
          </a:r>
          <a:r>
            <a:rPr lang="en-US" sz="1600" kern="1200" dirty="0" smtClean="0"/>
            <a:t> / Measurements</a:t>
          </a:r>
        </a:p>
      </dsp:txBody>
      <dsp:txXfrm>
        <a:off x="760646" y="1393341"/>
        <a:ext cx="1962641" cy="3095073"/>
      </dsp:txXfrm>
    </dsp:sp>
    <dsp:sp modelId="{6A94BA70-9AA1-44AC-88C0-C913E4D7C466}">
      <dsp:nvSpPr>
        <dsp:cNvPr id="0" name=""/>
        <dsp:cNvSpPr/>
      </dsp:nvSpPr>
      <dsp:spPr>
        <a:xfrm>
          <a:off x="782578" y="0"/>
          <a:ext cx="2293169" cy="1320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Web Application</a:t>
          </a:r>
          <a:r>
            <a:rPr lang="en-US" sz="1500" kern="1200" dirty="0" smtClean="0"/>
            <a:t>:</a:t>
          </a:r>
        </a:p>
      </dsp:txBody>
      <dsp:txXfrm>
        <a:off x="782578" y="0"/>
        <a:ext cx="2293169" cy="1320241"/>
      </dsp:txXfrm>
    </dsp:sp>
    <dsp:sp modelId="{271C21E6-D5C2-47B4-97C1-D1E06ABE90DC}">
      <dsp:nvSpPr>
        <dsp:cNvPr id="0" name=""/>
        <dsp:cNvSpPr/>
      </dsp:nvSpPr>
      <dsp:spPr>
        <a:xfrm>
          <a:off x="3072867" y="239990"/>
          <a:ext cx="663427" cy="6634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19830-A104-4C68-B3C2-BBF7631A13FA}">
      <dsp:nvSpPr>
        <dsp:cNvPr id="0" name=""/>
        <dsp:cNvSpPr/>
      </dsp:nvSpPr>
      <dsp:spPr>
        <a:xfrm>
          <a:off x="3139210" y="306333"/>
          <a:ext cx="530742" cy="53074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1E966-3781-4413-A661-E117342DD3E0}">
      <dsp:nvSpPr>
        <dsp:cNvPr id="0" name=""/>
        <dsp:cNvSpPr/>
      </dsp:nvSpPr>
      <dsp:spPr>
        <a:xfrm>
          <a:off x="3874510" y="903418"/>
          <a:ext cx="1962641" cy="279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-Capturing data from field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-Populating the data in RAGAS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-Attendance / Measurements captured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-Enables faster generation of payorders</a:t>
          </a:r>
          <a:endParaRPr lang="en-US" sz="1600" kern="1200" dirty="0"/>
        </a:p>
      </dsp:txBody>
      <dsp:txXfrm>
        <a:off x="3874510" y="903418"/>
        <a:ext cx="1962641" cy="2791926"/>
      </dsp:txXfrm>
    </dsp:sp>
    <dsp:sp modelId="{F16F1EC3-402E-42A7-BA66-2CE59945B0A2}">
      <dsp:nvSpPr>
        <dsp:cNvPr id="0" name=""/>
        <dsp:cNvSpPr/>
      </dsp:nvSpPr>
      <dsp:spPr>
        <a:xfrm>
          <a:off x="3874510" y="239990"/>
          <a:ext cx="1962641" cy="66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anose="020F0502020204030204" pitchFamily="34" charset="0"/>
            </a:rPr>
            <a:t>eMMS</a:t>
          </a:r>
          <a:endParaRPr lang="en-US" sz="2800" kern="1200" dirty="0"/>
        </a:p>
      </dsp:txBody>
      <dsp:txXfrm>
        <a:off x="3874510" y="239990"/>
        <a:ext cx="1962641" cy="663427"/>
      </dsp:txXfrm>
    </dsp:sp>
    <dsp:sp modelId="{9944AEE9-5B3A-47F9-9F18-F2A4853E84C6}">
      <dsp:nvSpPr>
        <dsp:cNvPr id="0" name=""/>
        <dsp:cNvSpPr/>
      </dsp:nvSpPr>
      <dsp:spPr>
        <a:xfrm>
          <a:off x="5975365" y="239990"/>
          <a:ext cx="663427" cy="66342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7766C-AF7A-442B-8146-C6102CF1BC7A}">
      <dsp:nvSpPr>
        <dsp:cNvPr id="0" name=""/>
        <dsp:cNvSpPr/>
      </dsp:nvSpPr>
      <dsp:spPr>
        <a:xfrm>
          <a:off x="6041708" y="306333"/>
          <a:ext cx="530742" cy="53074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0FBCA-91CF-4E42-81DA-88EF46C5295F}">
      <dsp:nvSpPr>
        <dsp:cNvPr id="0" name=""/>
        <dsp:cNvSpPr/>
      </dsp:nvSpPr>
      <dsp:spPr>
        <a:xfrm>
          <a:off x="6777007" y="903418"/>
          <a:ext cx="1962641" cy="279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-No parking of funds – No shortage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-Online transfer of funds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-Mode: CBS, Postal, -Transfer of wages into A/c within a day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-Biometric authenticated payments</a:t>
          </a:r>
          <a:endParaRPr lang="en-US" sz="1600" kern="1200" dirty="0"/>
        </a:p>
      </dsp:txBody>
      <dsp:txXfrm>
        <a:off x="6777007" y="903418"/>
        <a:ext cx="1962641" cy="2791926"/>
      </dsp:txXfrm>
    </dsp:sp>
    <dsp:sp modelId="{09381D9B-5436-4454-9AC4-AB4C4C6BFD19}">
      <dsp:nvSpPr>
        <dsp:cNvPr id="0" name=""/>
        <dsp:cNvSpPr/>
      </dsp:nvSpPr>
      <dsp:spPr>
        <a:xfrm>
          <a:off x="6777007" y="239990"/>
          <a:ext cx="1962641" cy="66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alibri" panose="020F0502020204030204" pitchFamily="34" charset="0"/>
            </a:rPr>
            <a:t>eFMS</a:t>
          </a:r>
          <a:r>
            <a:rPr lang="en-US" sz="2800" kern="1200" dirty="0" smtClean="0">
              <a:latin typeface="Calibri" panose="020F0502020204030204" pitchFamily="34" charset="0"/>
            </a:rPr>
            <a:t>.</a:t>
          </a:r>
          <a:endParaRPr lang="en-US" sz="2800" kern="1200" dirty="0"/>
        </a:p>
      </dsp:txBody>
      <dsp:txXfrm>
        <a:off x="6777007" y="239990"/>
        <a:ext cx="1962641" cy="663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41539-EA7F-4D41-A75F-40392B9789C2}">
      <dsp:nvSpPr>
        <dsp:cNvPr id="0" name=""/>
        <dsp:cNvSpPr/>
      </dsp:nvSpPr>
      <dsp:spPr>
        <a:xfrm>
          <a:off x="0" y="0"/>
          <a:ext cx="6931795" cy="94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843C0C"/>
              </a:solidFill>
            </a:rPr>
            <a:t>Measurements by Technical Assistant (T1= T+3) </a:t>
          </a:r>
          <a:r>
            <a:rPr lang="en-US" sz="1600" kern="1200" dirty="0" smtClean="0">
              <a:solidFill>
                <a:srgbClr val="843C0C"/>
              </a:solidFill>
            </a:rPr>
            <a:t>–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843C0C"/>
              </a:solidFill>
            </a:rPr>
            <a:t>Muster Closure to M-Book handing over date with measurement </a:t>
          </a:r>
          <a:endParaRPr lang="en-US" sz="1600" kern="1200" dirty="0">
            <a:solidFill>
              <a:srgbClr val="843C0C"/>
            </a:solidFill>
          </a:endParaRPr>
        </a:p>
      </dsp:txBody>
      <dsp:txXfrm>
        <a:off x="27634" y="27634"/>
        <a:ext cx="5803289" cy="888238"/>
      </dsp:txXfrm>
    </dsp:sp>
    <dsp:sp modelId="{E1C551F4-F152-419C-9406-D9E8B45B5150}">
      <dsp:nvSpPr>
        <dsp:cNvPr id="0" name=""/>
        <dsp:cNvSpPr/>
      </dsp:nvSpPr>
      <dsp:spPr>
        <a:xfrm>
          <a:off x="517634" y="1074548"/>
          <a:ext cx="6931795" cy="94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843C0C"/>
              </a:solidFill>
            </a:rPr>
            <a:t>Check Measurement by Engineering Consultant (T2=T1+2=T+5) </a:t>
          </a:r>
          <a:r>
            <a:rPr lang="en-US" sz="1600" kern="1200" dirty="0" smtClean="0">
              <a:solidFill>
                <a:srgbClr val="843C0C"/>
              </a:solidFill>
            </a:rPr>
            <a:t>– Measurement date to </a:t>
          </a:r>
          <a:r>
            <a:rPr lang="en-US" sz="1600" kern="1200" dirty="0" err="1" smtClean="0">
              <a:solidFill>
                <a:srgbClr val="843C0C"/>
              </a:solidFill>
            </a:rPr>
            <a:t>Mbook</a:t>
          </a:r>
          <a:r>
            <a:rPr lang="en-US" sz="1600" kern="1200" dirty="0" smtClean="0">
              <a:solidFill>
                <a:srgbClr val="843C0C"/>
              </a:solidFill>
            </a:rPr>
            <a:t> Handing over Date with check measurements </a:t>
          </a:r>
          <a:endParaRPr lang="en-US" sz="1600" kern="1200" dirty="0">
            <a:solidFill>
              <a:srgbClr val="843C0C"/>
            </a:solidFill>
          </a:endParaRPr>
        </a:p>
      </dsp:txBody>
      <dsp:txXfrm>
        <a:off x="545268" y="1102182"/>
        <a:ext cx="5745614" cy="888238"/>
      </dsp:txXfrm>
    </dsp:sp>
    <dsp:sp modelId="{31324534-84F8-4AE1-8A2C-558710E6076F}">
      <dsp:nvSpPr>
        <dsp:cNvPr id="0" name=""/>
        <dsp:cNvSpPr/>
      </dsp:nvSpPr>
      <dsp:spPr>
        <a:xfrm>
          <a:off x="1035268" y="2149097"/>
          <a:ext cx="6931795" cy="94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843C0C"/>
              </a:solidFill>
            </a:rPr>
            <a:t>Payment Generation by Computer Operator (T3=   T2+2= T+7)</a:t>
          </a:r>
          <a:r>
            <a:rPr lang="en-US" sz="1600" kern="1200" dirty="0" smtClean="0">
              <a:solidFill>
                <a:srgbClr val="843C0C"/>
              </a:solidFill>
            </a:rPr>
            <a:t>M-Book received date to Payment Generation date</a:t>
          </a:r>
          <a:endParaRPr lang="en-US" sz="1600" kern="1200" dirty="0">
            <a:solidFill>
              <a:srgbClr val="843C0C"/>
            </a:solidFill>
          </a:endParaRPr>
        </a:p>
      </dsp:txBody>
      <dsp:txXfrm>
        <a:off x="1062902" y="2176731"/>
        <a:ext cx="5745614" cy="888238"/>
      </dsp:txXfrm>
    </dsp:sp>
    <dsp:sp modelId="{A04A890F-1BA4-4C23-BB0D-D236C383CCAD}">
      <dsp:nvSpPr>
        <dsp:cNvPr id="0" name=""/>
        <dsp:cNvSpPr/>
      </dsp:nvSpPr>
      <dsp:spPr>
        <a:xfrm>
          <a:off x="1552902" y="3223646"/>
          <a:ext cx="6931795" cy="94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843C0C"/>
              </a:solidFill>
            </a:rPr>
            <a:t>FTO Uploading by Programme Officer (T4=T3+2=T+9)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843C0C"/>
              </a:solidFill>
            </a:rPr>
            <a:t>Payment generation to FTO Uploading date</a:t>
          </a:r>
          <a:endParaRPr lang="en-US" sz="1600" kern="1200" dirty="0">
            <a:solidFill>
              <a:srgbClr val="843C0C"/>
            </a:solidFill>
          </a:endParaRPr>
        </a:p>
      </dsp:txBody>
      <dsp:txXfrm>
        <a:off x="1580536" y="3251280"/>
        <a:ext cx="5745614" cy="888238"/>
      </dsp:txXfrm>
    </dsp:sp>
    <dsp:sp modelId="{FA451A90-BD6D-4B75-B3B5-D0CB2CBBCB57}">
      <dsp:nvSpPr>
        <dsp:cNvPr id="0" name=""/>
        <dsp:cNvSpPr/>
      </dsp:nvSpPr>
      <dsp:spPr>
        <a:xfrm>
          <a:off x="2070536" y="4298194"/>
          <a:ext cx="6931795" cy="94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843C0C"/>
              </a:solidFill>
            </a:rPr>
            <a:t>Wage Disbursement by paying agencies (T5=T4+4=T+13)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843C0C"/>
              </a:solidFill>
            </a:rPr>
            <a:t>FTO Uploading date to actual disbursement</a:t>
          </a:r>
          <a:endParaRPr lang="en-US" sz="1600" kern="1200" dirty="0">
            <a:solidFill>
              <a:srgbClr val="843C0C"/>
            </a:solidFill>
          </a:endParaRPr>
        </a:p>
      </dsp:txBody>
      <dsp:txXfrm>
        <a:off x="2098170" y="4325828"/>
        <a:ext cx="5745614" cy="888238"/>
      </dsp:txXfrm>
    </dsp:sp>
    <dsp:sp modelId="{6921CB21-832E-49B8-9261-EBBC935BC916}">
      <dsp:nvSpPr>
        <dsp:cNvPr id="0" name=""/>
        <dsp:cNvSpPr/>
      </dsp:nvSpPr>
      <dsp:spPr>
        <a:xfrm>
          <a:off x="6318516" y="689283"/>
          <a:ext cx="613279" cy="613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solidFill>
              <a:srgbClr val="843C0C"/>
            </a:solidFill>
          </a:endParaRPr>
        </a:p>
      </dsp:txBody>
      <dsp:txXfrm>
        <a:off x="6456504" y="689283"/>
        <a:ext cx="337303" cy="461492"/>
      </dsp:txXfrm>
    </dsp:sp>
    <dsp:sp modelId="{F004C912-8A68-409D-89A6-CAF148EE96EF}">
      <dsp:nvSpPr>
        <dsp:cNvPr id="0" name=""/>
        <dsp:cNvSpPr/>
      </dsp:nvSpPr>
      <dsp:spPr>
        <a:xfrm>
          <a:off x="6836150" y="1763832"/>
          <a:ext cx="613279" cy="613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solidFill>
              <a:srgbClr val="843C0C"/>
            </a:solidFill>
          </a:endParaRPr>
        </a:p>
      </dsp:txBody>
      <dsp:txXfrm>
        <a:off x="6974138" y="1763832"/>
        <a:ext cx="337303" cy="461492"/>
      </dsp:txXfrm>
    </dsp:sp>
    <dsp:sp modelId="{AAE53861-108C-4007-B48A-42D53D626774}">
      <dsp:nvSpPr>
        <dsp:cNvPr id="0" name=""/>
        <dsp:cNvSpPr/>
      </dsp:nvSpPr>
      <dsp:spPr>
        <a:xfrm>
          <a:off x="7353784" y="2822655"/>
          <a:ext cx="613279" cy="613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solidFill>
              <a:srgbClr val="843C0C"/>
            </a:solidFill>
          </a:endParaRPr>
        </a:p>
      </dsp:txBody>
      <dsp:txXfrm>
        <a:off x="7491772" y="2822655"/>
        <a:ext cx="337303" cy="461492"/>
      </dsp:txXfrm>
    </dsp:sp>
    <dsp:sp modelId="{97FDDFD5-6F52-4F78-B094-5C173AF7328E}">
      <dsp:nvSpPr>
        <dsp:cNvPr id="0" name=""/>
        <dsp:cNvSpPr/>
      </dsp:nvSpPr>
      <dsp:spPr>
        <a:xfrm>
          <a:off x="7871418" y="3907688"/>
          <a:ext cx="613279" cy="613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>
            <a:solidFill>
              <a:srgbClr val="843C0C"/>
            </a:solidFill>
          </a:endParaRPr>
        </a:p>
      </dsp:txBody>
      <dsp:txXfrm>
        <a:off x="8009406" y="3907688"/>
        <a:ext cx="337303" cy="461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1C4CA-11A7-4B96-BE49-EF5D6E89A86B}">
      <dsp:nvSpPr>
        <dsp:cNvPr id="0" name=""/>
        <dsp:cNvSpPr/>
      </dsp:nvSpPr>
      <dsp:spPr>
        <a:xfrm rot="5400000">
          <a:off x="-134818" y="135017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314776"/>
        <a:ext cx="629155" cy="269638"/>
      </dsp:txXfrm>
    </dsp:sp>
    <dsp:sp modelId="{E4B2E97C-1FCA-406C-A700-8B173B0AAC9C}">
      <dsp:nvSpPr>
        <dsp:cNvPr id="0" name=""/>
        <dsp:cNvSpPr/>
      </dsp:nvSpPr>
      <dsp:spPr>
        <a:xfrm rot="5400000">
          <a:off x="4354984" y="-3725630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Weekly Video Conferences : Pending musters, payments is compulsory agenda</a:t>
          </a:r>
          <a:endParaRPr lang="en-US" sz="3200" b="1" kern="1200" dirty="0"/>
        </a:p>
      </dsp:txBody>
      <dsp:txXfrm rot="-5400000">
        <a:off x="629156" y="28717"/>
        <a:ext cx="8007354" cy="527177"/>
      </dsp:txXfrm>
    </dsp:sp>
    <dsp:sp modelId="{A56D78C8-724C-4E32-8814-C16A943055A7}">
      <dsp:nvSpPr>
        <dsp:cNvPr id="0" name=""/>
        <dsp:cNvSpPr/>
      </dsp:nvSpPr>
      <dsp:spPr>
        <a:xfrm rot="5400000">
          <a:off x="-134818" y="935594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1115353"/>
        <a:ext cx="629155" cy="269638"/>
      </dsp:txXfrm>
    </dsp:sp>
    <dsp:sp modelId="{3B79C385-749B-422F-9B30-9CE69BBC760C}">
      <dsp:nvSpPr>
        <dsp:cNvPr id="0" name=""/>
        <dsp:cNvSpPr/>
      </dsp:nvSpPr>
      <dsp:spPr>
        <a:xfrm rot="5400000">
          <a:off x="4354984" y="-2925053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Special Officers( from State office) to each district to monitor and solve the issues.</a:t>
          </a:r>
          <a:endParaRPr lang="en-US" sz="3200" b="1" kern="1200" dirty="0"/>
        </a:p>
      </dsp:txBody>
      <dsp:txXfrm rot="-5400000">
        <a:off x="629156" y="829294"/>
        <a:ext cx="8007354" cy="527177"/>
      </dsp:txXfrm>
    </dsp:sp>
    <dsp:sp modelId="{C486DCC2-2B60-417E-A5B1-592D199B407B}">
      <dsp:nvSpPr>
        <dsp:cNvPr id="0" name=""/>
        <dsp:cNvSpPr/>
      </dsp:nvSpPr>
      <dsp:spPr>
        <a:xfrm rot="5400000">
          <a:off x="-134818" y="1736170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1915929"/>
        <a:ext cx="629155" cy="269638"/>
      </dsp:txXfrm>
    </dsp:sp>
    <dsp:sp modelId="{344EC943-D91A-4BEA-9309-760446DB8BBA}">
      <dsp:nvSpPr>
        <dsp:cNvPr id="0" name=""/>
        <dsp:cNvSpPr/>
      </dsp:nvSpPr>
      <dsp:spPr>
        <a:xfrm rot="5400000">
          <a:off x="4354984" y="-2124477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Wednesday meeting with all functionaries at Mandal level – Ascertaining status of pending payments</a:t>
          </a:r>
          <a:endParaRPr lang="en-US" sz="3200" b="1" kern="1200" dirty="0"/>
        </a:p>
      </dsp:txBody>
      <dsp:txXfrm rot="-5400000">
        <a:off x="629156" y="1629870"/>
        <a:ext cx="8007354" cy="527177"/>
      </dsp:txXfrm>
    </dsp:sp>
    <dsp:sp modelId="{0C988AA1-B14F-4B35-8C20-C742CD2D5B6A}">
      <dsp:nvSpPr>
        <dsp:cNvPr id="0" name=""/>
        <dsp:cNvSpPr/>
      </dsp:nvSpPr>
      <dsp:spPr>
        <a:xfrm rot="5400000">
          <a:off x="-134818" y="2536747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2716506"/>
        <a:ext cx="629155" cy="269638"/>
      </dsp:txXfrm>
    </dsp:sp>
    <dsp:sp modelId="{27964554-1328-4CFD-A727-256CE10E7610}">
      <dsp:nvSpPr>
        <dsp:cNvPr id="0" name=""/>
        <dsp:cNvSpPr/>
      </dsp:nvSpPr>
      <dsp:spPr>
        <a:xfrm rot="5400000">
          <a:off x="4354984" y="-1323900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Regular meetings with Postal department and Bankers.</a:t>
          </a:r>
          <a:endParaRPr lang="en-US" sz="1600" b="1" kern="1200" dirty="0"/>
        </a:p>
      </dsp:txBody>
      <dsp:txXfrm rot="-5400000">
        <a:off x="629156" y="2430447"/>
        <a:ext cx="8007354" cy="527177"/>
      </dsp:txXfrm>
    </dsp:sp>
    <dsp:sp modelId="{D6697FD0-FFCD-45C8-A198-3511706BD86C}">
      <dsp:nvSpPr>
        <dsp:cNvPr id="0" name=""/>
        <dsp:cNvSpPr/>
      </dsp:nvSpPr>
      <dsp:spPr>
        <a:xfrm rot="5400000">
          <a:off x="-134818" y="3337323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3517082"/>
        <a:ext cx="629155" cy="269638"/>
      </dsp:txXfrm>
    </dsp:sp>
    <dsp:sp modelId="{F1BCE3CC-00D6-4929-9173-3841193970AF}">
      <dsp:nvSpPr>
        <dsp:cNvPr id="0" name=""/>
        <dsp:cNvSpPr/>
      </dsp:nvSpPr>
      <dsp:spPr>
        <a:xfrm rot="5400000">
          <a:off x="4354984" y="-523324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SMS to wageseekers about depositing wage payments, and to staff on pending musters, FTOs.</a:t>
          </a:r>
          <a:endParaRPr lang="en-US" sz="1600" b="1" kern="1200" dirty="0"/>
        </a:p>
      </dsp:txBody>
      <dsp:txXfrm rot="-5400000">
        <a:off x="629156" y="3231023"/>
        <a:ext cx="8007354" cy="527177"/>
      </dsp:txXfrm>
    </dsp:sp>
    <dsp:sp modelId="{64EFCD1F-4B0D-476D-B108-3BEEA4A83C42}">
      <dsp:nvSpPr>
        <dsp:cNvPr id="0" name=""/>
        <dsp:cNvSpPr/>
      </dsp:nvSpPr>
      <dsp:spPr>
        <a:xfrm rot="5400000">
          <a:off x="-134818" y="4137900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4317659"/>
        <a:ext cx="629155" cy="269638"/>
      </dsp:txXfrm>
    </dsp:sp>
    <dsp:sp modelId="{B950C982-7034-41A3-AB26-3AAE711DACD0}">
      <dsp:nvSpPr>
        <dsp:cNvPr id="0" name=""/>
        <dsp:cNvSpPr/>
      </dsp:nvSpPr>
      <dsp:spPr>
        <a:xfrm rot="5400000">
          <a:off x="4354984" y="277251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Use of MIS reports- to monitor delay musters, payments at all levels.</a:t>
          </a:r>
          <a:endParaRPr lang="en-US" sz="1600" b="1" kern="1200" dirty="0"/>
        </a:p>
      </dsp:txBody>
      <dsp:txXfrm rot="-5400000">
        <a:off x="629156" y="4031599"/>
        <a:ext cx="8007354" cy="527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1C4CA-11A7-4B96-BE49-EF5D6E89A86B}">
      <dsp:nvSpPr>
        <dsp:cNvPr id="0" name=""/>
        <dsp:cNvSpPr/>
      </dsp:nvSpPr>
      <dsp:spPr>
        <a:xfrm rot="5400000">
          <a:off x="-134818" y="135017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314776"/>
        <a:ext cx="629155" cy="269638"/>
      </dsp:txXfrm>
    </dsp:sp>
    <dsp:sp modelId="{E4B2E97C-1FCA-406C-A700-8B173B0AAC9C}">
      <dsp:nvSpPr>
        <dsp:cNvPr id="0" name=""/>
        <dsp:cNvSpPr/>
      </dsp:nvSpPr>
      <dsp:spPr>
        <a:xfrm rot="5400000">
          <a:off x="4354984" y="-3725630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Payments monitoring cell at State &amp; district level – DBT Wing</a:t>
          </a:r>
          <a:endParaRPr lang="en-US" sz="3200" b="1" kern="1200" dirty="0"/>
        </a:p>
      </dsp:txBody>
      <dsp:txXfrm rot="-5400000">
        <a:off x="629156" y="28717"/>
        <a:ext cx="8007354" cy="527177"/>
      </dsp:txXfrm>
    </dsp:sp>
    <dsp:sp modelId="{A56D78C8-724C-4E32-8814-C16A943055A7}">
      <dsp:nvSpPr>
        <dsp:cNvPr id="0" name=""/>
        <dsp:cNvSpPr/>
      </dsp:nvSpPr>
      <dsp:spPr>
        <a:xfrm rot="5400000">
          <a:off x="-134818" y="935594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1115353"/>
        <a:ext cx="629155" cy="269638"/>
      </dsp:txXfrm>
    </dsp:sp>
    <dsp:sp modelId="{3B79C385-749B-422F-9B30-9CE69BBC760C}">
      <dsp:nvSpPr>
        <dsp:cNvPr id="0" name=""/>
        <dsp:cNvSpPr/>
      </dsp:nvSpPr>
      <dsp:spPr>
        <a:xfrm rot="5400000">
          <a:off x="4354984" y="-2925053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Daily monitoring and reconciliation for FTOs generated, uploaded, rejected FTOs and daily monitoring of disbursement of wages by Postal dept.</a:t>
          </a:r>
          <a:endParaRPr lang="en-US" sz="3200" b="1" kern="1200" dirty="0"/>
        </a:p>
      </dsp:txBody>
      <dsp:txXfrm rot="-5400000">
        <a:off x="629156" y="829294"/>
        <a:ext cx="8007354" cy="527177"/>
      </dsp:txXfrm>
    </dsp:sp>
    <dsp:sp modelId="{C486DCC2-2B60-417E-A5B1-592D199B407B}">
      <dsp:nvSpPr>
        <dsp:cNvPr id="0" name=""/>
        <dsp:cNvSpPr/>
      </dsp:nvSpPr>
      <dsp:spPr>
        <a:xfrm rot="5400000">
          <a:off x="-134818" y="1736170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1915929"/>
        <a:ext cx="629155" cy="269638"/>
      </dsp:txXfrm>
    </dsp:sp>
    <dsp:sp modelId="{344EC943-D91A-4BEA-9309-760446DB8BBA}">
      <dsp:nvSpPr>
        <dsp:cNvPr id="0" name=""/>
        <dsp:cNvSpPr/>
      </dsp:nvSpPr>
      <dsp:spPr>
        <a:xfrm rot="5400000">
          <a:off x="4354984" y="-2124477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Call center – Grievance Redressal : 1 800 200 1001</a:t>
          </a:r>
          <a:endParaRPr lang="en-US" sz="3200" b="1" kern="1200" dirty="0"/>
        </a:p>
      </dsp:txBody>
      <dsp:txXfrm rot="-5400000">
        <a:off x="629156" y="1629870"/>
        <a:ext cx="8007354" cy="527177"/>
      </dsp:txXfrm>
    </dsp:sp>
    <dsp:sp modelId="{64EFCD1F-4B0D-476D-B108-3BEEA4A83C42}">
      <dsp:nvSpPr>
        <dsp:cNvPr id="0" name=""/>
        <dsp:cNvSpPr/>
      </dsp:nvSpPr>
      <dsp:spPr>
        <a:xfrm rot="5400000">
          <a:off x="-134818" y="2536747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2716506"/>
        <a:ext cx="629155" cy="269638"/>
      </dsp:txXfrm>
    </dsp:sp>
    <dsp:sp modelId="{B950C982-7034-41A3-AB26-3AAE711DACD0}">
      <dsp:nvSpPr>
        <dsp:cNvPr id="0" name=""/>
        <dsp:cNvSpPr/>
      </dsp:nvSpPr>
      <dsp:spPr>
        <a:xfrm rot="5400000">
          <a:off x="4354984" y="-1323900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Strict implementation of </a:t>
          </a:r>
          <a:r>
            <a:rPr lang="en-US" sz="1600" b="1" i="1" kern="1200" dirty="0" smtClean="0">
              <a:latin typeface="+mj-lt"/>
            </a:rPr>
            <a:t>Delay Compensation System (DCS)  </a:t>
          </a:r>
          <a:r>
            <a:rPr lang="en-US" sz="1600" b="1" kern="1200" dirty="0" smtClean="0">
              <a:latin typeface="+mj-lt"/>
            </a:rPr>
            <a:t>in spite of  pressures from various associations. </a:t>
          </a:r>
          <a:endParaRPr lang="en-US" sz="1600" b="1" kern="1200" dirty="0"/>
        </a:p>
      </dsp:txBody>
      <dsp:txXfrm rot="-5400000">
        <a:off x="629156" y="2430447"/>
        <a:ext cx="8007354" cy="527177"/>
      </dsp:txXfrm>
    </dsp:sp>
    <dsp:sp modelId="{E79B67F3-3368-4DC7-93B5-2C0F727AFD4F}">
      <dsp:nvSpPr>
        <dsp:cNvPr id="0" name=""/>
        <dsp:cNvSpPr/>
      </dsp:nvSpPr>
      <dsp:spPr>
        <a:xfrm rot="5400000">
          <a:off x="-134818" y="3337323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3517082"/>
        <a:ext cx="629155" cy="269638"/>
      </dsp:txXfrm>
    </dsp:sp>
    <dsp:sp modelId="{28331C3B-2733-44F0-A288-97524D316271}">
      <dsp:nvSpPr>
        <dsp:cNvPr id="0" name=""/>
        <dsp:cNvSpPr/>
      </dsp:nvSpPr>
      <dsp:spPr>
        <a:xfrm rot="5400000">
          <a:off x="4354984" y="-523324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Filling up the staff vacancies and IT requirements  on priority basis in the potential wage demand areas.  </a:t>
          </a:r>
          <a:endParaRPr lang="en-US" sz="1600" b="1" kern="1200" dirty="0"/>
        </a:p>
      </dsp:txBody>
      <dsp:txXfrm rot="-5400000">
        <a:off x="629156" y="3231023"/>
        <a:ext cx="8007354" cy="527177"/>
      </dsp:txXfrm>
    </dsp:sp>
    <dsp:sp modelId="{228CD534-5520-468F-B810-4DAC874A4985}">
      <dsp:nvSpPr>
        <dsp:cNvPr id="0" name=""/>
        <dsp:cNvSpPr/>
      </dsp:nvSpPr>
      <dsp:spPr>
        <a:xfrm rot="5400000">
          <a:off x="-134818" y="4137900"/>
          <a:ext cx="898793" cy="629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2" y="4317659"/>
        <a:ext cx="629155" cy="269638"/>
      </dsp:txXfrm>
    </dsp:sp>
    <dsp:sp modelId="{67D1F374-9F1D-4065-A344-6A1A6E60C46A}">
      <dsp:nvSpPr>
        <dsp:cNvPr id="0" name=""/>
        <dsp:cNvSpPr/>
      </dsp:nvSpPr>
      <dsp:spPr>
        <a:xfrm rot="5400000">
          <a:off x="4354984" y="277251"/>
          <a:ext cx="584215" cy="8035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+mj-lt"/>
            </a:rPr>
            <a:t>Various WhatsApp groups, Telegram groups at all levels to address the issues in time.</a:t>
          </a:r>
          <a:endParaRPr lang="en-US" sz="1600" b="1" kern="1200" dirty="0"/>
        </a:p>
      </dsp:txBody>
      <dsp:txXfrm rot="-5400000">
        <a:off x="629156" y="4031599"/>
        <a:ext cx="8007354" cy="5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0.1954</cdr:x>
      <cdr:y>0.74645</cdr:y>
    </cdr:from>
    <cdr:to>
      <cdr:x>0.42098</cdr:x>
      <cdr:y>0.87023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1526" y="3778085"/>
          <a:ext cx="2021983" cy="6264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000"/>
            <a:t>91%</a:t>
          </a:r>
        </a:p>
      </cdr:txBody>
    </cdr:sp>
  </cdr:relSizeAnchor>
  <cdr:relSizeAnchor xmlns:cdr="http://schemas.openxmlformats.org/drawingml/2006/chartDrawing">
    <cdr:from>
      <cdr:x>0.64299</cdr:x>
      <cdr:y>0.75864</cdr:y>
    </cdr:from>
    <cdr:to>
      <cdr:x>0.87356</cdr:x>
      <cdr:y>0.87203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63575" y="3839797"/>
          <a:ext cx="2066780" cy="5739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/>
            <a:t>89%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9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07571" y="0"/>
            <a:ext cx="560165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749040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82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9FDF-F246-4DE4-AB20-5FB7A1FE58D2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1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A1F-71BA-4EFB-8F26-2CC8A39A31F6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9B7B-2129-4AF2-995E-3F29E352549E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4D3C-A410-4C06-A87F-E8E981B616CA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rmAutofit/>
          </a:bodyPr>
          <a:lstStyle>
            <a:lvl1pPr algn="ctr">
              <a:defRPr sz="405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749040"/>
            <a:ext cx="72009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9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05EE-1515-421A-8654-FA50C17076AA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F936-19E2-4FB2-803E-21CF5C4C62D6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036-C962-487A-A1AE-B5119C4F0D80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AD3-CC82-46B3-839C-C6472D637450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1D2B-B255-4E97-81FB-F96C55172EBC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661-8676-41D0-ABB8-6C6C468B33B7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5630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733B2A-819D-4990-B6F7-40D2F248FE22}" type="datetime1">
              <a:rPr lang="en-US" smtClean="0">
                <a:solidFill>
                  <a:prstClr val="white"/>
                </a:solidFill>
              </a:rPr>
              <a:pPr/>
              <a:t>1/17/17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eg"/><Relationship Id="rId5" Type="http://schemas.openxmlformats.org/officeDocument/2006/relationships/image" Target="../media/image5.gif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7.png"/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8.emf"/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chart" Target="../charts/chart1.xml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86177"/>
            <a:ext cx="9144000" cy="246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Mechanism </a:t>
            </a:r>
            <a:r>
              <a:rPr lang="en-US" sz="40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to </a:t>
            </a:r>
            <a:r>
              <a:rPr lang="en-US" sz="40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monitor</a:t>
            </a:r>
            <a:br>
              <a:rPr lang="en-US" sz="40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</a:br>
            <a:r>
              <a:rPr lang="en-US" sz="40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 </a:t>
            </a:r>
            <a:r>
              <a:rPr lang="en-US" sz="36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delay in </a:t>
            </a:r>
            <a:r>
              <a:rPr lang="en-US" sz="36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wage </a:t>
            </a:r>
            <a:r>
              <a:rPr lang="en-US" sz="36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payments </a:t>
            </a:r>
            <a:r>
              <a:rPr lang="en-US" sz="36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/>
            </a:r>
            <a:br>
              <a:rPr lang="en-US" sz="36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</a:br>
            <a:r>
              <a:rPr lang="en-US" sz="3600" b="1" cap="al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in </a:t>
            </a:r>
            <a:r>
              <a:rPr lang="en-US" sz="3600" b="1" cap="al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Telangana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89396" y="5384097"/>
            <a:ext cx="8448541" cy="6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8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DEPARTMENT OF RURAL DEVELOPMENT</a:t>
            </a:r>
          </a:p>
          <a:p>
            <a:r>
              <a:rPr lang="en-US" sz="1800" dirty="0"/>
              <a:t>GOVT. OF TELANGANA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68" y="4532633"/>
            <a:ext cx="851464" cy="8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58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5"/>
            <a:ext cx="9144000" cy="98821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Dedicated </a:t>
            </a:r>
            <a:r>
              <a:rPr lang="en-US" sz="30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field staff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430" y="1166018"/>
            <a:ext cx="3330108" cy="5002962"/>
          </a:xfrm>
        </p:spPr>
        <p:txBody>
          <a:bodyPr>
            <a:noAutofit/>
          </a:bodyPr>
          <a:lstStyle/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Exclusive Staff: </a:t>
            </a:r>
          </a:p>
          <a:p>
            <a:pPr lvl="1"/>
            <a:r>
              <a:rPr lang="en-US" sz="1800" dirty="0" smtClean="0">
                <a:latin typeface="+mj-lt"/>
              </a:rPr>
              <a:t>Dedicated EGS staff</a:t>
            </a:r>
          </a:p>
          <a:p>
            <a:pPr lvl="1"/>
            <a:r>
              <a:rPr lang="en-US" sz="1800" dirty="0" smtClean="0">
                <a:latin typeface="+mj-lt"/>
              </a:rPr>
              <a:t>Clearly defined role</a:t>
            </a:r>
          </a:p>
          <a:p>
            <a:pPr lvl="1"/>
            <a:r>
              <a:rPr lang="en-US" sz="1800" dirty="0" smtClean="0">
                <a:latin typeface="+mj-lt"/>
              </a:rPr>
              <a:t>Regular trainings</a:t>
            </a:r>
          </a:p>
          <a:p>
            <a:pPr lvl="1"/>
            <a:r>
              <a:rPr lang="en-US" sz="1800" dirty="0" smtClean="0">
                <a:latin typeface="+mj-lt"/>
              </a:rPr>
              <a:t>Close monitoring</a:t>
            </a:r>
          </a:p>
          <a:p>
            <a:pPr lvl="1"/>
            <a:r>
              <a:rPr lang="en-US" sz="1800" dirty="0" smtClean="0">
                <a:latin typeface="+mj-lt"/>
              </a:rPr>
              <a:t>Coordination with paying agencies</a:t>
            </a:r>
          </a:p>
          <a:p>
            <a:pPr lvl="1"/>
            <a:r>
              <a:rPr lang="en-US" sz="1800" dirty="0" smtClean="0">
                <a:latin typeface="+mj-lt"/>
              </a:rPr>
              <a:t>Performance Appraisal – Key Parameters in renewal of contracts.</a:t>
            </a:r>
          </a:p>
          <a:p>
            <a:pPr lvl="1"/>
            <a:r>
              <a:rPr lang="en-US" sz="1800" dirty="0" smtClean="0">
                <a:latin typeface="+mj-lt"/>
              </a:rPr>
              <a:t>Mobile advance to all staff with 100% recovery in monthly installments.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10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5558210"/>
              </p:ext>
            </p:extLst>
          </p:nvPr>
        </p:nvGraphicFramePr>
        <p:xfrm>
          <a:off x="3451538" y="1184855"/>
          <a:ext cx="5692462" cy="520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8071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1729"/>
            <a:ext cx="9144000" cy="96422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Use of technology</a:t>
            </a:r>
            <a:endParaRPr lang="en-US" sz="18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11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60179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6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6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9"/>
            <a:ext cx="9144000" cy="96422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Effective use of </a:t>
            </a:r>
            <a:r>
              <a:rPr lang="en-US" sz="30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ICT </a:t>
            </a:r>
            <a:endParaRPr lang="en-US" sz="30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12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2888069"/>
              </p:ext>
            </p:extLst>
          </p:nvPr>
        </p:nvGraphicFramePr>
        <p:xfrm>
          <a:off x="103031" y="1393371"/>
          <a:ext cx="8744755" cy="482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9570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9"/>
            <a:ext cx="9144000" cy="96422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Web application: ragas</a:t>
            </a:r>
            <a:endParaRPr lang="en-US" sz="30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13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5353" y="1127418"/>
            <a:ext cx="5055037" cy="2458849"/>
          </a:xfrm>
        </p:spPr>
        <p:txBody>
          <a:bodyPr vert="horz" anchor="t">
            <a:normAutofit/>
          </a:bodyPr>
          <a:lstStyle/>
          <a:p>
            <a:pPr marL="205740" lvl="1" indent="-205740">
              <a:buClr>
                <a:schemeClr val="accent3"/>
              </a:buClr>
              <a:buSzPct val="95000"/>
            </a:pPr>
            <a:r>
              <a:rPr lang="en-US" sz="2200" dirty="0" smtClean="0"/>
              <a:t>Transaction </a:t>
            </a:r>
            <a:r>
              <a:rPr lang="en-US" sz="2200" dirty="0"/>
              <a:t>based </a:t>
            </a:r>
            <a:r>
              <a:rPr lang="en-US" sz="2200" dirty="0" smtClean="0"/>
              <a:t>Web Application- www.nrega.telangana.gov.in</a:t>
            </a:r>
          </a:p>
          <a:p>
            <a:r>
              <a:rPr lang="en-US" sz="2200" dirty="0" smtClean="0"/>
              <a:t>Demand capture, work allocation, e-Muster, Muster entry, Payorder generation, FTO upload.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978" y="1143876"/>
            <a:ext cx="3676424" cy="2710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06" y="3750883"/>
            <a:ext cx="3984834" cy="282197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354287" y="4113552"/>
            <a:ext cx="4789713" cy="2482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0574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583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589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9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598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Daily reports, weekly reports, monthly reports.</a:t>
            </a:r>
          </a:p>
          <a:p>
            <a:r>
              <a:rPr lang="en-US" sz="2200" dirty="0" smtClean="0"/>
              <a:t>Special monitoring reports on Muster status.</a:t>
            </a:r>
          </a:p>
          <a:p>
            <a:r>
              <a:rPr lang="en-US" sz="2200" dirty="0" smtClean="0"/>
              <a:t>Exception reports for monitoring of delayed musters.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38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9"/>
            <a:ext cx="9144000" cy="96422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Mobile applications </a:t>
            </a:r>
            <a:endParaRPr lang="en-US" sz="30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14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5353" y="1127418"/>
            <a:ext cx="5100707" cy="5310061"/>
          </a:xfrm>
        </p:spPr>
        <p:txBody>
          <a:bodyPr vert="horz" anchor="t">
            <a:normAutofit lnSpcReduction="10000"/>
          </a:bodyPr>
          <a:lstStyle/>
          <a:p>
            <a:pPr marL="205740" lvl="1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200" dirty="0" smtClean="0"/>
              <a:t>Android based mobile applications.</a:t>
            </a:r>
          </a:p>
          <a:p>
            <a:pPr marL="205740" lvl="1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200" dirty="0" smtClean="0"/>
              <a:t>FA/GRS every week collects the demand for work from SSS group members, then  uploads the same demand details through mobile app.</a:t>
            </a:r>
          </a:p>
          <a:p>
            <a:pPr marL="205740" lvl="1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200" dirty="0" smtClean="0"/>
              <a:t>Work allocation to the demanded groups through mobile app by FA.</a:t>
            </a:r>
          </a:p>
          <a:p>
            <a:pPr marL="205740" lvl="1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200" dirty="0" smtClean="0"/>
              <a:t>Geo coordinates, photo and Measurements upload by TA.</a:t>
            </a:r>
          </a:p>
          <a:p>
            <a:pPr marL="205740" lvl="1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ct val="95000"/>
            </a:pPr>
            <a:r>
              <a:rPr lang="en-US" sz="2200" dirty="0" smtClean="0"/>
              <a:t>Check measurement details uploads by the EC.</a:t>
            </a:r>
          </a:p>
        </p:txBody>
      </p:sp>
      <p:pic>
        <p:nvPicPr>
          <p:cNvPr id="9" name="Content Placeholder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48"/>
          <a:stretch/>
        </p:blipFill>
        <p:spPr bwMode="auto">
          <a:xfrm>
            <a:off x="5453743" y="1111167"/>
            <a:ext cx="3535711" cy="5377630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22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9"/>
            <a:ext cx="9144000" cy="96422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SMS alerts </a:t>
            </a:r>
            <a:endParaRPr lang="en-US" sz="30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15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112025" y="1211875"/>
            <a:ext cx="4610637" cy="5248455"/>
          </a:xfrm>
        </p:spPr>
        <p:txBody>
          <a:bodyPr anchor="ctr">
            <a:normAutofit/>
          </a:bodyPr>
          <a:lstStyle/>
          <a:p>
            <a:r>
              <a:rPr lang="en-US" sz="2200" dirty="0" smtClean="0"/>
              <a:t>More than 5 Cr SMSes sent to wageseekers / field functionaries / officials</a:t>
            </a:r>
          </a:p>
          <a:p>
            <a:r>
              <a:rPr lang="en-US" sz="2200" dirty="0" smtClean="0"/>
              <a:t>Alerts on wage payments to wageseekers about depositing the wage payments.</a:t>
            </a:r>
          </a:p>
          <a:p>
            <a:r>
              <a:rPr lang="en-US" sz="2200" dirty="0" smtClean="0"/>
              <a:t>Alerts on performance/pending musters/instructions to field functionaries / officials. </a:t>
            </a:r>
          </a:p>
          <a:p>
            <a:r>
              <a:rPr lang="en-US" sz="2200" dirty="0" smtClean="0"/>
              <a:t>Scheduled alerts – Auto generated – Triggered directly from Web application.</a:t>
            </a:r>
          </a:p>
          <a:p>
            <a:r>
              <a:rPr lang="en-US" sz="2200" dirty="0" smtClean="0"/>
              <a:t>Support of CDAC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860" y="1870076"/>
            <a:ext cx="4210271" cy="32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1729"/>
            <a:ext cx="9144000" cy="96422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Delay compensation system</a:t>
            </a:r>
            <a:r>
              <a:rPr lang="en-US" sz="32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/>
            </a:r>
            <a:br>
              <a:rPr lang="en-US" sz="32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</a:br>
            <a:r>
              <a:rPr lang="en-US" sz="18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Rules and guidelines</a:t>
            </a:r>
            <a:endParaRPr lang="en-US" sz="18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16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60179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6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1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History of </a:t>
            </a:r>
            <a:r>
              <a:rPr lang="en-US" sz="3000" b="1" cap="all" dirty="0" err="1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dcs</a:t>
            </a:r>
            <a:endParaRPr lang="en-US" sz="30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141786"/>
            <a:ext cx="8783392" cy="52894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DCS is in implementation in Andhra Pradesh (united) from </a:t>
            </a:r>
            <a:r>
              <a:rPr lang="en-US" sz="2400" dirty="0" smtClean="0"/>
              <a:t>July 2011. </a:t>
            </a:r>
            <a:endParaRPr lang="en-US" sz="2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Functionary-wise activities and timelines fixed.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Initially DCS was @ 0.3% – subsequently changed to 0.1%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Currently, DCS is calculated @ 0.05% per day as per the Act.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Rs</a:t>
            </a:r>
            <a:r>
              <a:rPr lang="en-US" sz="2400" dirty="0"/>
              <a:t> </a:t>
            </a:r>
            <a:r>
              <a:rPr lang="en-US" sz="2400" dirty="0" smtClean="0"/>
              <a:t>11.9 Cr paid as compensation since 2012</a:t>
            </a:r>
            <a:r>
              <a:rPr lang="en-US" sz="2400" dirty="0"/>
              <a:t> </a:t>
            </a:r>
            <a:r>
              <a:rPr lang="en-US" sz="2400" dirty="0" smtClean="0"/>
              <a:t>due to delay of functionaries / paying agencies.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 smtClean="0"/>
              <a:t>Rs</a:t>
            </a:r>
            <a:r>
              <a:rPr lang="en-US" sz="2400" dirty="0"/>
              <a:t> </a:t>
            </a:r>
            <a:r>
              <a:rPr lang="en-US" sz="2400" dirty="0" smtClean="0"/>
              <a:t>4 Cr paid as compensation by the Govt. during 2015-16 &amp; 2016-17 due to delay in releases.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17</a:t>
            </a:fld>
            <a:endParaRPr lang="en-US" sz="1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90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Delay compensation rules </a:t>
            </a:r>
            <a:endParaRPr lang="en-US" sz="28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18</a:t>
            </a:fld>
            <a:endParaRPr lang="en-US" sz="1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7-01-14 at 8.22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1" y="1085619"/>
            <a:ext cx="7997668" cy="54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5386245"/>
              </p:ext>
            </p:extLst>
          </p:nvPr>
        </p:nvGraphicFramePr>
        <p:xfrm>
          <a:off x="141668" y="1403797"/>
          <a:ext cx="9002332" cy="524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059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b="1" cap="all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C55A11"/>
                </a:solidFill>
              </a:rPr>
              <a:t>Timelines </a:t>
            </a:r>
            <a:r>
              <a:rPr lang="en-US" sz="2800" dirty="0">
                <a:solidFill>
                  <a:srgbClr val="C55A11"/>
                </a:solidFill>
              </a:rPr>
              <a:t>for dcs in Telangana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1059221"/>
            <a:ext cx="9144000" cy="45688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5676051"/>
            <a:ext cx="9144000" cy="118194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32074" y="2647603"/>
            <a:ext cx="130786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/>
              <a:t>PART - 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4650" y="6082359"/>
            <a:ext cx="136548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/>
              <a:t>PART -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34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1" y="1541549"/>
            <a:ext cx="4251960" cy="4475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30 Districts; 438 mandals; 8517 </a:t>
            </a:r>
            <a:r>
              <a:rPr lang="en-US" sz="2000" dirty="0"/>
              <a:t>GPs </a:t>
            </a:r>
          </a:p>
          <a:p>
            <a:r>
              <a:rPr lang="en-US" sz="2000" dirty="0" smtClean="0"/>
              <a:t>56 </a:t>
            </a:r>
            <a:r>
              <a:rPr lang="en-US" sz="2000" dirty="0"/>
              <a:t>lakh registered </a:t>
            </a:r>
            <a:r>
              <a:rPr lang="en-US" sz="2000" dirty="0" err="1"/>
              <a:t>jobcards</a:t>
            </a:r>
            <a:r>
              <a:rPr lang="en-US" sz="2000" dirty="0"/>
              <a:t>. </a:t>
            </a:r>
          </a:p>
          <a:p>
            <a:r>
              <a:rPr lang="en-US" sz="2000" dirty="0"/>
              <a:t>1.3 Cr registered wageseekers.</a:t>
            </a:r>
          </a:p>
          <a:p>
            <a:r>
              <a:rPr lang="en-US" sz="2000" dirty="0"/>
              <a:t>38 lakh active </a:t>
            </a:r>
            <a:r>
              <a:rPr lang="en-US" sz="2000" dirty="0" err="1"/>
              <a:t>jobcards</a:t>
            </a:r>
            <a:r>
              <a:rPr lang="en-US" sz="2000" dirty="0"/>
              <a:t> &amp; 60 lakh active wageseekers</a:t>
            </a:r>
          </a:p>
          <a:p>
            <a:r>
              <a:rPr lang="en-US" sz="2000" dirty="0"/>
              <a:t>SC </a:t>
            </a:r>
            <a:r>
              <a:rPr lang="en-US" sz="2000" dirty="0" err="1"/>
              <a:t>Jobcards</a:t>
            </a:r>
            <a:r>
              <a:rPr lang="en-US" sz="2000" dirty="0"/>
              <a:t>: 12.56 lakhs (22%)</a:t>
            </a:r>
          </a:p>
          <a:p>
            <a:r>
              <a:rPr lang="en-US" sz="2000" dirty="0"/>
              <a:t>ST </a:t>
            </a:r>
            <a:r>
              <a:rPr lang="en-US" sz="2000" dirty="0" err="1"/>
              <a:t>Jobcards</a:t>
            </a:r>
            <a:r>
              <a:rPr lang="en-US" sz="2000" dirty="0"/>
              <a:t>: 8.7 lakhs (16%)</a:t>
            </a:r>
          </a:p>
          <a:p>
            <a:r>
              <a:rPr lang="en-US" sz="2000" dirty="0"/>
              <a:t>3.8 lakh SSS labour groups with 76 lakh wageseekers covering 32 lakh households</a:t>
            </a:r>
          </a:p>
          <a:p>
            <a:endParaRPr lang="en-US" sz="2000" dirty="0"/>
          </a:p>
          <a:p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4992" y="1511402"/>
            <a:ext cx="4324348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0574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583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589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595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598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-14992" y="6430"/>
            <a:ext cx="9144000" cy="9692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b="1" cap="all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55A11"/>
                </a:solidFill>
              </a:rPr>
              <a:t>MGNREGS </a:t>
            </a:r>
            <a:r>
              <a:rPr lang="en-US" sz="2800" dirty="0">
                <a:solidFill>
                  <a:srgbClr val="C55A11"/>
                </a:solidFill>
              </a:rPr>
              <a:t>in Telangana 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5882" r="9463" b="5882"/>
          <a:stretch/>
        </p:blipFill>
        <p:spPr>
          <a:xfrm>
            <a:off x="8318982" y="0"/>
            <a:ext cx="840011" cy="969244"/>
          </a:xfrm>
          <a:prstGeom prst="rect">
            <a:avLst/>
          </a:prstGeom>
        </p:spPr>
      </p:pic>
      <p:pic>
        <p:nvPicPr>
          <p:cNvPr id="8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" y="1"/>
            <a:ext cx="718873" cy="9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309355" y="1240943"/>
            <a:ext cx="4500536" cy="5278406"/>
            <a:chOff x="4309355" y="1240943"/>
            <a:chExt cx="4500536" cy="52784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9355" y="1240943"/>
              <a:ext cx="4500536" cy="527840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1" name="Content Placeholder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0" r="4380"/>
            <a:stretch/>
          </p:blipFill>
          <p:spPr>
            <a:xfrm>
              <a:off x="7030049" y="4694312"/>
              <a:ext cx="1621901" cy="1553338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2" name="Curved Down Arrow 11"/>
            <p:cNvSpPr/>
            <p:nvPr/>
          </p:nvSpPr>
          <p:spPr>
            <a:xfrm rot="973555">
              <a:off x="6082800" y="4335546"/>
              <a:ext cx="1280338" cy="35690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http://www.nrega.telangana.gov.in/Nregs/images/Telanga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18" y="4694312"/>
            <a:ext cx="1651999" cy="15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1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Dcs in Telangana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7" y="1143000"/>
            <a:ext cx="8818004" cy="5000625"/>
          </a:xfrm>
        </p:spPr>
        <p:txBody>
          <a:bodyPr>
            <a:noAutofit/>
          </a:bodyPr>
          <a:lstStyle/>
          <a:p>
            <a:r>
              <a:rPr lang="en-US" sz="2200" dirty="0" smtClean="0"/>
              <a:t>Calculated for wage payments delayed beyond 15 days of muster closure.</a:t>
            </a:r>
          </a:p>
          <a:p>
            <a:r>
              <a:rPr lang="en-US" sz="2200" dirty="0" smtClean="0"/>
              <a:t>Functionary wise no. of days delayed ascertained.</a:t>
            </a:r>
          </a:p>
          <a:p>
            <a:r>
              <a:rPr lang="en-US" sz="2200" dirty="0"/>
              <a:t>F</a:t>
            </a:r>
            <a:r>
              <a:rPr lang="en-US" sz="2200" dirty="0" smtClean="0"/>
              <a:t>unctionaries tagged to respective mandals &amp; GPs. </a:t>
            </a:r>
          </a:p>
          <a:p>
            <a:r>
              <a:rPr lang="en-US" sz="2200" dirty="0" smtClean="0"/>
              <a:t>Each payment captures details of functionaries &amp; time period. </a:t>
            </a:r>
          </a:p>
          <a:p>
            <a:r>
              <a:rPr lang="en-US" sz="2200" dirty="0" smtClean="0"/>
              <a:t>Calculation of DCS based on delays by the concerned.</a:t>
            </a:r>
          </a:p>
          <a:p>
            <a:r>
              <a:rPr lang="en-US" sz="2200" dirty="0" smtClean="0"/>
              <a:t>DCS calculated separately for Functionaries &amp; Paying agencies:</a:t>
            </a:r>
            <a:endParaRPr lang="en-US" sz="2200" dirty="0"/>
          </a:p>
          <a:p>
            <a:pPr lvl="1"/>
            <a:r>
              <a:rPr lang="en-US" sz="2200" dirty="0" smtClean="0"/>
              <a:t>Functionaries – Upto Uploading of Fund Transfer Orders  </a:t>
            </a:r>
          </a:p>
          <a:p>
            <a:pPr lvl="1"/>
            <a:r>
              <a:rPr lang="en-US" sz="2200" dirty="0" smtClean="0"/>
              <a:t>Paying Agencies – Upto actual disbursement of wages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Approval of DCS by the Project Director</a:t>
            </a:r>
          </a:p>
          <a:p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20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1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3" y="25239"/>
            <a:ext cx="9129037" cy="98599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Tagging of functionaries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277256"/>
            <a:ext cx="9144000" cy="5580743"/>
            <a:chOff x="159658" y="0"/>
            <a:chExt cx="8868229" cy="5326743"/>
          </a:xfrm>
        </p:grpSpPr>
        <p:pic>
          <p:nvPicPr>
            <p:cNvPr id="5" name="Picture 4"/>
            <p:cNvPicPr/>
            <p:nvPr/>
          </p:nvPicPr>
          <p:blipFill rotWithShape="1">
            <a:blip r:embed="rId3"/>
            <a:srcRect l="14246" r="15623" b="47937"/>
            <a:stretch/>
          </p:blipFill>
          <p:spPr bwMode="auto">
            <a:xfrm>
              <a:off x="174170" y="0"/>
              <a:ext cx="8853717" cy="345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/>
            <p:nvPr/>
          </p:nvPicPr>
          <p:blipFill rotWithShape="1">
            <a:blip r:embed="rId3"/>
            <a:srcRect l="14011" t="79057" r="14846"/>
            <a:stretch/>
          </p:blipFill>
          <p:spPr bwMode="auto">
            <a:xfrm>
              <a:off x="159658" y="3454399"/>
              <a:ext cx="8868229" cy="187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Mahatma Gandhi NREGA_Fin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1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1011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b="1" cap="all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55A11"/>
                </a:solidFill>
              </a:rPr>
              <a:t>Capturing measurement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/>
          <a:srcRect l="12128" t="16080" r="13536" b="2238"/>
          <a:stretch>
            <a:fillRect/>
          </a:stretch>
        </p:blipFill>
        <p:spPr bwMode="auto">
          <a:xfrm>
            <a:off x="0" y="1181100"/>
            <a:ext cx="9144000" cy="567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326375" y="1551474"/>
            <a:ext cx="6632620" cy="11788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hatma Gandhi NREGA_Fin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2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Uploading Remarks for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1" y="1143000"/>
            <a:ext cx="8809612" cy="5000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Software provision in RAGAS at mandal level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Online submission of reasons for delay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The uploaded reasons reflects in Project Director’s login, who decides on final recoveries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The reasons include: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Software issues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Hardware &amp; Network issues</a:t>
            </a:r>
          </a:p>
          <a:p>
            <a:pPr lvl="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Others.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23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2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43"/>
            <a:ext cx="9144000" cy="965916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reasons uploaded </a:t>
            </a:r>
            <a:r>
              <a:rPr lang="en-US" sz="26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by </a:t>
            </a:r>
            <a:r>
              <a:rPr lang="en-US" sz="26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functionaries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4163" t="26937" r="15179" b="6553"/>
          <a:stretch/>
        </p:blipFill>
        <p:spPr bwMode="auto">
          <a:xfrm>
            <a:off x="167425" y="1213758"/>
            <a:ext cx="8822030" cy="56442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528070" y="1178422"/>
            <a:ext cx="1532586" cy="7791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hatma Gandhi NREGA_Fin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74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Decision on DCS Recoveries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0151" y="1168758"/>
            <a:ext cx="8989453" cy="5486400"/>
          </a:xfrm>
        </p:spPr>
        <p:txBody>
          <a:bodyPr>
            <a:normAutofit/>
          </a:bodyPr>
          <a:lstStyle/>
          <a:p>
            <a:r>
              <a:rPr lang="en-US" sz="2200" dirty="0"/>
              <a:t>Payorder wise data provided in the PD’s login for decision. </a:t>
            </a:r>
          </a:p>
          <a:p>
            <a:r>
              <a:rPr lang="en-US" sz="2200" dirty="0" smtClean="0"/>
              <a:t>Decision on approvals &amp; recoveries by Project Directors</a:t>
            </a:r>
          </a:p>
          <a:p>
            <a:r>
              <a:rPr lang="en-US" sz="2200" dirty="0" smtClean="0"/>
              <a:t>Approval / dis-approval within 15 days of pushing data to PD login (i.e., after uploading of FTO) or else auto approved.</a:t>
            </a:r>
          </a:p>
          <a:p>
            <a:r>
              <a:rPr lang="en-US" sz="2200" dirty="0" smtClean="0"/>
              <a:t>PD has to decide the DCS related to functionaries.</a:t>
            </a:r>
          </a:p>
          <a:p>
            <a:r>
              <a:rPr lang="en-US" sz="2200" dirty="0" smtClean="0"/>
              <a:t>DCS for paying agencies is based on actual disbursement date.</a:t>
            </a:r>
          </a:p>
          <a:p>
            <a:r>
              <a:rPr lang="en-US" sz="2200" dirty="0"/>
              <a:t>Compensation paid to wageseekers based </a:t>
            </a:r>
            <a:r>
              <a:rPr lang="en-US" sz="2200" dirty="0" smtClean="0"/>
              <a:t>on approval  &amp; paid upfront.</a:t>
            </a:r>
          </a:p>
          <a:p>
            <a:r>
              <a:rPr lang="en-US" sz="2200" dirty="0" smtClean="0"/>
              <a:t>Subsequently recovered from salaries of functionaries / service charge of paying agencies. </a:t>
            </a:r>
          </a:p>
          <a:p>
            <a:pPr marL="34290" indent="0">
              <a:buNone/>
            </a:pPr>
            <a:endParaRPr lang="en-US" sz="22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038566-077F-4252-831A-26A1FC51C67C}" type="slidenum">
              <a:rPr lang="en-IN" sz="1400"/>
              <a:pPr/>
              <a:t>25</a:t>
            </a:fld>
            <a:endParaRPr lang="en-IN" sz="140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35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88"/>
            <a:ext cx="9144000" cy="997950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Online approval of dcs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769" t="21083" r="7051" b="8077"/>
          <a:stretch/>
        </p:blipFill>
        <p:spPr bwMode="auto">
          <a:xfrm>
            <a:off x="0" y="1541106"/>
            <a:ext cx="9144000" cy="51043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393371" y="2076718"/>
            <a:ext cx="7750629" cy="18421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hatma Gandhi NREGA_Fin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908800" y="2278743"/>
            <a:ext cx="551543" cy="7547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Payment of compensation – </a:t>
            </a:r>
            <a:r>
              <a:rPr lang="en-US" sz="24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Recoveries </a:t>
            </a:r>
            <a:endParaRPr lang="en-US" sz="24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8789" y="1450587"/>
            <a:ext cx="8809149" cy="4968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950"/>
              </a:spcBef>
              <a:spcAft>
                <a:spcPts val="600"/>
              </a:spcAft>
            </a:pPr>
            <a:r>
              <a:rPr lang="en-US" sz="2400" dirty="0" smtClean="0"/>
              <a:t>Compensation to wageseekers is made with the next wage payment under </a:t>
            </a:r>
            <a:r>
              <a:rPr lang="en-US" sz="2400" b="1" dirty="0" smtClean="0"/>
              <a:t>separate head </a:t>
            </a:r>
            <a:r>
              <a:rPr lang="en-US" sz="2400" dirty="0" smtClean="0"/>
              <a:t>– ‘compensation for delayed wages’</a:t>
            </a:r>
          </a:p>
          <a:p>
            <a:pPr>
              <a:lnSpc>
                <a:spcPct val="100000"/>
              </a:lnSpc>
              <a:spcBef>
                <a:spcPts val="1950"/>
              </a:spcBef>
              <a:spcAft>
                <a:spcPts val="600"/>
              </a:spcAft>
            </a:pPr>
            <a:r>
              <a:rPr lang="en-US" sz="2400" dirty="0" smtClean="0"/>
              <a:t>Compensation </a:t>
            </a:r>
            <a:r>
              <a:rPr lang="en-US" sz="2400" b="1" dirty="0" smtClean="0"/>
              <a:t>paid upfront </a:t>
            </a:r>
            <a:r>
              <a:rPr lang="en-US" sz="2400" dirty="0" smtClean="0"/>
              <a:t>by the State Govt. </a:t>
            </a:r>
          </a:p>
          <a:p>
            <a:pPr>
              <a:lnSpc>
                <a:spcPct val="100000"/>
              </a:lnSpc>
              <a:spcBef>
                <a:spcPts val="1950"/>
              </a:spcBef>
              <a:spcAft>
                <a:spcPts val="600"/>
              </a:spcAft>
            </a:pPr>
            <a:r>
              <a:rPr lang="en-US" sz="2400" b="1" dirty="0" smtClean="0"/>
              <a:t>Recovery</a:t>
            </a:r>
            <a:r>
              <a:rPr lang="en-US" sz="2400" dirty="0" smtClean="0"/>
              <a:t> from functionaries in instalments. Max 1/3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salary in a month is recoverable. </a:t>
            </a:r>
          </a:p>
          <a:p>
            <a:pPr>
              <a:lnSpc>
                <a:spcPct val="100000"/>
              </a:lnSpc>
              <a:spcBef>
                <a:spcPts val="1950"/>
              </a:spcBef>
              <a:spcAft>
                <a:spcPts val="600"/>
              </a:spcAft>
            </a:pPr>
            <a:r>
              <a:rPr lang="en-US" sz="2400" dirty="0" smtClean="0"/>
              <a:t>In case of paying agencies, recovery made from service charges i.e., 2%.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34290" indent="0">
              <a:buNone/>
            </a:pPr>
            <a:endParaRPr lang="en-US" sz="24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038566-077F-4252-831A-26A1FC51C67C}" type="slidenum">
              <a:rPr lang="en-IN" sz="1400"/>
              <a:pPr/>
              <a:t>27</a:t>
            </a:fld>
            <a:endParaRPr lang="en-IN" sz="1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1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20524"/>
            <a:ext cx="9143999" cy="1079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b="1" cap="all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55A11"/>
                </a:solidFill>
              </a:rPr>
              <a:t>Wage slip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F4678D-E832-49DC-A167-093B575D7524}" type="slidenum">
              <a:rPr lang="en-IN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IN" sz="1800">
              <a:solidFill>
                <a:srgbClr val="FFFFFF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/>
          <a:srcRect l="21391" t="25647" r="20858" b="3448"/>
          <a:stretch>
            <a:fillRect/>
          </a:stretch>
        </p:blipFill>
        <p:spPr bwMode="auto">
          <a:xfrm>
            <a:off x="0" y="1233714"/>
            <a:ext cx="9144000" cy="562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78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011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b="1" cap="all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55A11"/>
                </a:solidFill>
              </a:rPr>
              <a:t>Recoveries from functionaries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28789" y="1124856"/>
            <a:ext cx="8989453" cy="5733144"/>
            <a:chOff x="128789" y="1124856"/>
            <a:chExt cx="8989453" cy="5733144"/>
          </a:xfrm>
        </p:grpSpPr>
        <p:grpSp>
          <p:nvGrpSpPr>
            <p:cNvPr id="2" name="Group 1"/>
            <p:cNvGrpSpPr/>
            <p:nvPr/>
          </p:nvGrpSpPr>
          <p:grpSpPr>
            <a:xfrm>
              <a:off x="128789" y="1124857"/>
              <a:ext cx="8989453" cy="5733143"/>
              <a:chOff x="128789" y="2025835"/>
              <a:chExt cx="8989453" cy="55796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/>
              <a:srcRect l="1377" t="11829" r="2483"/>
              <a:stretch/>
            </p:blipFill>
            <p:spPr>
              <a:xfrm>
                <a:off x="128789" y="2025835"/>
                <a:ext cx="8989453" cy="5579650"/>
              </a:xfrm>
              <a:prstGeom prst="rect">
                <a:avLst/>
              </a:prstGeom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4861774" y="5021942"/>
                <a:ext cx="4078514" cy="21771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4818231" y="3556000"/>
                <a:ext cx="4165600" cy="32624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777285" y="1124857"/>
              <a:ext cx="2034861" cy="1347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8069" y="1124856"/>
              <a:ext cx="3617142" cy="1347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958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09"/>
            <a:ext cx="9144000" cy="100372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Timely payments – Provisions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4495" y="1153706"/>
            <a:ext cx="8737685" cy="509868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Section 3 </a:t>
            </a:r>
            <a:r>
              <a:rPr lang="en-US" sz="2000" dirty="0" smtClean="0">
                <a:latin typeface="+mj-lt"/>
              </a:rPr>
              <a:t>of </a:t>
            </a:r>
            <a:r>
              <a:rPr lang="en-US" sz="2000" dirty="0">
                <a:latin typeface="+mj-lt"/>
              </a:rPr>
              <a:t>MGNREGA </a:t>
            </a:r>
            <a:r>
              <a:rPr lang="en-US" sz="2000" dirty="0" smtClean="0">
                <a:latin typeface="+mj-lt"/>
              </a:rPr>
              <a:t>- disbursement </a:t>
            </a:r>
            <a:r>
              <a:rPr lang="en-US" sz="2000" dirty="0">
                <a:latin typeface="+mj-lt"/>
              </a:rPr>
              <a:t>of daily </a:t>
            </a:r>
            <a:r>
              <a:rPr lang="en-US" sz="2000" b="1" dirty="0">
                <a:latin typeface="+mj-lt"/>
              </a:rPr>
              <a:t>wages shall be made on a weekly basis </a:t>
            </a:r>
            <a:r>
              <a:rPr lang="en-US" sz="2000" dirty="0" smtClean="0">
                <a:latin typeface="+mj-lt"/>
              </a:rPr>
              <a:t>and in </a:t>
            </a:r>
            <a:r>
              <a:rPr lang="en-US" sz="2000" dirty="0">
                <a:latin typeface="+mj-lt"/>
              </a:rPr>
              <a:t>any case </a:t>
            </a:r>
            <a:r>
              <a:rPr lang="en-US" sz="2000" b="1" dirty="0">
                <a:latin typeface="+mj-lt"/>
              </a:rPr>
              <a:t>not later than a fortnight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of the date of closure of muster.</a:t>
            </a:r>
          </a:p>
          <a:p>
            <a:r>
              <a:rPr lang="en-IN" sz="2000" dirty="0" smtClean="0">
                <a:latin typeface="+mj-lt"/>
              </a:rPr>
              <a:t>Schedule </a:t>
            </a:r>
            <a:r>
              <a:rPr lang="en-IN" sz="2000" dirty="0">
                <a:latin typeface="+mj-lt"/>
              </a:rPr>
              <a:t>II, para 29 (1</a:t>
            </a:r>
            <a:r>
              <a:rPr lang="en-IN" sz="2000" dirty="0" smtClean="0">
                <a:latin typeface="+mj-lt"/>
              </a:rPr>
              <a:t>) -  </a:t>
            </a:r>
            <a:r>
              <a:rPr lang="en-US" sz="2000" dirty="0">
                <a:latin typeface="+mj-lt"/>
              </a:rPr>
              <a:t>w</a:t>
            </a:r>
            <a:r>
              <a:rPr lang="en-US" sz="2000" dirty="0" smtClean="0">
                <a:latin typeface="+mj-lt"/>
              </a:rPr>
              <a:t>age </a:t>
            </a:r>
            <a:r>
              <a:rPr lang="en-US" sz="2000" dirty="0">
                <a:latin typeface="+mj-lt"/>
              </a:rPr>
              <a:t>seekers </a:t>
            </a:r>
            <a:r>
              <a:rPr lang="en-US" sz="2000" dirty="0" smtClean="0">
                <a:latin typeface="+mj-lt"/>
              </a:rPr>
              <a:t>are entitled </a:t>
            </a:r>
            <a:r>
              <a:rPr lang="en-US" sz="2000" dirty="0">
                <a:latin typeface="+mj-lt"/>
              </a:rPr>
              <a:t>to receive payment of compensation for the delay, at the rate of </a:t>
            </a:r>
            <a:r>
              <a:rPr lang="en-US" sz="2000" b="1" dirty="0">
                <a:latin typeface="+mj-lt"/>
              </a:rPr>
              <a:t>0.05% of the unpaid wages per day of delay beyond the sixteenth day of closure of muster roll. </a:t>
            </a:r>
          </a:p>
          <a:p>
            <a:r>
              <a:rPr lang="en-IN" sz="2000" dirty="0"/>
              <a:t>As per para 29 1(b), states shall </a:t>
            </a:r>
            <a:r>
              <a:rPr lang="en-IN" sz="2000" b="1" dirty="0"/>
              <a:t>divide the processes </a:t>
            </a:r>
            <a:r>
              <a:rPr lang="en-IN" sz="2000" dirty="0"/>
              <a:t>leading to determination and payment of wages into various stages and specify stage-wise maximum time limit.</a:t>
            </a:r>
          </a:p>
          <a:p>
            <a:r>
              <a:rPr lang="en-IN" sz="2000" dirty="0"/>
              <a:t>29,1(c) – </a:t>
            </a:r>
            <a:r>
              <a:rPr lang="en-IN" sz="2000" b="1" dirty="0"/>
              <a:t>Automatic calculation </a:t>
            </a:r>
            <a:r>
              <a:rPr lang="en-IN" sz="2000" dirty="0"/>
              <a:t>of compensation</a:t>
            </a:r>
          </a:p>
          <a:p>
            <a:r>
              <a:rPr lang="en-IN" sz="2000" dirty="0"/>
              <a:t>29,1(d) – </a:t>
            </a:r>
            <a:r>
              <a:rPr lang="en-IN" sz="2000" b="1" dirty="0"/>
              <a:t>Payment of compensation upfront </a:t>
            </a:r>
            <a:r>
              <a:rPr lang="en-IN" sz="2000" dirty="0"/>
              <a:t>by State govt. after verification &amp; recovery from functionaries or agencies</a:t>
            </a:r>
          </a:p>
          <a:p>
            <a:r>
              <a:rPr lang="en-IN" sz="2000" dirty="0"/>
              <a:t>29, 1(f) – Compensation </a:t>
            </a:r>
            <a:r>
              <a:rPr lang="en-IN" sz="2000" b="1" dirty="0"/>
              <a:t>payable &amp; paid to be in MIS </a:t>
            </a:r>
            <a:endParaRPr lang="en-US" sz="20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3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784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1729"/>
            <a:ext cx="9144000" cy="96422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Monitoring mechanism</a:t>
            </a:r>
            <a:endParaRPr lang="en-US" sz="18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30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60179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6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166320"/>
              </p:ext>
            </p:extLst>
          </p:nvPr>
        </p:nvGraphicFramePr>
        <p:xfrm>
          <a:off x="203200" y="1233714"/>
          <a:ext cx="8665029" cy="490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11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b="1" cap="all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55A11"/>
                </a:solidFill>
              </a:rPr>
              <a:t>Monitoring </a:t>
            </a:r>
            <a:r>
              <a:rPr lang="en-US" sz="2800" dirty="0">
                <a:solidFill>
                  <a:srgbClr val="C55A11"/>
                </a:solidFill>
              </a:rPr>
              <a:t>mechanism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hatma Gandhi NREGA_Final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608660"/>
              </p:ext>
            </p:extLst>
          </p:nvPr>
        </p:nvGraphicFramePr>
        <p:xfrm>
          <a:off x="203200" y="1233714"/>
          <a:ext cx="8665029" cy="4902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11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b="1" cap="all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55A11"/>
                </a:solidFill>
              </a:rPr>
              <a:t>Monitoring mechanism……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hatma Gandhi NREGA_Final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Challenges </a:t>
            </a:r>
            <a:b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</a:br>
            <a: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in ensuring timely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326524"/>
            <a:ext cx="8190964" cy="49326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Remote areas / Tribal areas / Sparsely located </a:t>
            </a:r>
            <a:r>
              <a:rPr lang="en-US" sz="2400" dirty="0" smtClean="0"/>
              <a:t>villages</a:t>
            </a:r>
            <a:endParaRPr lang="en-US" sz="2400" dirty="0"/>
          </a:p>
          <a:p>
            <a:r>
              <a:rPr lang="en-US" sz="2400" dirty="0" smtClean="0"/>
              <a:t>Hardware issues – Infrastructure</a:t>
            </a:r>
          </a:p>
          <a:p>
            <a:r>
              <a:rPr lang="en-US" sz="2400" dirty="0" smtClean="0"/>
              <a:t>Network </a:t>
            </a:r>
            <a:r>
              <a:rPr lang="en-US" sz="2400" dirty="0"/>
              <a:t>issues – Interior Areas </a:t>
            </a:r>
            <a:endParaRPr lang="en-US" sz="2400" dirty="0" smtClean="0"/>
          </a:p>
          <a:p>
            <a:r>
              <a:rPr lang="en-US" sz="2400" dirty="0"/>
              <a:t>Peak </a:t>
            </a:r>
            <a:r>
              <a:rPr lang="en-US" sz="2400" dirty="0" smtClean="0"/>
              <a:t>working season </a:t>
            </a:r>
            <a:r>
              <a:rPr lang="en-US" sz="2400" dirty="0"/>
              <a:t>– </a:t>
            </a:r>
            <a:r>
              <a:rPr lang="en-US" sz="2400" dirty="0" smtClean="0"/>
              <a:t>Jan to July</a:t>
            </a:r>
            <a:endParaRPr lang="en-US" sz="2400" dirty="0"/>
          </a:p>
          <a:p>
            <a:r>
              <a:rPr lang="en-US" sz="2400" dirty="0" smtClean="0"/>
              <a:t>Actual cash disbursements at village level – Physical movement of cash</a:t>
            </a:r>
            <a:endParaRPr lang="en-US" sz="2400" dirty="0"/>
          </a:p>
          <a:p>
            <a:r>
              <a:rPr lang="en-US" sz="2400" dirty="0" smtClean="0"/>
              <a:t>Vacancies of Staff /BPMs</a:t>
            </a:r>
          </a:p>
          <a:p>
            <a:r>
              <a:rPr lang="en-US" sz="2400" dirty="0" smtClean="0"/>
              <a:t>DCS – Delay in decisions – Auto approved recoveries – Concerns from functionaries / Paying agencies</a:t>
            </a:r>
          </a:p>
          <a:p>
            <a:endParaRPr lang="en-US" sz="24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7038566-077F-4252-831A-26A1FC51C67C}" type="slidenum">
              <a:rPr lang="en-IN" sz="1400"/>
              <a:pPr/>
              <a:t>33</a:t>
            </a:fld>
            <a:endParaRPr lang="en-IN" sz="140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ahatma Gandhi NREGA_Fina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2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70" y="577475"/>
            <a:ext cx="7924800" cy="4455886"/>
          </a:xfrm>
        </p:spPr>
        <p:txBody>
          <a:bodyPr anchor="ctr">
            <a:normAutofit/>
          </a:bodyPr>
          <a:lstStyle/>
          <a:p>
            <a:pPr marL="34290" indent="0" algn="ctr">
              <a:buNone/>
            </a:pPr>
            <a:r>
              <a:rPr lang="en-US" sz="6600" dirty="0" smtClean="0">
                <a:solidFill>
                  <a:srgbClr val="C55A11"/>
                </a:solidFill>
              </a:rPr>
              <a:t>THANK YOU</a:t>
            </a:r>
            <a:endParaRPr lang="en-US" sz="6600" dirty="0">
              <a:solidFill>
                <a:srgbClr val="C55A1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34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03370" y="5682647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1500" b="1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DEPARTMENT OF RURAL DEVELOPMENT</a:t>
            </a:r>
          </a:p>
          <a:p>
            <a:pPr algn="ctr"/>
            <a:r>
              <a:rPr lang="en-US" dirty="0" smtClean="0"/>
              <a:t>GOVT. OF TELANGANA</a:t>
            </a:r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38" y="4893095"/>
            <a:ext cx="851464" cy="8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78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93"/>
            <a:ext cx="9144000" cy="99084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Status of wage payments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4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750769"/>
              </p:ext>
            </p:extLst>
          </p:nvPr>
        </p:nvGraphicFramePr>
        <p:xfrm>
          <a:off x="180304" y="1197735"/>
          <a:ext cx="8963695" cy="506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81859" y="1893194"/>
            <a:ext cx="2240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*</a:t>
            </a:r>
            <a:r>
              <a:rPr lang="en-US" sz="1400" dirty="0" smtClean="0"/>
              <a:t>lakh transactions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938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Measures to curb delay in wage payments</a:t>
            </a:r>
            <a:endParaRPr lang="en-US" sz="24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515" y="1636185"/>
            <a:ext cx="5965885" cy="4984885"/>
          </a:xfrm>
        </p:spPr>
        <p:txBody>
          <a:bodyPr>
            <a:normAutofit/>
          </a:bodyPr>
          <a:lstStyle/>
          <a:p>
            <a:pPr>
              <a:spcBef>
                <a:spcPts val="1950"/>
              </a:spcBef>
              <a:spcAft>
                <a:spcPts val="1800"/>
              </a:spcAft>
            </a:pPr>
            <a:r>
              <a:rPr lang="en-US" sz="2800" dirty="0"/>
              <a:t> </a:t>
            </a:r>
            <a:r>
              <a:rPr lang="en-US" sz="2800" dirty="0" smtClean="0"/>
              <a:t>Process improvement.</a:t>
            </a:r>
          </a:p>
          <a:p>
            <a:pPr>
              <a:spcBef>
                <a:spcPts val="1950"/>
              </a:spcBef>
              <a:spcAft>
                <a:spcPts val="1800"/>
              </a:spcAft>
            </a:pPr>
            <a:r>
              <a:rPr lang="en-US" sz="2800" dirty="0" smtClean="0"/>
              <a:t> Use of Technology</a:t>
            </a:r>
          </a:p>
          <a:p>
            <a:pPr>
              <a:spcBef>
                <a:spcPts val="1950"/>
              </a:spcBef>
              <a:spcAft>
                <a:spcPts val="1800"/>
              </a:spcAft>
            </a:pPr>
            <a:r>
              <a:rPr lang="en-US" sz="2800" dirty="0" smtClean="0"/>
              <a:t> Rules and guidelines.</a:t>
            </a:r>
          </a:p>
          <a:p>
            <a:pPr>
              <a:spcBef>
                <a:spcPts val="1950"/>
              </a:spcBef>
              <a:spcAft>
                <a:spcPts val="1800"/>
              </a:spcAft>
            </a:pPr>
            <a:r>
              <a:rPr lang="en-US" sz="2800" dirty="0" smtClean="0"/>
              <a:t> Close monitoring.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5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2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1729"/>
            <a:ext cx="9144000" cy="964227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Process improvement</a:t>
            </a:r>
            <a:endParaRPr lang="en-US" sz="1800" b="1" cap="all" dirty="0">
              <a:solidFill>
                <a:srgbClr val="C55A1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6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60179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26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3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Key processes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775772"/>
              </p:ext>
            </p:extLst>
          </p:nvPr>
        </p:nvGraphicFramePr>
        <p:xfrm>
          <a:off x="203200" y="1204685"/>
          <a:ext cx="8824686" cy="4833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7</a:t>
            </a:fld>
            <a:endParaRPr lang="en-US" sz="140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hatma Gandhi NREGA_Final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887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9144000" cy="1011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indent="0" algn="ctr" defTabSz="685800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200" b="1" cap="all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C55A11"/>
                </a:solidFill>
              </a:rPr>
              <a:t>Grouping </a:t>
            </a:r>
            <a:r>
              <a:rPr lang="en-US" sz="3000" dirty="0">
                <a:solidFill>
                  <a:srgbClr val="C55A11"/>
                </a:solidFill>
              </a:rPr>
              <a:t>of wageseekers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1886" y="1320800"/>
            <a:ext cx="8534400" cy="4789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Grouping of wageseekers into </a:t>
            </a:r>
            <a:r>
              <a:rPr lang="en-US" sz="2400" b="1" dirty="0" smtClean="0">
                <a:latin typeface="+mj-lt"/>
              </a:rPr>
              <a:t>Srama Shakti </a:t>
            </a:r>
            <a:r>
              <a:rPr lang="en-US" sz="2400" b="1" dirty="0" err="1" smtClean="0">
                <a:latin typeface="+mj-lt"/>
              </a:rPr>
              <a:t>Sanghas</a:t>
            </a:r>
            <a:r>
              <a:rPr lang="en-US" sz="2400" dirty="0">
                <a:latin typeface="+mj-lt"/>
              </a:rPr>
              <a:t>:</a:t>
            </a:r>
            <a:r>
              <a:rPr lang="en-US" sz="2400" dirty="0" smtClean="0">
                <a:latin typeface="+mj-lt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Fixed Labour Groups – Demand &amp; Allocation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Muster Management – Efficient; Transparent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Daily attendance – Mate Role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Timely closure of musters – Measurements 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Electronic Musters – Prepopulated names – Unique ID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Generation of Payments – Group wise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39663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9"/>
            <a:ext cx="9144000" cy="101663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cap="all" dirty="0" smtClean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Gram </a:t>
            </a:r>
            <a:r>
              <a:rPr lang="en-US" sz="2800" b="1" cap="all" dirty="0">
                <a:solidFill>
                  <a:srgbClr val="C55A1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rPr>
              <a:t>Panchayats division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3043" y="1146035"/>
            <a:ext cx="8762392" cy="478971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Division of Gram Panchayats into 2 categories based on geographical location:</a:t>
            </a:r>
          </a:p>
          <a:p>
            <a:pPr lvl="1"/>
            <a:r>
              <a:rPr lang="en-US" sz="2000" b="1" dirty="0" smtClean="0">
                <a:latin typeface="+mj-lt"/>
              </a:rPr>
              <a:t>Batch I: </a:t>
            </a:r>
            <a:r>
              <a:rPr lang="en-US" sz="2000" dirty="0" smtClean="0">
                <a:latin typeface="+mj-lt"/>
              </a:rPr>
              <a:t>Muster commences on Monday &amp; closes on Saturday</a:t>
            </a:r>
          </a:p>
          <a:p>
            <a:pPr lvl="1"/>
            <a:r>
              <a:rPr lang="en-US" sz="2000" b="1" dirty="0" smtClean="0">
                <a:latin typeface="+mj-lt"/>
              </a:rPr>
              <a:t>Batch II: </a:t>
            </a:r>
            <a:r>
              <a:rPr lang="en-US" sz="2000" dirty="0">
                <a:latin typeface="+mj-lt"/>
              </a:rPr>
              <a:t>Muster commences on </a:t>
            </a:r>
            <a:r>
              <a:rPr lang="en-US" sz="2000" dirty="0" smtClean="0">
                <a:latin typeface="+mj-lt"/>
              </a:rPr>
              <a:t>Thursday &amp; </a:t>
            </a:r>
            <a:r>
              <a:rPr lang="en-US" sz="2000" dirty="0">
                <a:latin typeface="+mj-lt"/>
              </a:rPr>
              <a:t>closes on </a:t>
            </a:r>
            <a:r>
              <a:rPr lang="en-US" sz="2000" dirty="0" smtClean="0">
                <a:latin typeface="+mj-lt"/>
              </a:rPr>
              <a:t>Wednesday</a:t>
            </a:r>
          </a:p>
          <a:p>
            <a:r>
              <a:rPr lang="en-US" sz="2000" dirty="0" smtClean="0">
                <a:latin typeface="+mj-lt"/>
              </a:rPr>
              <a:t>GPs assigned to Technical Assistants such that 50% GPs assigned are of Batch I and 50% are Batch II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 </a:t>
            </a:r>
          </a:p>
          <a:p>
            <a:r>
              <a:rPr lang="en-US" sz="2000" dirty="0" smtClean="0">
                <a:latin typeface="+mj-lt"/>
              </a:rPr>
              <a:t>Enables TAs to capture measurement within 3 days of muster closure. (Captures measurements by Wednesday for Batch I &amp; by Saturday for Batch II)</a:t>
            </a:r>
          </a:p>
          <a:p>
            <a:r>
              <a:rPr lang="en-US" sz="2000" dirty="0" smtClean="0">
                <a:latin typeface="+mj-lt"/>
              </a:rPr>
              <a:t>Engineering Consultants can check measure assigned works within 2 days. </a:t>
            </a:r>
          </a:p>
          <a:p>
            <a:r>
              <a:rPr lang="en-US" sz="2000" dirty="0" smtClean="0">
                <a:latin typeface="+mj-lt"/>
              </a:rPr>
              <a:t>Generation of payorders within timeline – as the GPs are divided &amp; musters handed over on different dates for 2 batches.</a:t>
            </a:r>
          </a:p>
          <a:p>
            <a:r>
              <a:rPr lang="en-US" sz="2000" dirty="0" smtClean="0">
                <a:latin typeface="+mj-lt"/>
              </a:rPr>
              <a:t>Wednesday meeting with all functionaries – Review of musters – handing over filled in musters / issue of new musters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/>
              <a:t>9</a:t>
            </a:fld>
            <a:endParaRPr lang="en-US" sz="1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533"/>
            <a:ext cx="915988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hatma Gandhi NREGA_Fina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9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36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1765</Words>
  <Application>Microsoft Macintosh PowerPoint</Application>
  <PresentationFormat>On-screen Show (4:3)</PresentationFormat>
  <Paragraphs>235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Sheer Green 16x9</vt:lpstr>
      <vt:lpstr>Mechanism to monitor  delay in wage payments  in Telangana</vt:lpstr>
      <vt:lpstr>PowerPoint Presentation</vt:lpstr>
      <vt:lpstr>Timely payments – Provisions</vt:lpstr>
      <vt:lpstr>Status of wage payments</vt:lpstr>
      <vt:lpstr>Measures to curb delay in wage payments</vt:lpstr>
      <vt:lpstr>Process improvement</vt:lpstr>
      <vt:lpstr>Key processes </vt:lpstr>
      <vt:lpstr>PowerPoint Presentation</vt:lpstr>
      <vt:lpstr>Gram Panchayats division</vt:lpstr>
      <vt:lpstr>Dedicated field staff</vt:lpstr>
      <vt:lpstr>Use of technology</vt:lpstr>
      <vt:lpstr>Effective use of ICT </vt:lpstr>
      <vt:lpstr>Web application: ragas</vt:lpstr>
      <vt:lpstr>Mobile applications </vt:lpstr>
      <vt:lpstr>SMS alerts </vt:lpstr>
      <vt:lpstr>Delay compensation system Rules and guidelines</vt:lpstr>
      <vt:lpstr>History of dcs</vt:lpstr>
      <vt:lpstr>Delay compensation rules </vt:lpstr>
      <vt:lpstr>PowerPoint Presentation</vt:lpstr>
      <vt:lpstr>Dcs in Telangana </vt:lpstr>
      <vt:lpstr>Tagging of functionaries</vt:lpstr>
      <vt:lpstr>PowerPoint Presentation</vt:lpstr>
      <vt:lpstr>Uploading Remarks for delay</vt:lpstr>
      <vt:lpstr>reasons uploaded by functionaries</vt:lpstr>
      <vt:lpstr>Decision on DCS Recoveries</vt:lpstr>
      <vt:lpstr>Online approval of dcs</vt:lpstr>
      <vt:lpstr>Payment of compensation – Recoveries </vt:lpstr>
      <vt:lpstr>PowerPoint Presentation</vt:lpstr>
      <vt:lpstr>PowerPoint Presentation</vt:lpstr>
      <vt:lpstr>Monitoring mechanism</vt:lpstr>
      <vt:lpstr>PowerPoint Presentation</vt:lpstr>
      <vt:lpstr>PowerPoint Presentation</vt:lpstr>
      <vt:lpstr>Challenges  in ensuring timely payments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2015-11-09T06:53:00Z</dcterms:created>
  <dcterms:modified xsi:type="dcterms:W3CDTF">2017-01-17T02:05:29Z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