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00" r:id="rId3"/>
    <p:sldId id="301" r:id="rId4"/>
    <p:sldId id="296" r:id="rId5"/>
    <p:sldId id="297" r:id="rId6"/>
    <p:sldId id="307" r:id="rId7"/>
    <p:sldId id="298" r:id="rId8"/>
    <p:sldId id="299" r:id="rId9"/>
    <p:sldId id="303" r:id="rId10"/>
    <p:sldId id="258" r:id="rId11"/>
    <p:sldId id="305" r:id="rId12"/>
    <p:sldId id="302" r:id="rId13"/>
    <p:sldId id="306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92D8B-F005-4993-A28D-48D52AC471BD}" type="datetimeFigureOut">
              <a:rPr lang="en-US" smtClean="0"/>
              <a:pPr/>
              <a:t>1/17/2017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0C497-4780-4A66-94FB-23D06660BBB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4E7F9-BD1E-414D-8773-55EF7AF5DC51}" type="datetimeFigureOut">
              <a:rPr lang="en-IN" smtClean="0"/>
              <a:pPr/>
              <a:t>17-01-2017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0ED-7F10-4454-8504-0941CE81E04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2703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0088" y="1149350"/>
            <a:ext cx="5522912" cy="3106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83F7D-2F99-4001-BD1C-7F0BC1A288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066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70C0"/>
                </a:solidFill>
              </a:rPr>
              <a:t>MISSION ANTYODAYA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50,000 Gram Panchayats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and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1 crore Households Poverty Free by 2019</a:t>
            </a:r>
          </a:p>
        </p:txBody>
      </p:sp>
    </p:spTree>
    <p:extLst>
      <p:ext uri="{BB962C8B-B14F-4D97-AF65-F5344CB8AC3E}">
        <p14:creationId xmlns="" xmlns:p14="http://schemas.microsoft.com/office/powerpoint/2010/main" val="4587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474" y="374074"/>
            <a:ext cx="8243453" cy="845126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rgbClr val="0070C0"/>
                </a:solidFill>
              </a:rPr>
              <a:t>TARGET 2019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450" y="1403467"/>
            <a:ext cx="8986059" cy="5232860"/>
          </a:xfrm>
        </p:spPr>
        <p:txBody>
          <a:bodyPr>
            <a:noAutofit/>
          </a:bodyPr>
          <a:lstStyle/>
          <a:p>
            <a:pPr algn="just"/>
            <a:r>
              <a:rPr lang="en-IN" sz="2000" b="1" dirty="0">
                <a:solidFill>
                  <a:schemeClr val="tx1"/>
                </a:solidFill>
              </a:rPr>
              <a:t>50,000 Gram Panchayats Conserving Water – Drought </a:t>
            </a:r>
            <a:r>
              <a:rPr lang="en-IN" sz="2000" b="1" dirty="0" smtClean="0">
                <a:solidFill>
                  <a:schemeClr val="tx1"/>
                </a:solidFill>
              </a:rPr>
              <a:t>Proof.</a:t>
            </a:r>
            <a:endParaRPr lang="en-IN" sz="2000" b="1" dirty="0">
              <a:solidFill>
                <a:schemeClr val="tx1"/>
              </a:solidFill>
            </a:endParaRP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45 lakh households covered under Skills – DDUGKY &amp; </a:t>
            </a:r>
            <a:r>
              <a:rPr lang="en-IN" sz="2000" b="1" dirty="0" smtClean="0">
                <a:solidFill>
                  <a:schemeClr val="tx1"/>
                </a:solidFill>
              </a:rPr>
              <a:t>RSETI.</a:t>
            </a:r>
            <a:endParaRPr lang="en-IN" sz="2000" b="1" dirty="0">
              <a:solidFill>
                <a:schemeClr val="tx1"/>
              </a:solidFill>
            </a:endParaRP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55 lakh covered through individual livelihood </a:t>
            </a:r>
            <a:r>
              <a:rPr lang="en-IN" sz="2000" b="1" dirty="0" smtClean="0">
                <a:solidFill>
                  <a:schemeClr val="tx1"/>
                </a:solidFill>
              </a:rPr>
              <a:t>support.</a:t>
            </a:r>
            <a:endParaRPr lang="en-IN" sz="2000" b="1" dirty="0">
              <a:solidFill>
                <a:schemeClr val="tx1"/>
              </a:solidFill>
            </a:endParaRP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5 lakh Producer Groups – 4 - 5 Crore women in </a:t>
            </a:r>
            <a:r>
              <a:rPr lang="en-IN" sz="2000" b="1" dirty="0" smtClean="0">
                <a:solidFill>
                  <a:schemeClr val="tx1"/>
                </a:solidFill>
              </a:rPr>
              <a:t>SHGs.</a:t>
            </a:r>
            <a:endParaRPr lang="en-IN" sz="2000" b="1" dirty="0">
              <a:solidFill>
                <a:schemeClr val="tx1"/>
              </a:solidFill>
            </a:endParaRP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Markets, value chains, non farm livelihoods for SHGs.</a:t>
            </a: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All eligible habitations connected by all weather road. </a:t>
            </a: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 </a:t>
            </a:r>
            <a:r>
              <a:rPr lang="en-IN" sz="2000" b="1" dirty="0" err="1">
                <a:solidFill>
                  <a:schemeClr val="tx1"/>
                </a:solidFill>
              </a:rPr>
              <a:t>Swachcha</a:t>
            </a:r>
            <a:r>
              <a:rPr lang="en-IN" sz="2000" b="1" dirty="0">
                <a:solidFill>
                  <a:schemeClr val="tx1"/>
                </a:solidFill>
              </a:rPr>
              <a:t> Bharat Mission – IHHLs for all.</a:t>
            </a: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1.35 Crore Houses under PMAY(G) and IAY. </a:t>
            </a: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Bank linkage of </a:t>
            </a:r>
            <a:r>
              <a:rPr lang="en-IN" sz="2000" b="1" dirty="0" err="1">
                <a:solidFill>
                  <a:schemeClr val="tx1"/>
                </a:solidFill>
              </a:rPr>
              <a:t>Rs</a:t>
            </a:r>
            <a:r>
              <a:rPr lang="en-IN" sz="2000" b="1" dirty="0">
                <a:solidFill>
                  <a:schemeClr val="tx1"/>
                </a:solidFill>
              </a:rPr>
              <a:t>. 60,000 crores per year for SHGs.</a:t>
            </a: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Solid and Liquid Waste Management in 50,000 GPs. </a:t>
            </a:r>
            <a:endParaRPr lang="en-IN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IN" sz="2000" b="1" dirty="0">
                <a:solidFill>
                  <a:schemeClr val="tx1"/>
                </a:solidFill>
              </a:rPr>
              <a:t>Revised PMRDF programme – 6000 professionals demonstrating idealism on scale in 3000 </a:t>
            </a:r>
            <a:r>
              <a:rPr lang="en-IN" sz="2000" b="1" dirty="0" smtClean="0">
                <a:solidFill>
                  <a:schemeClr val="tx1"/>
                </a:solidFill>
              </a:rPr>
              <a:t>Blocks.   </a:t>
            </a:r>
            <a:endParaRPr lang="en-IN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9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Financing 50,000 Poverty Free GPs and 1 Crore Households out of poverty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>
                <a:solidFill>
                  <a:schemeClr val="tx1"/>
                </a:solidFill>
              </a:rPr>
              <a:t>On going </a:t>
            </a:r>
            <a:r>
              <a:rPr lang="en-IN" sz="2000" b="1" dirty="0" err="1" smtClean="0">
                <a:solidFill>
                  <a:schemeClr val="tx1"/>
                </a:solidFill>
              </a:rPr>
              <a:t>MoRD</a:t>
            </a:r>
            <a:r>
              <a:rPr lang="en-IN" sz="2000" b="1" dirty="0" smtClean="0">
                <a:solidFill>
                  <a:schemeClr val="tx1"/>
                </a:solidFill>
              </a:rPr>
              <a:t> programme resources </a:t>
            </a:r>
            <a:r>
              <a:rPr lang="en-IN" sz="2000" b="1" dirty="0" err="1" smtClean="0">
                <a:solidFill>
                  <a:schemeClr val="tx1"/>
                </a:solidFill>
              </a:rPr>
              <a:t>Rs</a:t>
            </a:r>
            <a:r>
              <a:rPr lang="en-IN" sz="2000" b="1" dirty="0" smtClean="0">
                <a:solidFill>
                  <a:schemeClr val="tx1"/>
                </a:solidFill>
              </a:rPr>
              <a:t>. One lakh Crore – MGNREGS, DAYNRLM, PMAY </a:t>
            </a:r>
            <a:r>
              <a:rPr lang="en-IN" sz="2000" b="1" dirty="0" err="1" smtClean="0">
                <a:solidFill>
                  <a:schemeClr val="tx1"/>
                </a:solidFill>
              </a:rPr>
              <a:t>Gramin</a:t>
            </a:r>
            <a:r>
              <a:rPr lang="en-IN" sz="2000" b="1" dirty="0" smtClean="0">
                <a:solidFill>
                  <a:schemeClr val="tx1"/>
                </a:solidFill>
              </a:rPr>
              <a:t>, PMGSY, NSAP, DDUGKY, RSETI – 15 – 20%  Annual increase. </a:t>
            </a:r>
          </a:p>
          <a:p>
            <a:r>
              <a:rPr lang="en-IN" sz="2000" b="1" dirty="0" smtClean="0">
                <a:solidFill>
                  <a:schemeClr val="tx1"/>
                </a:solidFill>
              </a:rPr>
              <a:t>Other programme resources – SSA, RMSA, MSDE, NHM, ICDS, </a:t>
            </a:r>
            <a:r>
              <a:rPr lang="en-IN" sz="2000" b="1" dirty="0" err="1" smtClean="0">
                <a:solidFill>
                  <a:schemeClr val="tx1"/>
                </a:solidFill>
              </a:rPr>
              <a:t>Swachcha</a:t>
            </a:r>
            <a:r>
              <a:rPr lang="en-IN" sz="2000" b="1" dirty="0" smtClean="0">
                <a:solidFill>
                  <a:schemeClr val="tx1"/>
                </a:solidFill>
              </a:rPr>
              <a:t> Bharat Mission, PMKSY, PMKVY, etc.</a:t>
            </a:r>
          </a:p>
          <a:p>
            <a:r>
              <a:rPr lang="en-IN" sz="2000" b="1" dirty="0" smtClean="0">
                <a:solidFill>
                  <a:schemeClr val="tx1"/>
                </a:solidFill>
              </a:rPr>
              <a:t>Fourteenth Finance Commission Resources – </a:t>
            </a:r>
            <a:r>
              <a:rPr lang="en-IN" sz="2000" b="1" dirty="0" err="1" smtClean="0">
                <a:solidFill>
                  <a:schemeClr val="tx1"/>
                </a:solidFill>
              </a:rPr>
              <a:t>Rs</a:t>
            </a:r>
            <a:r>
              <a:rPr lang="en-IN" sz="2000" b="1" dirty="0" smtClean="0">
                <a:solidFill>
                  <a:schemeClr val="tx1"/>
                </a:solidFill>
              </a:rPr>
              <a:t>. 488 per capita p.a. </a:t>
            </a:r>
          </a:p>
          <a:p>
            <a:r>
              <a:rPr lang="en-IN" sz="2000" b="1" dirty="0" smtClean="0">
                <a:solidFill>
                  <a:schemeClr val="tx1"/>
                </a:solidFill>
              </a:rPr>
              <a:t>Scaling up resources for DAY – NRLM  - Revolving Fund, Community Investment Fund, Skill Development. </a:t>
            </a:r>
            <a:r>
              <a:rPr lang="en-IN" sz="2000" b="1" dirty="0" err="1" smtClean="0">
                <a:solidFill>
                  <a:schemeClr val="tx1"/>
                </a:solidFill>
              </a:rPr>
              <a:t>Rs</a:t>
            </a:r>
            <a:r>
              <a:rPr lang="en-IN" sz="2000" b="1" dirty="0" smtClean="0">
                <a:solidFill>
                  <a:schemeClr val="tx1"/>
                </a:solidFill>
              </a:rPr>
              <a:t>. 4000 Crores additional per annum. </a:t>
            </a:r>
          </a:p>
          <a:p>
            <a:r>
              <a:rPr lang="en-IN" sz="2000" b="1" dirty="0" smtClean="0">
                <a:solidFill>
                  <a:schemeClr val="tx1"/>
                </a:solidFill>
              </a:rPr>
              <a:t>Resource generation by Gram Panchayats – property, user charges.  </a:t>
            </a:r>
          </a:p>
          <a:p>
            <a:endParaRPr lang="en-IN" sz="2000" b="1" dirty="0"/>
          </a:p>
        </p:txBody>
      </p:sp>
    </p:spTree>
    <p:extLst>
      <p:ext uri="{BB962C8B-B14F-4D97-AF65-F5344CB8AC3E}">
        <p14:creationId xmlns="" xmlns:p14="http://schemas.microsoft.com/office/powerpoint/2010/main" val="30141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250825"/>
            <a:ext cx="2362200" cy="19812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kern="0" dirty="0" smtClean="0">
                <a:solidFill>
                  <a:srgbClr val="C00000"/>
                </a:solidFill>
                <a:sym typeface="Arial"/>
              </a:rPr>
              <a:t>SHGs - Social Capital for </a:t>
            </a:r>
            <a:endParaRPr lang="en-US" b="1" u="sng" kern="0" dirty="0">
              <a:solidFill>
                <a:srgbClr val="C00000"/>
              </a:solidFill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chemeClr val="tx2"/>
              </a:solidFill>
              <a:sym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kern="0" dirty="0">
                <a:solidFill>
                  <a:schemeClr val="tx1"/>
                </a:solidFill>
                <a:sym typeface="Arial"/>
              </a:rPr>
              <a:t>Solid &amp; Liquid Waste  Management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kern="0" dirty="0">
                <a:solidFill>
                  <a:schemeClr val="tx1"/>
                </a:solidFill>
                <a:sym typeface="Arial"/>
              </a:rPr>
              <a:t>Livelihood Planning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kern="0" dirty="0">
                <a:solidFill>
                  <a:schemeClr val="tx1"/>
                </a:solidFill>
                <a:sym typeface="Arial"/>
              </a:rPr>
              <a:t>Participation </a:t>
            </a:r>
            <a:r>
              <a:rPr lang="en-US" sz="1400" b="1" kern="0" dirty="0" smtClean="0">
                <a:solidFill>
                  <a:schemeClr val="tx1"/>
                </a:solidFill>
                <a:sym typeface="Arial"/>
              </a:rPr>
              <a:t>in </a:t>
            </a:r>
            <a:r>
              <a:rPr lang="en-US" sz="1400" b="1" kern="0" dirty="0">
                <a:solidFill>
                  <a:schemeClr val="tx1"/>
                </a:solidFill>
                <a:sym typeface="Arial"/>
              </a:rPr>
              <a:t>Panchayats</a:t>
            </a:r>
          </a:p>
        </p:txBody>
      </p:sp>
      <p:sp>
        <p:nvSpPr>
          <p:cNvPr id="6" name="Rectangle 5"/>
          <p:cNvSpPr/>
          <p:nvPr/>
        </p:nvSpPr>
        <p:spPr>
          <a:xfrm>
            <a:off x="7315200" y="250825"/>
            <a:ext cx="3321050" cy="19812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kern="0" dirty="0">
                <a:solidFill>
                  <a:srgbClr val="C00000"/>
                </a:solidFill>
                <a:sym typeface="Arial"/>
              </a:rPr>
              <a:t>Improving Credit Linkage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chemeClr val="tx2"/>
              </a:solidFill>
              <a:sym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SHG – Individual member account link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On lending Institutions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Multiple Dose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Community cadre – Bank </a:t>
            </a:r>
            <a:r>
              <a:rPr lang="en-US" sz="1600" b="1" kern="0" dirty="0" err="1">
                <a:solidFill>
                  <a:schemeClr val="tx1"/>
                </a:solidFill>
                <a:sym typeface="Arial"/>
              </a:rPr>
              <a:t>Sakhi</a:t>
            </a:r>
            <a:endParaRPr lang="en-US" sz="1600" b="1" kern="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2613025"/>
            <a:ext cx="23622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kern="0" dirty="0">
                <a:solidFill>
                  <a:srgbClr val="C00000"/>
                </a:solidFill>
                <a:sym typeface="Arial"/>
              </a:rPr>
              <a:t>Water Conservation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u="sng" kern="0" dirty="0">
              <a:solidFill>
                <a:srgbClr val="C00000"/>
              </a:solidFill>
              <a:sym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Distressed </a:t>
            </a:r>
            <a:r>
              <a:rPr lang="en-US" sz="1600" b="1" kern="0" dirty="0" smtClean="0">
                <a:solidFill>
                  <a:schemeClr val="tx1"/>
                </a:solidFill>
                <a:sym typeface="Arial"/>
              </a:rPr>
              <a:t>regions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 smtClean="0">
                <a:solidFill>
                  <a:schemeClr val="tx1"/>
                </a:solidFill>
                <a:sym typeface="Arial"/>
              </a:rPr>
              <a:t>Scientific DPR approach under MGNREGS</a:t>
            </a:r>
            <a:endParaRPr lang="en-US" sz="1600" b="1" kern="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4518025"/>
            <a:ext cx="2362200" cy="213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C00000"/>
                </a:solidFill>
                <a:sym typeface="Arial"/>
              </a:rPr>
              <a:t>Thrust on Animal </a:t>
            </a:r>
            <a:r>
              <a:rPr lang="en-US" b="1" u="sng" kern="0" dirty="0">
                <a:solidFill>
                  <a:srgbClr val="C00000"/>
                </a:solidFill>
                <a:sym typeface="Arial"/>
              </a:rPr>
              <a:t>Resources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u="sng" kern="0" dirty="0">
              <a:solidFill>
                <a:srgbClr val="C00000"/>
              </a:solidFill>
              <a:sym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 err="1">
                <a:solidFill>
                  <a:schemeClr val="tx1"/>
                </a:solidFill>
                <a:sym typeface="Arial"/>
              </a:rPr>
              <a:t>Pashu</a:t>
            </a:r>
            <a:r>
              <a:rPr lang="en-US" sz="1600" b="1" kern="0" dirty="0">
                <a:solidFill>
                  <a:schemeClr val="tx1"/>
                </a:solidFill>
                <a:sym typeface="Arial"/>
              </a:rPr>
              <a:t>  </a:t>
            </a:r>
            <a:r>
              <a:rPr lang="en-US" sz="1600" b="1" kern="0" dirty="0" err="1">
                <a:solidFill>
                  <a:schemeClr val="tx1"/>
                </a:solidFill>
                <a:sym typeface="Arial"/>
              </a:rPr>
              <a:t>Sakhi</a:t>
            </a:r>
            <a:endParaRPr lang="en-US" sz="1600" b="1" kern="0" dirty="0">
              <a:solidFill>
                <a:schemeClr val="tx1"/>
              </a:solidFill>
              <a:sym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Dairy Producer </a:t>
            </a:r>
            <a:r>
              <a:rPr lang="en-US" sz="1600" b="1" kern="0" dirty="0" smtClean="0">
                <a:solidFill>
                  <a:schemeClr val="tx1"/>
                </a:solidFill>
                <a:sym typeface="Arial"/>
              </a:rPr>
              <a:t>Company/Coop.</a:t>
            </a:r>
            <a:endParaRPr lang="en-US" sz="1600" b="1" kern="0" dirty="0">
              <a:solidFill>
                <a:schemeClr val="tx1"/>
              </a:solidFill>
              <a:sym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 err="1">
                <a:solidFill>
                  <a:schemeClr val="tx1"/>
                </a:solidFill>
                <a:sym typeface="Arial"/>
              </a:rPr>
              <a:t>Goatery</a:t>
            </a:r>
            <a:r>
              <a:rPr lang="en-US" sz="1600" b="1" kern="0" dirty="0">
                <a:solidFill>
                  <a:schemeClr val="tx1"/>
                </a:solidFill>
                <a:sym typeface="Arial"/>
              </a:rPr>
              <a:t> / Poultry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Fisheries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7315200" y="2536825"/>
            <a:ext cx="3321050" cy="1752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kern="0" dirty="0">
                <a:solidFill>
                  <a:srgbClr val="C00000"/>
                </a:solidFill>
                <a:sym typeface="Arial"/>
              </a:rPr>
              <a:t>Agriculture Livelihoods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u="sng" kern="0" dirty="0">
              <a:solidFill>
                <a:srgbClr val="C00000"/>
              </a:solidFill>
              <a:sym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kern="0" dirty="0">
                <a:solidFill>
                  <a:schemeClr val="tx1"/>
                </a:solidFill>
                <a:sym typeface="Arial"/>
              </a:rPr>
              <a:t>MKSP – 34 lakh Women Farmers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kern="0" dirty="0">
                <a:solidFill>
                  <a:schemeClr val="tx1"/>
                </a:solidFill>
                <a:sym typeface="Arial"/>
              </a:rPr>
              <a:t>Custom Hiring </a:t>
            </a:r>
            <a:r>
              <a:rPr lang="en-US" sz="1400" b="1" kern="0" dirty="0" smtClean="0">
                <a:solidFill>
                  <a:schemeClr val="tx1"/>
                </a:solidFill>
                <a:sym typeface="Arial"/>
              </a:rPr>
              <a:t>Centre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kern="0" dirty="0" smtClean="0">
                <a:solidFill>
                  <a:schemeClr val="tx1"/>
                </a:solidFill>
                <a:sym typeface="Arial"/>
              </a:rPr>
              <a:t>Processing &amp; Value Chain</a:t>
            </a:r>
            <a:endParaRPr lang="en-US" sz="1400" b="1" kern="0" dirty="0">
              <a:solidFill>
                <a:schemeClr val="tx1"/>
              </a:solidFill>
              <a:sym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kern="0" dirty="0">
                <a:solidFill>
                  <a:schemeClr val="tx1"/>
                </a:solidFill>
                <a:sym typeface="Arial"/>
              </a:rPr>
              <a:t>Farm Ponds, </a:t>
            </a:r>
            <a:r>
              <a:rPr lang="en-US" sz="1400" b="1" kern="0" dirty="0" smtClean="0">
                <a:solidFill>
                  <a:schemeClr val="tx1"/>
                </a:solidFill>
                <a:sym typeface="Arial"/>
              </a:rPr>
              <a:t>Wells, Composting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b="1" kern="0" dirty="0" smtClean="0">
                <a:solidFill>
                  <a:schemeClr val="tx1"/>
                </a:solidFill>
                <a:sym typeface="Arial"/>
              </a:rPr>
              <a:t>Markets – sustainable agriculture</a:t>
            </a:r>
            <a:endParaRPr lang="en-US" sz="1400" b="1" kern="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1400" y="4670425"/>
            <a:ext cx="3241675" cy="1905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kern="0" dirty="0">
                <a:solidFill>
                  <a:srgbClr val="C00000"/>
                </a:solidFill>
                <a:sym typeface="Arial"/>
              </a:rPr>
              <a:t>Skills &amp; Livelihoods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u="sng" kern="0" dirty="0">
              <a:solidFill>
                <a:srgbClr val="C00000"/>
              </a:solidFill>
              <a:sym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Placement based wage employment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Self-Employment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  <a:sym typeface="Arial"/>
              </a:rPr>
              <a:t>Convergence – Textiles (MSME, KVIC, Processing)</a:t>
            </a:r>
            <a:endParaRPr lang="en-US" sz="1600" b="1" u="sng" kern="0" dirty="0">
              <a:solidFill>
                <a:schemeClr val="tx1"/>
              </a:solidFill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u="sng" kern="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2841625"/>
            <a:ext cx="2514600" cy="12192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chemeClr val="tx1"/>
                </a:solidFill>
                <a:sym typeface="Arial"/>
              </a:rPr>
              <a:t>Leveraging of RD Programmes for </a:t>
            </a:r>
            <a:r>
              <a:rPr lang="en-US" sz="2000" b="1" kern="0" dirty="0" smtClean="0">
                <a:solidFill>
                  <a:schemeClr val="tx1"/>
                </a:solidFill>
                <a:sym typeface="Arial"/>
              </a:rPr>
              <a:t>Doubling Income</a:t>
            </a:r>
            <a:endParaRPr lang="en-US" sz="2000" b="1" kern="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5800" y="5284788"/>
            <a:ext cx="24384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kern="0" dirty="0">
                <a:solidFill>
                  <a:srgbClr val="C00000"/>
                </a:solidFill>
                <a:sym typeface="Arial"/>
              </a:rPr>
              <a:t>Community  Resource Persons as Performance Based Cadre – Like ASHAs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6200000" flipV="1">
            <a:off x="3924300" y="2346325"/>
            <a:ext cx="609600" cy="381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038600" y="3527425"/>
            <a:ext cx="3810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9" idx="1"/>
          </p:cNvCxnSpPr>
          <p:nvPr/>
        </p:nvCxnSpPr>
        <p:spPr>
          <a:xfrm>
            <a:off x="6934200" y="3413125"/>
            <a:ext cx="381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6819900" y="2346325"/>
            <a:ext cx="609600" cy="381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6858000" y="4137025"/>
            <a:ext cx="60960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2" idx="0"/>
          </p:cNvCxnSpPr>
          <p:nvPr/>
        </p:nvCxnSpPr>
        <p:spPr>
          <a:xfrm rot="5400000">
            <a:off x="5106194" y="4674394"/>
            <a:ext cx="1219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000500" y="4098925"/>
            <a:ext cx="457200" cy="381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8188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134687"/>
            <a:ext cx="8915399" cy="2262781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70C0"/>
                </a:solidFill>
              </a:rPr>
              <a:t>It is possible to make 50,000 GPs and 1 Crore households poverty free by 2019</a:t>
            </a:r>
            <a:endParaRPr lang="en-IN" sz="3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419932"/>
            <a:ext cx="8915399" cy="112628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IN" sz="2800" b="1" dirty="0" smtClean="0">
                <a:solidFill>
                  <a:schemeClr val="accent1"/>
                </a:solidFill>
              </a:rPr>
              <a:t>A convergent, technology led, asset focused, coordinated, saturation approach is the answer.</a:t>
            </a:r>
            <a:endParaRPr lang="en-IN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IN" sz="2800" b="1" dirty="0" smtClean="0">
                <a:solidFill>
                  <a:schemeClr val="accent5">
                    <a:lumMod val="50000"/>
                  </a:schemeClr>
                </a:solidFill>
              </a:rPr>
              <a:t>States and Panchayats are ready for Mission </a:t>
            </a:r>
            <a:r>
              <a:rPr lang="en-IN" sz="2800" b="1" dirty="0" err="1" smtClean="0">
                <a:solidFill>
                  <a:schemeClr val="accent5">
                    <a:lumMod val="50000"/>
                  </a:schemeClr>
                </a:solidFill>
              </a:rPr>
              <a:t>Antyodaya</a:t>
            </a:r>
            <a:r>
              <a:rPr lang="en-IN" sz="2800" dirty="0" smtClean="0">
                <a:solidFill>
                  <a:schemeClr val="accent1"/>
                </a:solidFill>
              </a:rPr>
              <a:t> </a:t>
            </a:r>
            <a:endParaRPr lang="en-IN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690256" y="99754"/>
            <a:ext cx="9814356" cy="120257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70C0"/>
                </a:solidFill>
              </a:rPr>
              <a:t>Main Running Theme of Deprivation:</a:t>
            </a:r>
            <a:br>
              <a:rPr lang="en-US" altLang="en-US" b="1" dirty="0">
                <a:solidFill>
                  <a:srgbClr val="0070C0"/>
                </a:solidFill>
              </a:rPr>
            </a:br>
            <a:r>
              <a:rPr lang="en-US" altLang="en-US" b="1" dirty="0">
                <a:solidFill>
                  <a:srgbClr val="0070C0"/>
                </a:solidFill>
              </a:rPr>
              <a:t>Landless Manual &amp; Casual Workers </a:t>
            </a:r>
            <a:endParaRPr lang="en-IN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28799" y="1555248"/>
          <a:ext cx="9199419" cy="41251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86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84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79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065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422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b="1" u="none" strike="noStrike" dirty="0">
                          <a:effectLst/>
                        </a:rPr>
                        <a:t> </a:t>
                      </a:r>
                      <a:r>
                        <a:rPr lang="en-IN" sz="1700" b="1" u="none" strike="noStrike" dirty="0" smtClean="0">
                          <a:effectLst/>
                        </a:rPr>
                        <a:t>Particular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b="1" u="none" strike="noStrike" dirty="0" smtClean="0">
                          <a:effectLst/>
                        </a:rPr>
                        <a:t>Deprivated Households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b="1" u="none" strike="noStrike" dirty="0">
                          <a:effectLst/>
                        </a:rPr>
                        <a:t>Landless and manual casual labour  (D7)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b="1" u="none" strike="noStrike" dirty="0">
                          <a:effectLst/>
                        </a:rPr>
                        <a:t> </a:t>
                      </a:r>
                      <a:r>
                        <a:rPr lang="en-IN" sz="1700" b="1" u="none" strike="noStrike" dirty="0" smtClean="0">
                          <a:effectLst/>
                        </a:rPr>
                        <a:t>%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0693">
                <a:tc>
                  <a:txBody>
                    <a:bodyPr/>
                    <a:lstStyle/>
                    <a:p>
                      <a:pPr algn="l" fontAlgn="b"/>
                      <a:r>
                        <a:rPr lang="en-IN" sz="1700" b="1" u="none" strike="noStrike" dirty="0">
                          <a:effectLst/>
                        </a:rPr>
                        <a:t>Only zero room or one room with </a:t>
                      </a:r>
                      <a:r>
                        <a:rPr lang="en-IN" sz="1700" b="1" u="none" strike="noStrike" dirty="0" err="1">
                          <a:effectLst/>
                        </a:rPr>
                        <a:t>kucha</a:t>
                      </a:r>
                      <a:r>
                        <a:rPr lang="en-IN" sz="1700" b="1" u="none" strike="noStrike" dirty="0">
                          <a:effectLst/>
                        </a:rPr>
                        <a:t> walls and </a:t>
                      </a:r>
                      <a:r>
                        <a:rPr lang="en-IN" sz="1700" b="1" u="none" strike="noStrike" dirty="0" err="1">
                          <a:effectLst/>
                        </a:rPr>
                        <a:t>kucha</a:t>
                      </a:r>
                      <a:r>
                        <a:rPr lang="en-IN" sz="1700" b="1" u="none" strike="noStrike" dirty="0">
                          <a:effectLst/>
                        </a:rPr>
                        <a:t> roof            (D1)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2,37,31,674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1,41,13082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>
                          <a:effectLst/>
                        </a:rPr>
                        <a:t>59%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2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700" b="1" u="none" strike="noStrike" dirty="0">
                          <a:effectLst/>
                        </a:rPr>
                        <a:t>No adult member between age 16 to 59         (D2)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65,15,205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30,46,605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>
                          <a:effectLst/>
                        </a:rPr>
                        <a:t>47%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0693">
                <a:tc>
                  <a:txBody>
                    <a:bodyPr/>
                    <a:lstStyle/>
                    <a:p>
                      <a:pPr algn="l" fontAlgn="b"/>
                      <a:r>
                        <a:rPr lang="en-IN" sz="1700" b="1" u="none" strike="noStrike" dirty="0">
                          <a:effectLst/>
                        </a:rPr>
                        <a:t>Female headed households with no adult male member between age 16 to 59         (D3)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68,96,014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37,32,041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>
                          <a:effectLst/>
                        </a:rPr>
                        <a:t>54%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5284">
                <a:tc>
                  <a:txBody>
                    <a:bodyPr/>
                    <a:lstStyle/>
                    <a:p>
                      <a:pPr algn="l" fontAlgn="b"/>
                      <a:r>
                        <a:rPr lang="en-IN" sz="1700" b="1" u="none" strike="noStrike" dirty="0">
                          <a:effectLst/>
                        </a:rPr>
                        <a:t>Disabled member and no able bodied adult member  (D4)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7,16,045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3,25,070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>
                          <a:effectLst/>
                        </a:rPr>
                        <a:t>45%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2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700" b="1" u="none" strike="noStrike" dirty="0">
                          <a:effectLst/>
                        </a:rPr>
                        <a:t>SC/ST households (D5)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3,85,82,225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2,08,86,654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>
                          <a:effectLst/>
                        </a:rPr>
                        <a:t>54%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2978">
                <a:tc>
                  <a:txBody>
                    <a:bodyPr/>
                    <a:lstStyle/>
                    <a:p>
                      <a:pPr algn="l" fontAlgn="b"/>
                      <a:r>
                        <a:rPr lang="en-IN" sz="1700" b="1" u="none" strike="noStrike" dirty="0">
                          <a:effectLst/>
                        </a:rPr>
                        <a:t>No literate adult above 25 years           (D6)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4,21,47,568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2,32,18,296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>
                          <a:effectLst/>
                        </a:rPr>
                        <a:t>55%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5284">
                <a:tc>
                  <a:txBody>
                    <a:bodyPr/>
                    <a:lstStyle/>
                    <a:p>
                      <a:pPr algn="l" fontAlgn="b"/>
                      <a:r>
                        <a:rPr lang="en-IN" sz="1700" b="1" u="none" strike="noStrike" dirty="0">
                          <a:effectLst/>
                        </a:rPr>
                        <a:t>Landless households as manual casual labour </a:t>
                      </a:r>
                      <a:r>
                        <a:rPr lang="en-IN" sz="1700" b="1" u="none" strike="noStrike" dirty="0" smtClean="0">
                          <a:effectLst/>
                        </a:rPr>
                        <a:t> (D7)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5,37,01,383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 smtClean="0">
                          <a:effectLst/>
                        </a:rPr>
                        <a:t>5,37,01,383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700" u="none" strike="noStrike" dirty="0">
                          <a:effectLst/>
                        </a:rPr>
                        <a:t>100%</a:t>
                      </a:r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55916" y="5721927"/>
            <a:ext cx="7086600" cy="11360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Insecure &amp;  Uncertain Income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Unsafe and Poor quality Houses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 Low on Skill &amp; Education</a:t>
            </a:r>
          </a:p>
          <a:p>
            <a:pPr algn="ctr">
              <a:defRPr/>
            </a:pPr>
            <a:r>
              <a:rPr lang="en-US" sz="1600" b="1" dirty="0" err="1">
                <a:solidFill>
                  <a:schemeClr val="tx1"/>
                </a:solidFill>
              </a:rPr>
              <a:t>Assetless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02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0364" y="0"/>
            <a:ext cx="9102436" cy="1191491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0070C0"/>
                </a:solidFill>
                <a:cs typeface="Arial" pitchFamily="34" charset="0"/>
              </a:rPr>
              <a:t>DOUBLING INCOME OF HOUSEHOLDS IN RURAL AREAS REQUIRES……..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126" y="1447801"/>
            <a:ext cx="9462655" cy="5091544"/>
          </a:xfrm>
        </p:spPr>
        <p:txBody>
          <a:bodyPr>
            <a:noAutofit/>
          </a:bodyPr>
          <a:lstStyle/>
          <a:p>
            <a:pPr marL="461963" indent="-461963" algn="just">
              <a:buClr>
                <a:srgbClr val="7030A0"/>
              </a:buClr>
              <a:buFont typeface="Calibri" pitchFamily="34" charset="0"/>
              <a:buChar char="→"/>
              <a:tabLst>
                <a:tab pos="461963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Higher Agricultural Productivity, market Linkage and remunerative prices.</a:t>
            </a:r>
          </a:p>
          <a:p>
            <a:pPr marL="461963" indent="-461963" algn="just">
              <a:buClr>
                <a:srgbClr val="7030A0"/>
              </a:buClr>
              <a:buFont typeface="Calibri" pitchFamily="34" charset="0"/>
              <a:buChar char="→"/>
              <a:tabLst>
                <a:tab pos="461963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Custom hiring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Centres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mechanization.</a:t>
            </a:r>
          </a:p>
          <a:p>
            <a:pPr marL="461963" indent="-461963" algn="just">
              <a:buClr>
                <a:srgbClr val="7030A0"/>
              </a:buClr>
              <a:buFont typeface="Calibri" pitchFamily="34" charset="0"/>
              <a:buChar char="→"/>
              <a:tabLst>
                <a:tab pos="461963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Diversification of livelihoods – Animal Husbandry, Dairy, Horticulture,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Pisciculture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1963" indent="-461963" algn="just">
              <a:buClr>
                <a:srgbClr val="7030A0"/>
              </a:buClr>
              <a:buFont typeface="Calibri" pitchFamily="34" charset="0"/>
              <a:buChar char="→"/>
              <a:tabLst>
                <a:tab pos="461963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Moving up the skilling ladder.</a:t>
            </a:r>
          </a:p>
          <a:p>
            <a:pPr marL="461963" indent="-461963" algn="just">
              <a:buClr>
                <a:srgbClr val="7030A0"/>
              </a:buClr>
              <a:buFont typeface="Calibri" pitchFamily="34" charset="0"/>
              <a:buChar char="→"/>
              <a:tabLst>
                <a:tab pos="461963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Faster Urbanization.</a:t>
            </a:r>
          </a:p>
          <a:p>
            <a:pPr marL="461963" indent="-461963" algn="just">
              <a:buClr>
                <a:srgbClr val="7030A0"/>
              </a:buClr>
              <a:buFont typeface="Calibri" pitchFamily="34" charset="0"/>
              <a:buChar char="→"/>
              <a:tabLst>
                <a:tab pos="461963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 Panchayats with performance based HR for results. </a:t>
            </a:r>
          </a:p>
          <a:p>
            <a:pPr marL="461963" indent="-461963" algn="just">
              <a:buClr>
                <a:srgbClr val="7030A0"/>
              </a:buClr>
              <a:buFont typeface="Calibri" pitchFamily="34" charset="0"/>
              <a:buChar char="→"/>
              <a:tabLst>
                <a:tab pos="461963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 sector, manufacturing, value chain development – processing, value addition.</a:t>
            </a:r>
          </a:p>
          <a:p>
            <a:pPr marL="461963" indent="-461963" algn="just">
              <a:buClr>
                <a:srgbClr val="7030A0"/>
              </a:buClr>
              <a:buFont typeface="Calibri" pitchFamily="34" charset="0"/>
              <a:buChar char="→"/>
              <a:tabLst>
                <a:tab pos="461963" algn="l"/>
              </a:tabLst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SHG social capital – beyond just micro finance.  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14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676400" y="1122218"/>
            <a:ext cx="9129036" cy="5657995"/>
            <a:chOff x="228600" y="1199665"/>
            <a:chExt cx="9129036" cy="5658335"/>
          </a:xfrm>
        </p:grpSpPr>
        <p:sp>
          <p:nvSpPr>
            <p:cNvPr id="4" name="Oval 3"/>
            <p:cNvSpPr/>
            <p:nvPr/>
          </p:nvSpPr>
          <p:spPr>
            <a:xfrm>
              <a:off x="3384550" y="1199665"/>
              <a:ext cx="2406650" cy="139246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1" dirty="0" smtClean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500" b="1" dirty="0" smtClean="0">
                  <a:solidFill>
                    <a:schemeClr val="tx1"/>
                  </a:solidFill>
                </a:rPr>
                <a:t>Connectivity,</a:t>
              </a:r>
            </a:p>
            <a:p>
              <a:pPr algn="ctr">
                <a:defRPr/>
              </a:pPr>
              <a:r>
                <a:rPr lang="en-US" sz="1500" b="1" dirty="0" smtClean="0">
                  <a:solidFill>
                    <a:schemeClr val="tx1"/>
                  </a:solidFill>
                </a:rPr>
                <a:t>Roads, Internet, LPG, Cashless, </a:t>
              </a:r>
              <a:r>
                <a:rPr lang="en-US" sz="1500" b="1" dirty="0" err="1" smtClean="0">
                  <a:solidFill>
                    <a:schemeClr val="tx1"/>
                  </a:solidFill>
                </a:rPr>
                <a:t>Adhaar</a:t>
              </a:r>
              <a:r>
                <a:rPr lang="en-US" sz="1500" b="1" dirty="0" smtClean="0">
                  <a:solidFill>
                    <a:schemeClr val="tx1"/>
                  </a:solidFill>
                </a:rPr>
                <a:t>, IT/DBT</a:t>
              </a:r>
              <a:endParaRPr lang="en-US" sz="15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GB" b="1" dirty="0" smtClean="0"/>
                <a:t> </a:t>
              </a:r>
              <a:endParaRPr lang="en-GB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28600" y="5105295"/>
              <a:ext cx="2514600" cy="129547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SC/ST/ Women/ OBCs/ Minority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Well being 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505200" y="3262529"/>
              <a:ext cx="2209800" cy="137168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Poverty Free Gram </a:t>
              </a:r>
              <a:r>
                <a:rPr lang="en-US" b="1" dirty="0" smtClean="0">
                  <a:solidFill>
                    <a:schemeClr val="tx1"/>
                  </a:solidFill>
                </a:rPr>
                <a:t>Panchayat</a:t>
              </a:r>
            </a:p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GPDP</a:t>
              </a:r>
              <a:endParaRPr lang="en-GB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257800" y="5895917"/>
              <a:ext cx="2165350" cy="96208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Education</a:t>
              </a:r>
            </a:p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Skill </a:t>
              </a:r>
              <a:r>
                <a:rPr lang="en-US" sz="1600" b="1" dirty="0">
                  <a:solidFill>
                    <a:schemeClr val="tx1"/>
                  </a:solidFill>
                </a:rPr>
                <a:t>Development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019800" y="1295066"/>
              <a:ext cx="2438400" cy="129071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Power, Housing,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ODF, Waste </a:t>
              </a:r>
              <a:r>
                <a:rPr lang="en-US" sz="1600" b="1" dirty="0">
                  <a:solidFill>
                    <a:schemeClr val="tx1"/>
                  </a:solidFill>
                </a:rPr>
                <a:t>Management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7183582" y="2590544"/>
              <a:ext cx="1960418" cy="114306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  <a:p>
              <a:pPr algn="ctr">
                <a:defRPr/>
              </a:pPr>
              <a:r>
                <a:rPr lang="en-GB" sz="1600" b="1" dirty="0" smtClean="0">
                  <a:solidFill>
                    <a:schemeClr val="tx1"/>
                  </a:solidFill>
                </a:rPr>
                <a:t>Health and Nutrition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175544" y="3831033"/>
              <a:ext cx="2182092" cy="106686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chemeClr val="tx1"/>
                  </a:solidFill>
                </a:rPr>
                <a:t>Agriculture &amp;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GB" sz="1600" b="1" dirty="0" smtClean="0">
                  <a:solidFill>
                    <a:schemeClr val="tx1"/>
                  </a:solidFill>
                </a:rPr>
                <a:t>Water Conservation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6934200" y="5029090"/>
              <a:ext cx="2209800" cy="114306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Bank/Credit</a:t>
              </a:r>
              <a:r>
                <a:rPr lang="en-US" sz="1600" b="1" dirty="0">
                  <a:solidFill>
                    <a:schemeClr val="tx1"/>
                  </a:solidFill>
                </a:rPr>
                <a:t>/ Financial Inclusion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819400" y="5514894"/>
              <a:ext cx="2271713" cy="134310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Women SHGs </a:t>
              </a:r>
              <a:r>
                <a:rPr lang="en-US" sz="1600" b="1" dirty="0">
                  <a:solidFill>
                    <a:schemeClr val="tx1"/>
                  </a:solidFill>
                </a:rPr>
                <a:t>Economic Activity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782782" y="1227375"/>
              <a:ext cx="2195368" cy="121076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Social Protection for </a:t>
              </a:r>
              <a:r>
                <a:rPr lang="en-US" sz="1600" b="1" dirty="0">
                  <a:solidFill>
                    <a:schemeClr val="tx1"/>
                  </a:solidFill>
                </a:rPr>
                <a:t>old, widows, disabled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04800" y="3733613"/>
              <a:ext cx="2362200" cy="129547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Non Farm Livelihoods, Multiple Livelihoods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57200" y="2438135"/>
              <a:ext cx="1981200" cy="12192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Sports</a:t>
              </a:r>
            </a:p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Youth Clubs Culture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en-GB" b="1" dirty="0"/>
            </a:p>
          </p:txBody>
        </p:sp>
        <p:cxnSp>
          <p:nvCxnSpPr>
            <p:cNvPr id="18" name="Straight Connector 17"/>
            <p:cNvCxnSpPr>
              <a:stCxn id="7" idx="0"/>
              <a:endCxn id="4" idx="4"/>
            </p:cNvCxnSpPr>
            <p:nvPr/>
          </p:nvCxnSpPr>
          <p:spPr>
            <a:xfrm rot="16200000" flipV="1">
              <a:off x="4263789" y="2916218"/>
              <a:ext cx="670398" cy="222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7" idx="7"/>
              <a:endCxn id="9" idx="3"/>
            </p:cNvCxnSpPr>
            <p:nvPr/>
          </p:nvCxnSpPr>
          <p:spPr>
            <a:xfrm rot="5400000" flipH="1" flipV="1">
              <a:off x="5350816" y="2437328"/>
              <a:ext cx="1066647" cy="9855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  <a:endCxn id="10" idx="2"/>
            </p:cNvCxnSpPr>
            <p:nvPr/>
          </p:nvCxnSpPr>
          <p:spPr>
            <a:xfrm flipV="1">
              <a:off x="5715000" y="3162078"/>
              <a:ext cx="1468582" cy="7862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1" idx="2"/>
            </p:cNvCxnSpPr>
            <p:nvPr/>
          </p:nvCxnSpPr>
          <p:spPr>
            <a:xfrm>
              <a:off x="5651545" y="4135851"/>
              <a:ext cx="1523999" cy="2286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7" idx="5"/>
              <a:endCxn id="12" idx="1"/>
            </p:cNvCxnSpPr>
            <p:nvPr/>
          </p:nvCxnSpPr>
          <p:spPr>
            <a:xfrm rot="16200000" flipH="1">
              <a:off x="5943023" y="3881693"/>
              <a:ext cx="763155" cy="18664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7" idx="4"/>
              <a:endCxn id="8" idx="0"/>
            </p:cNvCxnSpPr>
            <p:nvPr/>
          </p:nvCxnSpPr>
          <p:spPr>
            <a:xfrm rot="16200000" flipH="1">
              <a:off x="4844434" y="4399876"/>
              <a:ext cx="1261706" cy="17303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13" idx="0"/>
            </p:cNvCxnSpPr>
            <p:nvPr/>
          </p:nvCxnSpPr>
          <p:spPr>
            <a:xfrm rot="5400000">
              <a:off x="3601216" y="4925110"/>
              <a:ext cx="943032" cy="23653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7" idx="3"/>
              <a:endCxn id="6" idx="7"/>
            </p:cNvCxnSpPr>
            <p:nvPr/>
          </p:nvCxnSpPr>
          <p:spPr>
            <a:xfrm rot="5400000">
              <a:off x="2671042" y="4137237"/>
              <a:ext cx="861680" cy="14538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5" idx="7"/>
              <a:endCxn id="7" idx="2"/>
            </p:cNvCxnSpPr>
            <p:nvPr/>
          </p:nvCxnSpPr>
          <p:spPr>
            <a:xfrm rot="16200000" flipH="1">
              <a:off x="2900612" y="3343783"/>
              <a:ext cx="25040" cy="11841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6" idx="6"/>
            </p:cNvCxnSpPr>
            <p:nvPr/>
          </p:nvCxnSpPr>
          <p:spPr>
            <a:xfrm>
              <a:off x="2438400" y="3047772"/>
              <a:ext cx="1143000" cy="6858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6"/>
              <a:endCxn id="7" idx="1"/>
            </p:cNvCxnSpPr>
            <p:nvPr/>
          </p:nvCxnSpPr>
          <p:spPr>
            <a:xfrm>
              <a:off x="2978150" y="1832756"/>
              <a:ext cx="850668" cy="16306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itle 1"/>
          <p:cNvSpPr txBox="1">
            <a:spLocks/>
          </p:cNvSpPr>
          <p:nvPr/>
        </p:nvSpPr>
        <p:spPr>
          <a:xfrm>
            <a:off x="1884218" y="214745"/>
            <a:ext cx="8478982" cy="9074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Poverty Free Gram </a:t>
            </a:r>
            <a:r>
              <a:rPr lang="en-US" sz="3600" b="1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Panchayat</a:t>
            </a:r>
            <a:endParaRPr lang="en-GB" sz="36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10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709" y="624110"/>
            <a:ext cx="9190903" cy="1280890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Measuring Poverty Free Panchayats/Households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2982" y="2175164"/>
            <a:ext cx="9121630" cy="4267200"/>
          </a:xfrm>
        </p:spPr>
        <p:txBody>
          <a:bodyPr>
            <a:noAutofit/>
          </a:bodyPr>
          <a:lstStyle/>
          <a:p>
            <a:pPr algn="just"/>
            <a:r>
              <a:rPr lang="en-IN" sz="2200" b="1" dirty="0" smtClean="0">
                <a:solidFill>
                  <a:schemeClr val="tx1"/>
                </a:solidFill>
              </a:rPr>
              <a:t>Baseline/Ranking of GPs on Development – </a:t>
            </a:r>
            <a:r>
              <a:rPr lang="en-IN" sz="2200" b="1" dirty="0" err="1" smtClean="0">
                <a:solidFill>
                  <a:schemeClr val="tx1"/>
                </a:solidFill>
              </a:rPr>
              <a:t>Panchayat</a:t>
            </a:r>
            <a:r>
              <a:rPr lang="en-IN" sz="2200" b="1" dirty="0" smtClean="0">
                <a:solidFill>
                  <a:schemeClr val="tx1"/>
                </a:solidFill>
              </a:rPr>
              <a:t> </a:t>
            </a:r>
            <a:r>
              <a:rPr lang="en-IN" sz="2200" b="1" dirty="0" err="1" smtClean="0">
                <a:solidFill>
                  <a:schemeClr val="tx1"/>
                </a:solidFill>
              </a:rPr>
              <a:t>Darpan</a:t>
            </a:r>
            <a:r>
              <a:rPr lang="en-IN" sz="22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IN" sz="2200" b="1" dirty="0" smtClean="0">
                <a:solidFill>
                  <a:schemeClr val="tx1"/>
                </a:solidFill>
              </a:rPr>
              <a:t>Developing Composite Development Index.</a:t>
            </a:r>
          </a:p>
          <a:p>
            <a:pPr algn="just"/>
            <a:r>
              <a:rPr lang="en-IN" sz="2200" b="1" dirty="0" smtClean="0">
                <a:solidFill>
                  <a:schemeClr val="tx1"/>
                </a:solidFill>
              </a:rPr>
              <a:t>Web based Panchayat Ranking.</a:t>
            </a:r>
          </a:p>
          <a:p>
            <a:pPr algn="just"/>
            <a:r>
              <a:rPr lang="en-IN" sz="2200" b="1" dirty="0" smtClean="0">
                <a:solidFill>
                  <a:schemeClr val="tx1"/>
                </a:solidFill>
              </a:rPr>
              <a:t>Comparing HH to SECC deprivation status – Social Registry. </a:t>
            </a:r>
          </a:p>
          <a:p>
            <a:pPr algn="just"/>
            <a:r>
              <a:rPr lang="en-IN" sz="2200" b="1" dirty="0" smtClean="0">
                <a:solidFill>
                  <a:schemeClr val="tx1"/>
                </a:solidFill>
              </a:rPr>
              <a:t>SHG women as Social Auditors. </a:t>
            </a:r>
          </a:p>
          <a:p>
            <a:pPr algn="just"/>
            <a:r>
              <a:rPr lang="en-IN" sz="2200" b="1" dirty="0" smtClean="0">
                <a:solidFill>
                  <a:schemeClr val="tx1"/>
                </a:solidFill>
              </a:rPr>
              <a:t>Panchayats with human resources – performance outcome thrust.</a:t>
            </a:r>
          </a:p>
          <a:p>
            <a:pPr algn="just"/>
            <a:r>
              <a:rPr lang="en-IN" sz="2200" b="1" dirty="0" smtClean="0">
                <a:solidFill>
                  <a:schemeClr val="tx1"/>
                </a:solidFill>
              </a:rPr>
              <a:t>Gram Panchayat Development Plan (GPDP) – Composite approach – including 14</a:t>
            </a:r>
            <a:r>
              <a:rPr lang="en-IN" sz="2200" b="1" baseline="30000" dirty="0" smtClean="0">
                <a:solidFill>
                  <a:schemeClr val="tx1"/>
                </a:solidFill>
              </a:rPr>
              <a:t>th</a:t>
            </a:r>
            <a:r>
              <a:rPr lang="en-IN" sz="2200" b="1" dirty="0" smtClean="0">
                <a:solidFill>
                  <a:schemeClr val="tx1"/>
                </a:solidFill>
              </a:rPr>
              <a:t> Finance Commission Grants. </a:t>
            </a:r>
            <a:r>
              <a:rPr lang="en-IN" sz="2200" dirty="0" smtClean="0">
                <a:solidFill>
                  <a:schemeClr val="tx1"/>
                </a:solidFill>
              </a:rPr>
              <a:t> </a:t>
            </a:r>
          </a:p>
          <a:p>
            <a:endParaRPr lang="en-IN" sz="2200" dirty="0" smtClean="0"/>
          </a:p>
          <a:p>
            <a:endParaRPr lang="en-IN" sz="2200" dirty="0"/>
          </a:p>
        </p:txBody>
      </p:sp>
    </p:spTree>
    <p:extLst>
      <p:ext uri="{BB962C8B-B14F-4D97-AF65-F5344CB8AC3E}">
        <p14:creationId xmlns="" xmlns:p14="http://schemas.microsoft.com/office/powerpoint/2010/main" val="364684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366229" y="72062"/>
            <a:ext cx="7574089" cy="6709738"/>
            <a:chOff x="3786919" y="841009"/>
            <a:chExt cx="4350844" cy="5139104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6567488" y="2662238"/>
              <a:ext cx="625475" cy="966788"/>
            </a:xfrm>
            <a:custGeom>
              <a:avLst/>
              <a:gdLst>
                <a:gd name="T0" fmla="*/ 1834 w 1969"/>
                <a:gd name="T1" fmla="*/ 291 h 3045"/>
                <a:gd name="T2" fmla="*/ 1537 w 1969"/>
                <a:gd name="T3" fmla="*/ 177 h 3045"/>
                <a:gd name="T4" fmla="*/ 1351 w 1969"/>
                <a:gd name="T5" fmla="*/ 44 h 3045"/>
                <a:gd name="T6" fmla="*/ 1047 w 1969"/>
                <a:gd name="T7" fmla="*/ 54 h 3045"/>
                <a:gd name="T8" fmla="*/ 1114 w 1969"/>
                <a:gd name="T9" fmla="*/ 390 h 3045"/>
                <a:gd name="T10" fmla="*/ 1196 w 1969"/>
                <a:gd name="T11" fmla="*/ 473 h 3045"/>
                <a:gd name="T12" fmla="*/ 1047 w 1969"/>
                <a:gd name="T13" fmla="*/ 597 h 3045"/>
                <a:gd name="T14" fmla="*/ 958 w 1969"/>
                <a:gd name="T15" fmla="*/ 742 h 3045"/>
                <a:gd name="T16" fmla="*/ 1078 w 1969"/>
                <a:gd name="T17" fmla="*/ 926 h 3045"/>
                <a:gd name="T18" fmla="*/ 942 w 1969"/>
                <a:gd name="T19" fmla="*/ 983 h 3045"/>
                <a:gd name="T20" fmla="*/ 972 w 1969"/>
                <a:gd name="T21" fmla="*/ 1051 h 3045"/>
                <a:gd name="T22" fmla="*/ 996 w 1969"/>
                <a:gd name="T23" fmla="*/ 1277 h 3045"/>
                <a:gd name="T24" fmla="*/ 1003 w 1969"/>
                <a:gd name="T25" fmla="*/ 1389 h 3045"/>
                <a:gd name="T26" fmla="*/ 944 w 1969"/>
                <a:gd name="T27" fmla="*/ 1438 h 3045"/>
                <a:gd name="T28" fmla="*/ 871 w 1969"/>
                <a:gd name="T29" fmla="*/ 1618 h 3045"/>
                <a:gd name="T30" fmla="*/ 808 w 1969"/>
                <a:gd name="T31" fmla="*/ 1693 h 3045"/>
                <a:gd name="T32" fmla="*/ 691 w 1969"/>
                <a:gd name="T33" fmla="*/ 1749 h 3045"/>
                <a:gd name="T34" fmla="*/ 637 w 1969"/>
                <a:gd name="T35" fmla="*/ 1819 h 3045"/>
                <a:gd name="T36" fmla="*/ 483 w 1969"/>
                <a:gd name="T37" fmla="*/ 1825 h 3045"/>
                <a:gd name="T38" fmla="*/ 244 w 1969"/>
                <a:gd name="T39" fmla="*/ 2011 h 3045"/>
                <a:gd name="T40" fmla="*/ 86 w 1969"/>
                <a:gd name="T41" fmla="*/ 1965 h 3045"/>
                <a:gd name="T42" fmla="*/ 29 w 1969"/>
                <a:gd name="T43" fmla="*/ 2079 h 3045"/>
                <a:gd name="T44" fmla="*/ 237 w 1969"/>
                <a:gd name="T45" fmla="*/ 2268 h 3045"/>
                <a:gd name="T46" fmla="*/ 279 w 1969"/>
                <a:gd name="T47" fmla="*/ 2358 h 3045"/>
                <a:gd name="T48" fmla="*/ 444 w 1969"/>
                <a:gd name="T49" fmla="*/ 2535 h 3045"/>
                <a:gd name="T50" fmla="*/ 459 w 1969"/>
                <a:gd name="T51" fmla="*/ 2649 h 3045"/>
                <a:gd name="T52" fmla="*/ 568 w 1969"/>
                <a:gd name="T53" fmla="*/ 2769 h 3045"/>
                <a:gd name="T54" fmla="*/ 673 w 1969"/>
                <a:gd name="T55" fmla="*/ 2837 h 3045"/>
                <a:gd name="T56" fmla="*/ 1004 w 1969"/>
                <a:gd name="T57" fmla="*/ 2907 h 3045"/>
                <a:gd name="T58" fmla="*/ 1050 w 1969"/>
                <a:gd name="T59" fmla="*/ 2684 h 3045"/>
                <a:gd name="T60" fmla="*/ 1153 w 1969"/>
                <a:gd name="T61" fmla="*/ 2719 h 3045"/>
                <a:gd name="T62" fmla="*/ 1183 w 1969"/>
                <a:gd name="T63" fmla="*/ 3030 h 3045"/>
                <a:gd name="T64" fmla="*/ 1223 w 1969"/>
                <a:gd name="T65" fmla="*/ 2975 h 3045"/>
                <a:gd name="T66" fmla="*/ 1275 w 1969"/>
                <a:gd name="T67" fmla="*/ 2924 h 3045"/>
                <a:gd name="T68" fmla="*/ 1304 w 1969"/>
                <a:gd name="T69" fmla="*/ 2992 h 3045"/>
                <a:gd name="T70" fmla="*/ 1361 w 1969"/>
                <a:gd name="T71" fmla="*/ 2928 h 3045"/>
                <a:gd name="T72" fmla="*/ 1374 w 1969"/>
                <a:gd name="T73" fmla="*/ 2690 h 3045"/>
                <a:gd name="T74" fmla="*/ 1393 w 1969"/>
                <a:gd name="T75" fmla="*/ 2770 h 3045"/>
                <a:gd name="T76" fmla="*/ 1397 w 1969"/>
                <a:gd name="T77" fmla="*/ 3017 h 3045"/>
                <a:gd name="T78" fmla="*/ 1460 w 1969"/>
                <a:gd name="T79" fmla="*/ 2953 h 3045"/>
                <a:gd name="T80" fmla="*/ 1571 w 1969"/>
                <a:gd name="T81" fmla="*/ 2950 h 3045"/>
                <a:gd name="T82" fmla="*/ 1566 w 1969"/>
                <a:gd name="T83" fmla="*/ 2781 h 3045"/>
                <a:gd name="T84" fmla="*/ 1538 w 1969"/>
                <a:gd name="T85" fmla="*/ 2562 h 3045"/>
                <a:gd name="T86" fmla="*/ 1462 w 1969"/>
                <a:gd name="T87" fmla="*/ 2292 h 3045"/>
                <a:gd name="T88" fmla="*/ 1391 w 1969"/>
                <a:gd name="T89" fmla="*/ 2108 h 3045"/>
                <a:gd name="T90" fmla="*/ 1326 w 1969"/>
                <a:gd name="T91" fmla="*/ 1877 h 3045"/>
                <a:gd name="T92" fmla="*/ 1383 w 1969"/>
                <a:gd name="T93" fmla="*/ 1707 h 3045"/>
                <a:gd name="T94" fmla="*/ 1295 w 1969"/>
                <a:gd name="T95" fmla="*/ 1580 h 3045"/>
                <a:gd name="T96" fmla="*/ 1107 w 1969"/>
                <a:gd name="T97" fmla="*/ 1320 h 3045"/>
                <a:gd name="T98" fmla="*/ 1264 w 1969"/>
                <a:gd name="T99" fmla="*/ 1151 h 3045"/>
                <a:gd name="T100" fmla="*/ 1503 w 1969"/>
                <a:gd name="T101" fmla="*/ 1110 h 3045"/>
                <a:gd name="T102" fmla="*/ 1438 w 1969"/>
                <a:gd name="T103" fmla="*/ 955 h 3045"/>
                <a:gd name="T104" fmla="*/ 1209 w 1969"/>
                <a:gd name="T105" fmla="*/ 824 h 3045"/>
                <a:gd name="T106" fmla="*/ 1122 w 1969"/>
                <a:gd name="T107" fmla="*/ 630 h 3045"/>
                <a:gd name="T108" fmla="*/ 1284 w 1969"/>
                <a:gd name="T109" fmla="*/ 484 h 3045"/>
                <a:gd name="T110" fmla="*/ 1253 w 1969"/>
                <a:gd name="T111" fmla="*/ 382 h 3045"/>
                <a:gd name="T112" fmla="*/ 1398 w 1969"/>
                <a:gd name="T113" fmla="*/ 492 h 3045"/>
                <a:gd name="T114" fmla="*/ 1538 w 1969"/>
                <a:gd name="T115" fmla="*/ 520 h 3045"/>
                <a:gd name="T116" fmla="*/ 1585 w 1969"/>
                <a:gd name="T117" fmla="*/ 496 h 3045"/>
                <a:gd name="T118" fmla="*/ 1736 w 1969"/>
                <a:gd name="T119" fmla="*/ 679 h 3045"/>
                <a:gd name="T120" fmla="*/ 1818 w 1969"/>
                <a:gd name="T121" fmla="*/ 619 h 3045"/>
                <a:gd name="T122" fmla="*/ 1892 w 1969"/>
                <a:gd name="T123" fmla="*/ 545 h 3045"/>
                <a:gd name="T124" fmla="*/ 1969 w 1969"/>
                <a:gd name="T125" fmla="*/ 389 h 3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69" h="3045">
                  <a:moveTo>
                    <a:pt x="1964" y="333"/>
                  </a:moveTo>
                  <a:lnTo>
                    <a:pt x="1962" y="323"/>
                  </a:lnTo>
                  <a:lnTo>
                    <a:pt x="1952" y="293"/>
                  </a:lnTo>
                  <a:lnTo>
                    <a:pt x="1954" y="286"/>
                  </a:lnTo>
                  <a:lnTo>
                    <a:pt x="1951" y="285"/>
                  </a:lnTo>
                  <a:lnTo>
                    <a:pt x="1949" y="284"/>
                  </a:lnTo>
                  <a:lnTo>
                    <a:pt x="1945" y="281"/>
                  </a:lnTo>
                  <a:lnTo>
                    <a:pt x="1943" y="281"/>
                  </a:lnTo>
                  <a:lnTo>
                    <a:pt x="1941" y="283"/>
                  </a:lnTo>
                  <a:lnTo>
                    <a:pt x="1940" y="286"/>
                  </a:lnTo>
                  <a:lnTo>
                    <a:pt x="1939" y="288"/>
                  </a:lnTo>
                  <a:lnTo>
                    <a:pt x="1939" y="289"/>
                  </a:lnTo>
                  <a:lnTo>
                    <a:pt x="1939" y="290"/>
                  </a:lnTo>
                  <a:lnTo>
                    <a:pt x="1938" y="294"/>
                  </a:lnTo>
                  <a:lnTo>
                    <a:pt x="1937" y="297"/>
                  </a:lnTo>
                  <a:lnTo>
                    <a:pt x="1935" y="300"/>
                  </a:lnTo>
                  <a:lnTo>
                    <a:pt x="1933" y="300"/>
                  </a:lnTo>
                  <a:lnTo>
                    <a:pt x="1928" y="298"/>
                  </a:lnTo>
                  <a:lnTo>
                    <a:pt x="1926" y="297"/>
                  </a:lnTo>
                  <a:lnTo>
                    <a:pt x="1907" y="298"/>
                  </a:lnTo>
                  <a:lnTo>
                    <a:pt x="1904" y="297"/>
                  </a:lnTo>
                  <a:lnTo>
                    <a:pt x="1896" y="296"/>
                  </a:lnTo>
                  <a:lnTo>
                    <a:pt x="1870" y="284"/>
                  </a:lnTo>
                  <a:lnTo>
                    <a:pt x="1859" y="284"/>
                  </a:lnTo>
                  <a:lnTo>
                    <a:pt x="1842" y="291"/>
                  </a:lnTo>
                  <a:lnTo>
                    <a:pt x="1834" y="291"/>
                  </a:lnTo>
                  <a:lnTo>
                    <a:pt x="1828" y="286"/>
                  </a:lnTo>
                  <a:lnTo>
                    <a:pt x="1835" y="272"/>
                  </a:lnTo>
                  <a:lnTo>
                    <a:pt x="1834" y="262"/>
                  </a:lnTo>
                  <a:lnTo>
                    <a:pt x="1822" y="252"/>
                  </a:lnTo>
                  <a:lnTo>
                    <a:pt x="1803" y="245"/>
                  </a:lnTo>
                  <a:lnTo>
                    <a:pt x="1783" y="242"/>
                  </a:lnTo>
                  <a:lnTo>
                    <a:pt x="1753" y="245"/>
                  </a:lnTo>
                  <a:lnTo>
                    <a:pt x="1736" y="237"/>
                  </a:lnTo>
                  <a:lnTo>
                    <a:pt x="1717" y="224"/>
                  </a:lnTo>
                  <a:lnTo>
                    <a:pt x="1703" y="214"/>
                  </a:lnTo>
                  <a:lnTo>
                    <a:pt x="1683" y="220"/>
                  </a:lnTo>
                  <a:lnTo>
                    <a:pt x="1677" y="219"/>
                  </a:lnTo>
                  <a:lnTo>
                    <a:pt x="1671" y="220"/>
                  </a:lnTo>
                  <a:lnTo>
                    <a:pt x="1665" y="224"/>
                  </a:lnTo>
                  <a:lnTo>
                    <a:pt x="1660" y="229"/>
                  </a:lnTo>
                  <a:lnTo>
                    <a:pt x="1655" y="233"/>
                  </a:lnTo>
                  <a:lnTo>
                    <a:pt x="1641" y="237"/>
                  </a:lnTo>
                  <a:lnTo>
                    <a:pt x="1628" y="238"/>
                  </a:lnTo>
                  <a:lnTo>
                    <a:pt x="1600" y="237"/>
                  </a:lnTo>
                  <a:lnTo>
                    <a:pt x="1585" y="232"/>
                  </a:lnTo>
                  <a:lnTo>
                    <a:pt x="1578" y="224"/>
                  </a:lnTo>
                  <a:lnTo>
                    <a:pt x="1574" y="213"/>
                  </a:lnTo>
                  <a:lnTo>
                    <a:pt x="1568" y="200"/>
                  </a:lnTo>
                  <a:lnTo>
                    <a:pt x="1560" y="191"/>
                  </a:lnTo>
                  <a:lnTo>
                    <a:pt x="1549" y="183"/>
                  </a:lnTo>
                  <a:lnTo>
                    <a:pt x="1537" y="177"/>
                  </a:lnTo>
                  <a:lnTo>
                    <a:pt x="1527" y="178"/>
                  </a:lnTo>
                  <a:lnTo>
                    <a:pt x="1522" y="181"/>
                  </a:lnTo>
                  <a:lnTo>
                    <a:pt x="1517" y="183"/>
                  </a:lnTo>
                  <a:lnTo>
                    <a:pt x="1511" y="182"/>
                  </a:lnTo>
                  <a:lnTo>
                    <a:pt x="1506" y="179"/>
                  </a:lnTo>
                  <a:lnTo>
                    <a:pt x="1502" y="174"/>
                  </a:lnTo>
                  <a:lnTo>
                    <a:pt x="1502" y="169"/>
                  </a:lnTo>
                  <a:lnTo>
                    <a:pt x="1503" y="163"/>
                  </a:lnTo>
                  <a:lnTo>
                    <a:pt x="1501" y="156"/>
                  </a:lnTo>
                  <a:lnTo>
                    <a:pt x="1493" y="146"/>
                  </a:lnTo>
                  <a:lnTo>
                    <a:pt x="1483" y="147"/>
                  </a:lnTo>
                  <a:lnTo>
                    <a:pt x="1474" y="155"/>
                  </a:lnTo>
                  <a:lnTo>
                    <a:pt x="1466" y="165"/>
                  </a:lnTo>
                  <a:lnTo>
                    <a:pt x="1463" y="138"/>
                  </a:lnTo>
                  <a:lnTo>
                    <a:pt x="1463" y="109"/>
                  </a:lnTo>
                  <a:lnTo>
                    <a:pt x="1461" y="94"/>
                  </a:lnTo>
                  <a:lnTo>
                    <a:pt x="1455" y="82"/>
                  </a:lnTo>
                  <a:lnTo>
                    <a:pt x="1444" y="74"/>
                  </a:lnTo>
                  <a:lnTo>
                    <a:pt x="1414" y="57"/>
                  </a:lnTo>
                  <a:lnTo>
                    <a:pt x="1409" y="54"/>
                  </a:lnTo>
                  <a:lnTo>
                    <a:pt x="1409" y="54"/>
                  </a:lnTo>
                  <a:lnTo>
                    <a:pt x="1402" y="56"/>
                  </a:lnTo>
                  <a:lnTo>
                    <a:pt x="1390" y="51"/>
                  </a:lnTo>
                  <a:lnTo>
                    <a:pt x="1380" y="42"/>
                  </a:lnTo>
                  <a:lnTo>
                    <a:pt x="1376" y="41"/>
                  </a:lnTo>
                  <a:lnTo>
                    <a:pt x="1351" y="44"/>
                  </a:lnTo>
                  <a:lnTo>
                    <a:pt x="1317" y="38"/>
                  </a:lnTo>
                  <a:lnTo>
                    <a:pt x="1304" y="39"/>
                  </a:lnTo>
                  <a:lnTo>
                    <a:pt x="1271" y="73"/>
                  </a:lnTo>
                  <a:lnTo>
                    <a:pt x="1259" y="81"/>
                  </a:lnTo>
                  <a:lnTo>
                    <a:pt x="1249" y="86"/>
                  </a:lnTo>
                  <a:lnTo>
                    <a:pt x="1234" y="89"/>
                  </a:lnTo>
                  <a:lnTo>
                    <a:pt x="1227" y="89"/>
                  </a:lnTo>
                  <a:lnTo>
                    <a:pt x="1223" y="87"/>
                  </a:lnTo>
                  <a:lnTo>
                    <a:pt x="1220" y="85"/>
                  </a:lnTo>
                  <a:lnTo>
                    <a:pt x="1217" y="81"/>
                  </a:lnTo>
                  <a:lnTo>
                    <a:pt x="1167" y="61"/>
                  </a:lnTo>
                  <a:lnTo>
                    <a:pt x="1148" y="57"/>
                  </a:lnTo>
                  <a:lnTo>
                    <a:pt x="1126" y="60"/>
                  </a:lnTo>
                  <a:lnTo>
                    <a:pt x="1112" y="60"/>
                  </a:lnTo>
                  <a:lnTo>
                    <a:pt x="1102" y="57"/>
                  </a:lnTo>
                  <a:lnTo>
                    <a:pt x="1097" y="53"/>
                  </a:lnTo>
                  <a:lnTo>
                    <a:pt x="1095" y="48"/>
                  </a:lnTo>
                  <a:lnTo>
                    <a:pt x="1093" y="43"/>
                  </a:lnTo>
                  <a:lnTo>
                    <a:pt x="1093" y="32"/>
                  </a:lnTo>
                  <a:lnTo>
                    <a:pt x="1091" y="27"/>
                  </a:lnTo>
                  <a:lnTo>
                    <a:pt x="1087" y="22"/>
                  </a:lnTo>
                  <a:lnTo>
                    <a:pt x="1071" y="11"/>
                  </a:lnTo>
                  <a:lnTo>
                    <a:pt x="1065" y="3"/>
                  </a:lnTo>
                  <a:lnTo>
                    <a:pt x="1056" y="0"/>
                  </a:lnTo>
                  <a:lnTo>
                    <a:pt x="1049" y="16"/>
                  </a:lnTo>
                  <a:lnTo>
                    <a:pt x="1047" y="54"/>
                  </a:lnTo>
                  <a:lnTo>
                    <a:pt x="1040" y="70"/>
                  </a:lnTo>
                  <a:lnTo>
                    <a:pt x="1039" y="75"/>
                  </a:lnTo>
                  <a:lnTo>
                    <a:pt x="1040" y="79"/>
                  </a:lnTo>
                  <a:lnTo>
                    <a:pt x="1042" y="83"/>
                  </a:lnTo>
                  <a:lnTo>
                    <a:pt x="1050" y="91"/>
                  </a:lnTo>
                  <a:lnTo>
                    <a:pt x="1058" y="111"/>
                  </a:lnTo>
                  <a:lnTo>
                    <a:pt x="1067" y="117"/>
                  </a:lnTo>
                  <a:lnTo>
                    <a:pt x="1074" y="120"/>
                  </a:lnTo>
                  <a:lnTo>
                    <a:pt x="1081" y="126"/>
                  </a:lnTo>
                  <a:lnTo>
                    <a:pt x="1091" y="140"/>
                  </a:lnTo>
                  <a:lnTo>
                    <a:pt x="1100" y="158"/>
                  </a:lnTo>
                  <a:lnTo>
                    <a:pt x="1109" y="177"/>
                  </a:lnTo>
                  <a:lnTo>
                    <a:pt x="1113" y="185"/>
                  </a:lnTo>
                  <a:lnTo>
                    <a:pt x="1124" y="201"/>
                  </a:lnTo>
                  <a:lnTo>
                    <a:pt x="1128" y="210"/>
                  </a:lnTo>
                  <a:lnTo>
                    <a:pt x="1130" y="219"/>
                  </a:lnTo>
                  <a:lnTo>
                    <a:pt x="1131" y="242"/>
                  </a:lnTo>
                  <a:lnTo>
                    <a:pt x="1136" y="264"/>
                  </a:lnTo>
                  <a:lnTo>
                    <a:pt x="1136" y="274"/>
                  </a:lnTo>
                  <a:lnTo>
                    <a:pt x="1136" y="284"/>
                  </a:lnTo>
                  <a:lnTo>
                    <a:pt x="1134" y="295"/>
                  </a:lnTo>
                  <a:lnTo>
                    <a:pt x="1126" y="320"/>
                  </a:lnTo>
                  <a:lnTo>
                    <a:pt x="1103" y="362"/>
                  </a:lnTo>
                  <a:lnTo>
                    <a:pt x="1096" y="385"/>
                  </a:lnTo>
                  <a:lnTo>
                    <a:pt x="1104" y="387"/>
                  </a:lnTo>
                  <a:lnTo>
                    <a:pt x="1114" y="390"/>
                  </a:lnTo>
                  <a:lnTo>
                    <a:pt x="1118" y="390"/>
                  </a:lnTo>
                  <a:lnTo>
                    <a:pt x="1127" y="387"/>
                  </a:lnTo>
                  <a:lnTo>
                    <a:pt x="1148" y="380"/>
                  </a:lnTo>
                  <a:lnTo>
                    <a:pt x="1153" y="381"/>
                  </a:lnTo>
                  <a:lnTo>
                    <a:pt x="1154" y="385"/>
                  </a:lnTo>
                  <a:lnTo>
                    <a:pt x="1149" y="400"/>
                  </a:lnTo>
                  <a:lnTo>
                    <a:pt x="1149" y="406"/>
                  </a:lnTo>
                  <a:lnTo>
                    <a:pt x="1149" y="406"/>
                  </a:lnTo>
                  <a:lnTo>
                    <a:pt x="1149" y="406"/>
                  </a:lnTo>
                  <a:lnTo>
                    <a:pt x="1151" y="409"/>
                  </a:lnTo>
                  <a:lnTo>
                    <a:pt x="1155" y="413"/>
                  </a:lnTo>
                  <a:lnTo>
                    <a:pt x="1159" y="415"/>
                  </a:lnTo>
                  <a:lnTo>
                    <a:pt x="1165" y="416"/>
                  </a:lnTo>
                  <a:lnTo>
                    <a:pt x="1169" y="420"/>
                  </a:lnTo>
                  <a:lnTo>
                    <a:pt x="1185" y="437"/>
                  </a:lnTo>
                  <a:lnTo>
                    <a:pt x="1189" y="441"/>
                  </a:lnTo>
                  <a:lnTo>
                    <a:pt x="1191" y="445"/>
                  </a:lnTo>
                  <a:lnTo>
                    <a:pt x="1189" y="448"/>
                  </a:lnTo>
                  <a:lnTo>
                    <a:pt x="1187" y="449"/>
                  </a:lnTo>
                  <a:lnTo>
                    <a:pt x="1182" y="452"/>
                  </a:lnTo>
                  <a:lnTo>
                    <a:pt x="1179" y="454"/>
                  </a:lnTo>
                  <a:lnTo>
                    <a:pt x="1177" y="458"/>
                  </a:lnTo>
                  <a:lnTo>
                    <a:pt x="1177" y="462"/>
                  </a:lnTo>
                  <a:lnTo>
                    <a:pt x="1180" y="465"/>
                  </a:lnTo>
                  <a:lnTo>
                    <a:pt x="1189" y="469"/>
                  </a:lnTo>
                  <a:lnTo>
                    <a:pt x="1196" y="473"/>
                  </a:lnTo>
                  <a:lnTo>
                    <a:pt x="1199" y="477"/>
                  </a:lnTo>
                  <a:lnTo>
                    <a:pt x="1201" y="482"/>
                  </a:lnTo>
                  <a:lnTo>
                    <a:pt x="1201" y="486"/>
                  </a:lnTo>
                  <a:lnTo>
                    <a:pt x="1201" y="490"/>
                  </a:lnTo>
                  <a:lnTo>
                    <a:pt x="1199" y="493"/>
                  </a:lnTo>
                  <a:lnTo>
                    <a:pt x="1198" y="495"/>
                  </a:lnTo>
                  <a:lnTo>
                    <a:pt x="1196" y="495"/>
                  </a:lnTo>
                  <a:lnTo>
                    <a:pt x="1188" y="495"/>
                  </a:lnTo>
                  <a:lnTo>
                    <a:pt x="1182" y="497"/>
                  </a:lnTo>
                  <a:lnTo>
                    <a:pt x="1176" y="500"/>
                  </a:lnTo>
                  <a:lnTo>
                    <a:pt x="1161" y="515"/>
                  </a:lnTo>
                  <a:lnTo>
                    <a:pt x="1156" y="519"/>
                  </a:lnTo>
                  <a:lnTo>
                    <a:pt x="1142" y="523"/>
                  </a:lnTo>
                  <a:lnTo>
                    <a:pt x="1136" y="527"/>
                  </a:lnTo>
                  <a:lnTo>
                    <a:pt x="1129" y="534"/>
                  </a:lnTo>
                  <a:lnTo>
                    <a:pt x="1112" y="555"/>
                  </a:lnTo>
                  <a:lnTo>
                    <a:pt x="1101" y="563"/>
                  </a:lnTo>
                  <a:lnTo>
                    <a:pt x="1092" y="573"/>
                  </a:lnTo>
                  <a:lnTo>
                    <a:pt x="1086" y="577"/>
                  </a:lnTo>
                  <a:lnTo>
                    <a:pt x="1077" y="581"/>
                  </a:lnTo>
                  <a:lnTo>
                    <a:pt x="1072" y="584"/>
                  </a:lnTo>
                  <a:lnTo>
                    <a:pt x="1062" y="595"/>
                  </a:lnTo>
                  <a:lnTo>
                    <a:pt x="1057" y="597"/>
                  </a:lnTo>
                  <a:lnTo>
                    <a:pt x="1054" y="598"/>
                  </a:lnTo>
                  <a:lnTo>
                    <a:pt x="1050" y="597"/>
                  </a:lnTo>
                  <a:lnTo>
                    <a:pt x="1047" y="597"/>
                  </a:lnTo>
                  <a:lnTo>
                    <a:pt x="1044" y="598"/>
                  </a:lnTo>
                  <a:lnTo>
                    <a:pt x="1040" y="602"/>
                  </a:lnTo>
                  <a:lnTo>
                    <a:pt x="1023" y="623"/>
                  </a:lnTo>
                  <a:lnTo>
                    <a:pt x="990" y="650"/>
                  </a:lnTo>
                  <a:lnTo>
                    <a:pt x="976" y="664"/>
                  </a:lnTo>
                  <a:lnTo>
                    <a:pt x="973" y="670"/>
                  </a:lnTo>
                  <a:lnTo>
                    <a:pt x="971" y="676"/>
                  </a:lnTo>
                  <a:lnTo>
                    <a:pt x="971" y="676"/>
                  </a:lnTo>
                  <a:lnTo>
                    <a:pt x="971" y="676"/>
                  </a:lnTo>
                  <a:lnTo>
                    <a:pt x="972" y="683"/>
                  </a:lnTo>
                  <a:lnTo>
                    <a:pt x="971" y="689"/>
                  </a:lnTo>
                  <a:lnTo>
                    <a:pt x="969" y="694"/>
                  </a:lnTo>
                  <a:lnTo>
                    <a:pt x="966" y="711"/>
                  </a:lnTo>
                  <a:lnTo>
                    <a:pt x="964" y="714"/>
                  </a:lnTo>
                  <a:lnTo>
                    <a:pt x="963" y="715"/>
                  </a:lnTo>
                  <a:lnTo>
                    <a:pt x="958" y="717"/>
                  </a:lnTo>
                  <a:lnTo>
                    <a:pt x="954" y="718"/>
                  </a:lnTo>
                  <a:lnTo>
                    <a:pt x="952" y="720"/>
                  </a:lnTo>
                  <a:lnTo>
                    <a:pt x="951" y="724"/>
                  </a:lnTo>
                  <a:lnTo>
                    <a:pt x="952" y="727"/>
                  </a:lnTo>
                  <a:lnTo>
                    <a:pt x="952" y="729"/>
                  </a:lnTo>
                  <a:lnTo>
                    <a:pt x="955" y="734"/>
                  </a:lnTo>
                  <a:lnTo>
                    <a:pt x="956" y="736"/>
                  </a:lnTo>
                  <a:lnTo>
                    <a:pt x="956" y="738"/>
                  </a:lnTo>
                  <a:lnTo>
                    <a:pt x="957" y="740"/>
                  </a:lnTo>
                  <a:lnTo>
                    <a:pt x="958" y="742"/>
                  </a:lnTo>
                  <a:lnTo>
                    <a:pt x="960" y="745"/>
                  </a:lnTo>
                  <a:lnTo>
                    <a:pt x="969" y="751"/>
                  </a:lnTo>
                  <a:lnTo>
                    <a:pt x="984" y="758"/>
                  </a:lnTo>
                  <a:lnTo>
                    <a:pt x="989" y="761"/>
                  </a:lnTo>
                  <a:lnTo>
                    <a:pt x="995" y="772"/>
                  </a:lnTo>
                  <a:lnTo>
                    <a:pt x="997" y="774"/>
                  </a:lnTo>
                  <a:lnTo>
                    <a:pt x="999" y="777"/>
                  </a:lnTo>
                  <a:lnTo>
                    <a:pt x="1002" y="782"/>
                  </a:lnTo>
                  <a:lnTo>
                    <a:pt x="1004" y="791"/>
                  </a:lnTo>
                  <a:lnTo>
                    <a:pt x="1008" y="799"/>
                  </a:lnTo>
                  <a:lnTo>
                    <a:pt x="1011" y="803"/>
                  </a:lnTo>
                  <a:lnTo>
                    <a:pt x="1021" y="810"/>
                  </a:lnTo>
                  <a:lnTo>
                    <a:pt x="1026" y="819"/>
                  </a:lnTo>
                  <a:lnTo>
                    <a:pt x="1056" y="832"/>
                  </a:lnTo>
                  <a:lnTo>
                    <a:pt x="1070" y="842"/>
                  </a:lnTo>
                  <a:lnTo>
                    <a:pt x="1074" y="849"/>
                  </a:lnTo>
                  <a:lnTo>
                    <a:pt x="1076" y="854"/>
                  </a:lnTo>
                  <a:lnTo>
                    <a:pt x="1078" y="867"/>
                  </a:lnTo>
                  <a:lnTo>
                    <a:pt x="1081" y="877"/>
                  </a:lnTo>
                  <a:lnTo>
                    <a:pt x="1081" y="880"/>
                  </a:lnTo>
                  <a:lnTo>
                    <a:pt x="1081" y="884"/>
                  </a:lnTo>
                  <a:lnTo>
                    <a:pt x="1079" y="899"/>
                  </a:lnTo>
                  <a:lnTo>
                    <a:pt x="1075" y="915"/>
                  </a:lnTo>
                  <a:lnTo>
                    <a:pt x="1075" y="920"/>
                  </a:lnTo>
                  <a:lnTo>
                    <a:pt x="1076" y="923"/>
                  </a:lnTo>
                  <a:lnTo>
                    <a:pt x="1078" y="926"/>
                  </a:lnTo>
                  <a:lnTo>
                    <a:pt x="1082" y="930"/>
                  </a:lnTo>
                  <a:lnTo>
                    <a:pt x="1084" y="932"/>
                  </a:lnTo>
                  <a:lnTo>
                    <a:pt x="1085" y="935"/>
                  </a:lnTo>
                  <a:lnTo>
                    <a:pt x="1085" y="942"/>
                  </a:lnTo>
                  <a:lnTo>
                    <a:pt x="1086" y="950"/>
                  </a:lnTo>
                  <a:lnTo>
                    <a:pt x="1057" y="945"/>
                  </a:lnTo>
                  <a:lnTo>
                    <a:pt x="1049" y="942"/>
                  </a:lnTo>
                  <a:lnTo>
                    <a:pt x="1049" y="938"/>
                  </a:lnTo>
                  <a:lnTo>
                    <a:pt x="1048" y="936"/>
                  </a:lnTo>
                  <a:lnTo>
                    <a:pt x="1042" y="930"/>
                  </a:lnTo>
                  <a:lnTo>
                    <a:pt x="1033" y="927"/>
                  </a:lnTo>
                  <a:lnTo>
                    <a:pt x="1026" y="932"/>
                  </a:lnTo>
                  <a:lnTo>
                    <a:pt x="1017" y="938"/>
                  </a:lnTo>
                  <a:lnTo>
                    <a:pt x="999" y="944"/>
                  </a:lnTo>
                  <a:lnTo>
                    <a:pt x="996" y="945"/>
                  </a:lnTo>
                  <a:lnTo>
                    <a:pt x="995" y="945"/>
                  </a:lnTo>
                  <a:lnTo>
                    <a:pt x="995" y="946"/>
                  </a:lnTo>
                  <a:lnTo>
                    <a:pt x="995" y="946"/>
                  </a:lnTo>
                  <a:lnTo>
                    <a:pt x="991" y="953"/>
                  </a:lnTo>
                  <a:lnTo>
                    <a:pt x="988" y="957"/>
                  </a:lnTo>
                  <a:lnTo>
                    <a:pt x="982" y="961"/>
                  </a:lnTo>
                  <a:lnTo>
                    <a:pt x="967" y="968"/>
                  </a:lnTo>
                  <a:lnTo>
                    <a:pt x="951" y="974"/>
                  </a:lnTo>
                  <a:lnTo>
                    <a:pt x="942" y="980"/>
                  </a:lnTo>
                  <a:lnTo>
                    <a:pt x="942" y="981"/>
                  </a:lnTo>
                  <a:lnTo>
                    <a:pt x="942" y="983"/>
                  </a:lnTo>
                  <a:lnTo>
                    <a:pt x="942" y="985"/>
                  </a:lnTo>
                  <a:lnTo>
                    <a:pt x="940" y="987"/>
                  </a:lnTo>
                  <a:lnTo>
                    <a:pt x="938" y="989"/>
                  </a:lnTo>
                  <a:lnTo>
                    <a:pt x="933" y="993"/>
                  </a:lnTo>
                  <a:lnTo>
                    <a:pt x="931" y="995"/>
                  </a:lnTo>
                  <a:lnTo>
                    <a:pt x="930" y="998"/>
                  </a:lnTo>
                  <a:lnTo>
                    <a:pt x="931" y="999"/>
                  </a:lnTo>
                  <a:lnTo>
                    <a:pt x="932" y="1000"/>
                  </a:lnTo>
                  <a:lnTo>
                    <a:pt x="937" y="1002"/>
                  </a:lnTo>
                  <a:lnTo>
                    <a:pt x="939" y="1004"/>
                  </a:lnTo>
                  <a:lnTo>
                    <a:pt x="940" y="1005"/>
                  </a:lnTo>
                  <a:lnTo>
                    <a:pt x="941" y="1009"/>
                  </a:lnTo>
                  <a:lnTo>
                    <a:pt x="943" y="1014"/>
                  </a:lnTo>
                  <a:lnTo>
                    <a:pt x="944" y="1016"/>
                  </a:lnTo>
                  <a:lnTo>
                    <a:pt x="945" y="1017"/>
                  </a:lnTo>
                  <a:lnTo>
                    <a:pt x="947" y="1017"/>
                  </a:lnTo>
                  <a:lnTo>
                    <a:pt x="949" y="1017"/>
                  </a:lnTo>
                  <a:lnTo>
                    <a:pt x="952" y="1016"/>
                  </a:lnTo>
                  <a:lnTo>
                    <a:pt x="954" y="1015"/>
                  </a:lnTo>
                  <a:lnTo>
                    <a:pt x="956" y="1016"/>
                  </a:lnTo>
                  <a:lnTo>
                    <a:pt x="957" y="1017"/>
                  </a:lnTo>
                  <a:lnTo>
                    <a:pt x="961" y="1023"/>
                  </a:lnTo>
                  <a:lnTo>
                    <a:pt x="964" y="1027"/>
                  </a:lnTo>
                  <a:lnTo>
                    <a:pt x="966" y="1030"/>
                  </a:lnTo>
                  <a:lnTo>
                    <a:pt x="968" y="1040"/>
                  </a:lnTo>
                  <a:lnTo>
                    <a:pt x="972" y="1051"/>
                  </a:lnTo>
                  <a:lnTo>
                    <a:pt x="976" y="1059"/>
                  </a:lnTo>
                  <a:lnTo>
                    <a:pt x="976" y="1064"/>
                  </a:lnTo>
                  <a:lnTo>
                    <a:pt x="966" y="1081"/>
                  </a:lnTo>
                  <a:lnTo>
                    <a:pt x="950" y="1098"/>
                  </a:lnTo>
                  <a:lnTo>
                    <a:pt x="950" y="1105"/>
                  </a:lnTo>
                  <a:lnTo>
                    <a:pt x="947" y="1111"/>
                  </a:lnTo>
                  <a:lnTo>
                    <a:pt x="945" y="1115"/>
                  </a:lnTo>
                  <a:lnTo>
                    <a:pt x="943" y="1121"/>
                  </a:lnTo>
                  <a:lnTo>
                    <a:pt x="942" y="1128"/>
                  </a:lnTo>
                  <a:lnTo>
                    <a:pt x="943" y="1134"/>
                  </a:lnTo>
                  <a:lnTo>
                    <a:pt x="946" y="1147"/>
                  </a:lnTo>
                  <a:lnTo>
                    <a:pt x="946" y="1150"/>
                  </a:lnTo>
                  <a:lnTo>
                    <a:pt x="945" y="1158"/>
                  </a:lnTo>
                  <a:lnTo>
                    <a:pt x="946" y="1162"/>
                  </a:lnTo>
                  <a:lnTo>
                    <a:pt x="948" y="1165"/>
                  </a:lnTo>
                  <a:lnTo>
                    <a:pt x="951" y="1166"/>
                  </a:lnTo>
                  <a:lnTo>
                    <a:pt x="954" y="1167"/>
                  </a:lnTo>
                  <a:lnTo>
                    <a:pt x="956" y="1168"/>
                  </a:lnTo>
                  <a:lnTo>
                    <a:pt x="975" y="1188"/>
                  </a:lnTo>
                  <a:lnTo>
                    <a:pt x="979" y="1191"/>
                  </a:lnTo>
                  <a:lnTo>
                    <a:pt x="981" y="1197"/>
                  </a:lnTo>
                  <a:lnTo>
                    <a:pt x="986" y="1208"/>
                  </a:lnTo>
                  <a:lnTo>
                    <a:pt x="995" y="1245"/>
                  </a:lnTo>
                  <a:lnTo>
                    <a:pt x="996" y="1258"/>
                  </a:lnTo>
                  <a:lnTo>
                    <a:pt x="997" y="1270"/>
                  </a:lnTo>
                  <a:lnTo>
                    <a:pt x="996" y="1277"/>
                  </a:lnTo>
                  <a:lnTo>
                    <a:pt x="990" y="1286"/>
                  </a:lnTo>
                  <a:lnTo>
                    <a:pt x="987" y="1292"/>
                  </a:lnTo>
                  <a:lnTo>
                    <a:pt x="985" y="1320"/>
                  </a:lnTo>
                  <a:lnTo>
                    <a:pt x="985" y="1322"/>
                  </a:lnTo>
                  <a:lnTo>
                    <a:pt x="984" y="1326"/>
                  </a:lnTo>
                  <a:lnTo>
                    <a:pt x="981" y="1327"/>
                  </a:lnTo>
                  <a:lnTo>
                    <a:pt x="977" y="1326"/>
                  </a:lnTo>
                  <a:lnTo>
                    <a:pt x="972" y="1323"/>
                  </a:lnTo>
                  <a:lnTo>
                    <a:pt x="969" y="1322"/>
                  </a:lnTo>
                  <a:lnTo>
                    <a:pt x="965" y="1323"/>
                  </a:lnTo>
                  <a:lnTo>
                    <a:pt x="963" y="1328"/>
                  </a:lnTo>
                  <a:lnTo>
                    <a:pt x="963" y="1333"/>
                  </a:lnTo>
                  <a:lnTo>
                    <a:pt x="966" y="1338"/>
                  </a:lnTo>
                  <a:lnTo>
                    <a:pt x="969" y="1340"/>
                  </a:lnTo>
                  <a:lnTo>
                    <a:pt x="972" y="1341"/>
                  </a:lnTo>
                  <a:lnTo>
                    <a:pt x="983" y="1342"/>
                  </a:lnTo>
                  <a:lnTo>
                    <a:pt x="985" y="1344"/>
                  </a:lnTo>
                  <a:lnTo>
                    <a:pt x="987" y="1346"/>
                  </a:lnTo>
                  <a:lnTo>
                    <a:pt x="990" y="1354"/>
                  </a:lnTo>
                  <a:lnTo>
                    <a:pt x="994" y="1359"/>
                  </a:lnTo>
                  <a:lnTo>
                    <a:pt x="995" y="1365"/>
                  </a:lnTo>
                  <a:lnTo>
                    <a:pt x="995" y="1372"/>
                  </a:lnTo>
                  <a:lnTo>
                    <a:pt x="996" y="1376"/>
                  </a:lnTo>
                  <a:lnTo>
                    <a:pt x="997" y="1380"/>
                  </a:lnTo>
                  <a:lnTo>
                    <a:pt x="1000" y="1383"/>
                  </a:lnTo>
                  <a:lnTo>
                    <a:pt x="1003" y="1389"/>
                  </a:lnTo>
                  <a:lnTo>
                    <a:pt x="1003" y="1394"/>
                  </a:lnTo>
                  <a:lnTo>
                    <a:pt x="1001" y="1397"/>
                  </a:lnTo>
                  <a:lnTo>
                    <a:pt x="996" y="1400"/>
                  </a:lnTo>
                  <a:lnTo>
                    <a:pt x="993" y="1403"/>
                  </a:lnTo>
                  <a:lnTo>
                    <a:pt x="991" y="1408"/>
                  </a:lnTo>
                  <a:lnTo>
                    <a:pt x="993" y="1411"/>
                  </a:lnTo>
                  <a:lnTo>
                    <a:pt x="997" y="1412"/>
                  </a:lnTo>
                  <a:lnTo>
                    <a:pt x="1000" y="1412"/>
                  </a:lnTo>
                  <a:lnTo>
                    <a:pt x="1006" y="1415"/>
                  </a:lnTo>
                  <a:lnTo>
                    <a:pt x="1003" y="1424"/>
                  </a:lnTo>
                  <a:lnTo>
                    <a:pt x="1000" y="1428"/>
                  </a:lnTo>
                  <a:lnTo>
                    <a:pt x="995" y="1432"/>
                  </a:lnTo>
                  <a:lnTo>
                    <a:pt x="988" y="1436"/>
                  </a:lnTo>
                  <a:lnTo>
                    <a:pt x="981" y="1437"/>
                  </a:lnTo>
                  <a:lnTo>
                    <a:pt x="974" y="1437"/>
                  </a:lnTo>
                  <a:lnTo>
                    <a:pt x="969" y="1436"/>
                  </a:lnTo>
                  <a:lnTo>
                    <a:pt x="963" y="1433"/>
                  </a:lnTo>
                  <a:lnTo>
                    <a:pt x="959" y="1431"/>
                  </a:lnTo>
                  <a:lnTo>
                    <a:pt x="954" y="1428"/>
                  </a:lnTo>
                  <a:lnTo>
                    <a:pt x="949" y="1426"/>
                  </a:lnTo>
                  <a:lnTo>
                    <a:pt x="942" y="1425"/>
                  </a:lnTo>
                  <a:lnTo>
                    <a:pt x="937" y="1427"/>
                  </a:lnTo>
                  <a:lnTo>
                    <a:pt x="934" y="1430"/>
                  </a:lnTo>
                  <a:lnTo>
                    <a:pt x="935" y="1433"/>
                  </a:lnTo>
                  <a:lnTo>
                    <a:pt x="938" y="1436"/>
                  </a:lnTo>
                  <a:lnTo>
                    <a:pt x="944" y="1438"/>
                  </a:lnTo>
                  <a:lnTo>
                    <a:pt x="949" y="1440"/>
                  </a:lnTo>
                  <a:lnTo>
                    <a:pt x="952" y="1442"/>
                  </a:lnTo>
                  <a:lnTo>
                    <a:pt x="953" y="1446"/>
                  </a:lnTo>
                  <a:lnTo>
                    <a:pt x="951" y="1461"/>
                  </a:lnTo>
                  <a:lnTo>
                    <a:pt x="952" y="1465"/>
                  </a:lnTo>
                  <a:lnTo>
                    <a:pt x="956" y="1471"/>
                  </a:lnTo>
                  <a:lnTo>
                    <a:pt x="958" y="1475"/>
                  </a:lnTo>
                  <a:lnTo>
                    <a:pt x="958" y="1479"/>
                  </a:lnTo>
                  <a:lnTo>
                    <a:pt x="957" y="1482"/>
                  </a:lnTo>
                  <a:lnTo>
                    <a:pt x="955" y="1487"/>
                  </a:lnTo>
                  <a:lnTo>
                    <a:pt x="952" y="1490"/>
                  </a:lnTo>
                  <a:lnTo>
                    <a:pt x="948" y="1494"/>
                  </a:lnTo>
                  <a:lnTo>
                    <a:pt x="946" y="1498"/>
                  </a:lnTo>
                  <a:lnTo>
                    <a:pt x="946" y="1503"/>
                  </a:lnTo>
                  <a:lnTo>
                    <a:pt x="947" y="1508"/>
                  </a:lnTo>
                  <a:lnTo>
                    <a:pt x="948" y="1514"/>
                  </a:lnTo>
                  <a:lnTo>
                    <a:pt x="946" y="1523"/>
                  </a:lnTo>
                  <a:lnTo>
                    <a:pt x="926" y="1568"/>
                  </a:lnTo>
                  <a:lnTo>
                    <a:pt x="919" y="1577"/>
                  </a:lnTo>
                  <a:lnTo>
                    <a:pt x="904" y="1588"/>
                  </a:lnTo>
                  <a:lnTo>
                    <a:pt x="892" y="1597"/>
                  </a:lnTo>
                  <a:lnTo>
                    <a:pt x="886" y="1598"/>
                  </a:lnTo>
                  <a:lnTo>
                    <a:pt x="875" y="1602"/>
                  </a:lnTo>
                  <a:lnTo>
                    <a:pt x="872" y="1607"/>
                  </a:lnTo>
                  <a:lnTo>
                    <a:pt x="871" y="1612"/>
                  </a:lnTo>
                  <a:lnTo>
                    <a:pt x="871" y="1618"/>
                  </a:lnTo>
                  <a:lnTo>
                    <a:pt x="871" y="1623"/>
                  </a:lnTo>
                  <a:lnTo>
                    <a:pt x="872" y="1627"/>
                  </a:lnTo>
                  <a:lnTo>
                    <a:pt x="874" y="1629"/>
                  </a:lnTo>
                  <a:lnTo>
                    <a:pt x="877" y="1628"/>
                  </a:lnTo>
                  <a:lnTo>
                    <a:pt x="880" y="1627"/>
                  </a:lnTo>
                  <a:lnTo>
                    <a:pt x="882" y="1627"/>
                  </a:lnTo>
                  <a:lnTo>
                    <a:pt x="886" y="1629"/>
                  </a:lnTo>
                  <a:lnTo>
                    <a:pt x="891" y="1639"/>
                  </a:lnTo>
                  <a:lnTo>
                    <a:pt x="890" y="1646"/>
                  </a:lnTo>
                  <a:lnTo>
                    <a:pt x="885" y="1650"/>
                  </a:lnTo>
                  <a:lnTo>
                    <a:pt x="877" y="1651"/>
                  </a:lnTo>
                  <a:lnTo>
                    <a:pt x="863" y="1648"/>
                  </a:lnTo>
                  <a:lnTo>
                    <a:pt x="857" y="1650"/>
                  </a:lnTo>
                  <a:lnTo>
                    <a:pt x="855" y="1654"/>
                  </a:lnTo>
                  <a:lnTo>
                    <a:pt x="854" y="1666"/>
                  </a:lnTo>
                  <a:lnTo>
                    <a:pt x="851" y="1672"/>
                  </a:lnTo>
                  <a:lnTo>
                    <a:pt x="847" y="1683"/>
                  </a:lnTo>
                  <a:lnTo>
                    <a:pt x="842" y="1685"/>
                  </a:lnTo>
                  <a:lnTo>
                    <a:pt x="837" y="1685"/>
                  </a:lnTo>
                  <a:lnTo>
                    <a:pt x="826" y="1674"/>
                  </a:lnTo>
                  <a:lnTo>
                    <a:pt x="820" y="1671"/>
                  </a:lnTo>
                  <a:lnTo>
                    <a:pt x="815" y="1671"/>
                  </a:lnTo>
                  <a:lnTo>
                    <a:pt x="811" y="1672"/>
                  </a:lnTo>
                  <a:lnTo>
                    <a:pt x="806" y="1675"/>
                  </a:lnTo>
                  <a:lnTo>
                    <a:pt x="806" y="1679"/>
                  </a:lnTo>
                  <a:lnTo>
                    <a:pt x="808" y="1693"/>
                  </a:lnTo>
                  <a:lnTo>
                    <a:pt x="807" y="1701"/>
                  </a:lnTo>
                  <a:lnTo>
                    <a:pt x="808" y="1716"/>
                  </a:lnTo>
                  <a:lnTo>
                    <a:pt x="806" y="1721"/>
                  </a:lnTo>
                  <a:lnTo>
                    <a:pt x="803" y="1724"/>
                  </a:lnTo>
                  <a:lnTo>
                    <a:pt x="798" y="1728"/>
                  </a:lnTo>
                  <a:lnTo>
                    <a:pt x="792" y="1735"/>
                  </a:lnTo>
                  <a:lnTo>
                    <a:pt x="786" y="1737"/>
                  </a:lnTo>
                  <a:lnTo>
                    <a:pt x="772" y="1733"/>
                  </a:lnTo>
                  <a:lnTo>
                    <a:pt x="762" y="1733"/>
                  </a:lnTo>
                  <a:lnTo>
                    <a:pt x="734" y="1745"/>
                  </a:lnTo>
                  <a:lnTo>
                    <a:pt x="731" y="1744"/>
                  </a:lnTo>
                  <a:lnTo>
                    <a:pt x="729" y="1742"/>
                  </a:lnTo>
                  <a:lnTo>
                    <a:pt x="728" y="1736"/>
                  </a:lnTo>
                  <a:lnTo>
                    <a:pt x="727" y="1729"/>
                  </a:lnTo>
                  <a:lnTo>
                    <a:pt x="726" y="1723"/>
                  </a:lnTo>
                  <a:lnTo>
                    <a:pt x="723" y="1719"/>
                  </a:lnTo>
                  <a:lnTo>
                    <a:pt x="720" y="1716"/>
                  </a:lnTo>
                  <a:lnTo>
                    <a:pt x="716" y="1716"/>
                  </a:lnTo>
                  <a:lnTo>
                    <a:pt x="693" y="1721"/>
                  </a:lnTo>
                  <a:lnTo>
                    <a:pt x="683" y="1724"/>
                  </a:lnTo>
                  <a:lnTo>
                    <a:pt x="679" y="1728"/>
                  </a:lnTo>
                  <a:lnTo>
                    <a:pt x="679" y="1731"/>
                  </a:lnTo>
                  <a:lnTo>
                    <a:pt x="681" y="1735"/>
                  </a:lnTo>
                  <a:lnTo>
                    <a:pt x="689" y="1743"/>
                  </a:lnTo>
                  <a:lnTo>
                    <a:pt x="691" y="1745"/>
                  </a:lnTo>
                  <a:lnTo>
                    <a:pt x="691" y="1749"/>
                  </a:lnTo>
                  <a:lnTo>
                    <a:pt x="692" y="1752"/>
                  </a:lnTo>
                  <a:lnTo>
                    <a:pt x="694" y="1756"/>
                  </a:lnTo>
                  <a:lnTo>
                    <a:pt x="703" y="1763"/>
                  </a:lnTo>
                  <a:lnTo>
                    <a:pt x="706" y="1769"/>
                  </a:lnTo>
                  <a:lnTo>
                    <a:pt x="708" y="1777"/>
                  </a:lnTo>
                  <a:lnTo>
                    <a:pt x="706" y="1784"/>
                  </a:lnTo>
                  <a:lnTo>
                    <a:pt x="703" y="1790"/>
                  </a:lnTo>
                  <a:lnTo>
                    <a:pt x="699" y="1793"/>
                  </a:lnTo>
                  <a:lnTo>
                    <a:pt x="693" y="1793"/>
                  </a:lnTo>
                  <a:lnTo>
                    <a:pt x="691" y="1795"/>
                  </a:lnTo>
                  <a:lnTo>
                    <a:pt x="689" y="1800"/>
                  </a:lnTo>
                  <a:lnTo>
                    <a:pt x="690" y="1811"/>
                  </a:lnTo>
                  <a:lnTo>
                    <a:pt x="689" y="1817"/>
                  </a:lnTo>
                  <a:lnTo>
                    <a:pt x="686" y="1824"/>
                  </a:lnTo>
                  <a:lnTo>
                    <a:pt x="682" y="1827"/>
                  </a:lnTo>
                  <a:lnTo>
                    <a:pt x="678" y="1827"/>
                  </a:lnTo>
                  <a:lnTo>
                    <a:pt x="673" y="1818"/>
                  </a:lnTo>
                  <a:lnTo>
                    <a:pt x="669" y="1815"/>
                  </a:lnTo>
                  <a:lnTo>
                    <a:pt x="665" y="1813"/>
                  </a:lnTo>
                  <a:lnTo>
                    <a:pt x="660" y="1813"/>
                  </a:lnTo>
                  <a:lnTo>
                    <a:pt x="650" y="1810"/>
                  </a:lnTo>
                  <a:lnTo>
                    <a:pt x="644" y="1809"/>
                  </a:lnTo>
                  <a:lnTo>
                    <a:pt x="640" y="1810"/>
                  </a:lnTo>
                  <a:lnTo>
                    <a:pt x="637" y="1812"/>
                  </a:lnTo>
                  <a:lnTo>
                    <a:pt x="636" y="1815"/>
                  </a:lnTo>
                  <a:lnTo>
                    <a:pt x="637" y="1819"/>
                  </a:lnTo>
                  <a:lnTo>
                    <a:pt x="640" y="1823"/>
                  </a:lnTo>
                  <a:lnTo>
                    <a:pt x="649" y="1831"/>
                  </a:lnTo>
                  <a:lnTo>
                    <a:pt x="651" y="1835"/>
                  </a:lnTo>
                  <a:lnTo>
                    <a:pt x="652" y="1839"/>
                  </a:lnTo>
                  <a:lnTo>
                    <a:pt x="650" y="1846"/>
                  </a:lnTo>
                  <a:lnTo>
                    <a:pt x="634" y="1849"/>
                  </a:lnTo>
                  <a:lnTo>
                    <a:pt x="608" y="1843"/>
                  </a:lnTo>
                  <a:lnTo>
                    <a:pt x="597" y="1838"/>
                  </a:lnTo>
                  <a:lnTo>
                    <a:pt x="588" y="1830"/>
                  </a:lnTo>
                  <a:lnTo>
                    <a:pt x="578" y="1820"/>
                  </a:lnTo>
                  <a:lnTo>
                    <a:pt x="574" y="1818"/>
                  </a:lnTo>
                  <a:lnTo>
                    <a:pt x="568" y="1818"/>
                  </a:lnTo>
                  <a:lnTo>
                    <a:pt x="560" y="1817"/>
                  </a:lnTo>
                  <a:lnTo>
                    <a:pt x="550" y="1812"/>
                  </a:lnTo>
                  <a:lnTo>
                    <a:pt x="525" y="1795"/>
                  </a:lnTo>
                  <a:lnTo>
                    <a:pt x="517" y="1792"/>
                  </a:lnTo>
                  <a:lnTo>
                    <a:pt x="511" y="1791"/>
                  </a:lnTo>
                  <a:lnTo>
                    <a:pt x="506" y="1794"/>
                  </a:lnTo>
                  <a:lnTo>
                    <a:pt x="504" y="1797"/>
                  </a:lnTo>
                  <a:lnTo>
                    <a:pt x="502" y="1801"/>
                  </a:lnTo>
                  <a:lnTo>
                    <a:pt x="501" y="1805"/>
                  </a:lnTo>
                  <a:lnTo>
                    <a:pt x="500" y="1807"/>
                  </a:lnTo>
                  <a:lnTo>
                    <a:pt x="499" y="1809"/>
                  </a:lnTo>
                  <a:lnTo>
                    <a:pt x="495" y="1815"/>
                  </a:lnTo>
                  <a:lnTo>
                    <a:pt x="486" y="1822"/>
                  </a:lnTo>
                  <a:lnTo>
                    <a:pt x="483" y="1825"/>
                  </a:lnTo>
                  <a:lnTo>
                    <a:pt x="480" y="1832"/>
                  </a:lnTo>
                  <a:lnTo>
                    <a:pt x="477" y="1841"/>
                  </a:lnTo>
                  <a:lnTo>
                    <a:pt x="477" y="1844"/>
                  </a:lnTo>
                  <a:lnTo>
                    <a:pt x="478" y="1848"/>
                  </a:lnTo>
                  <a:lnTo>
                    <a:pt x="480" y="1853"/>
                  </a:lnTo>
                  <a:lnTo>
                    <a:pt x="483" y="1863"/>
                  </a:lnTo>
                  <a:lnTo>
                    <a:pt x="481" y="1877"/>
                  </a:lnTo>
                  <a:lnTo>
                    <a:pt x="473" y="1890"/>
                  </a:lnTo>
                  <a:lnTo>
                    <a:pt x="455" y="1896"/>
                  </a:lnTo>
                  <a:lnTo>
                    <a:pt x="398" y="1905"/>
                  </a:lnTo>
                  <a:lnTo>
                    <a:pt x="368" y="1916"/>
                  </a:lnTo>
                  <a:lnTo>
                    <a:pt x="349" y="1926"/>
                  </a:lnTo>
                  <a:lnTo>
                    <a:pt x="307" y="1937"/>
                  </a:lnTo>
                  <a:lnTo>
                    <a:pt x="284" y="1949"/>
                  </a:lnTo>
                  <a:lnTo>
                    <a:pt x="269" y="1958"/>
                  </a:lnTo>
                  <a:lnTo>
                    <a:pt x="260" y="1967"/>
                  </a:lnTo>
                  <a:lnTo>
                    <a:pt x="254" y="1974"/>
                  </a:lnTo>
                  <a:lnTo>
                    <a:pt x="251" y="1981"/>
                  </a:lnTo>
                  <a:lnTo>
                    <a:pt x="250" y="1988"/>
                  </a:lnTo>
                  <a:lnTo>
                    <a:pt x="251" y="1994"/>
                  </a:lnTo>
                  <a:lnTo>
                    <a:pt x="250" y="2000"/>
                  </a:lnTo>
                  <a:lnTo>
                    <a:pt x="248" y="2005"/>
                  </a:lnTo>
                  <a:lnTo>
                    <a:pt x="246" y="2008"/>
                  </a:lnTo>
                  <a:lnTo>
                    <a:pt x="245" y="2009"/>
                  </a:lnTo>
                  <a:lnTo>
                    <a:pt x="245" y="2010"/>
                  </a:lnTo>
                  <a:lnTo>
                    <a:pt x="244" y="2011"/>
                  </a:lnTo>
                  <a:lnTo>
                    <a:pt x="242" y="2013"/>
                  </a:lnTo>
                  <a:lnTo>
                    <a:pt x="237" y="2018"/>
                  </a:lnTo>
                  <a:lnTo>
                    <a:pt x="232" y="2021"/>
                  </a:lnTo>
                  <a:lnTo>
                    <a:pt x="218" y="2034"/>
                  </a:lnTo>
                  <a:lnTo>
                    <a:pt x="203" y="2039"/>
                  </a:lnTo>
                  <a:lnTo>
                    <a:pt x="196" y="2040"/>
                  </a:lnTo>
                  <a:lnTo>
                    <a:pt x="189" y="2036"/>
                  </a:lnTo>
                  <a:lnTo>
                    <a:pt x="184" y="2030"/>
                  </a:lnTo>
                  <a:lnTo>
                    <a:pt x="175" y="2024"/>
                  </a:lnTo>
                  <a:lnTo>
                    <a:pt x="162" y="2018"/>
                  </a:lnTo>
                  <a:lnTo>
                    <a:pt x="158" y="2017"/>
                  </a:lnTo>
                  <a:lnTo>
                    <a:pt x="151" y="2016"/>
                  </a:lnTo>
                  <a:lnTo>
                    <a:pt x="147" y="2014"/>
                  </a:lnTo>
                  <a:lnTo>
                    <a:pt x="145" y="2011"/>
                  </a:lnTo>
                  <a:lnTo>
                    <a:pt x="145" y="2010"/>
                  </a:lnTo>
                  <a:lnTo>
                    <a:pt x="145" y="2009"/>
                  </a:lnTo>
                  <a:lnTo>
                    <a:pt x="146" y="2002"/>
                  </a:lnTo>
                  <a:lnTo>
                    <a:pt x="151" y="1979"/>
                  </a:lnTo>
                  <a:lnTo>
                    <a:pt x="148" y="1969"/>
                  </a:lnTo>
                  <a:lnTo>
                    <a:pt x="134" y="1968"/>
                  </a:lnTo>
                  <a:lnTo>
                    <a:pt x="113" y="1956"/>
                  </a:lnTo>
                  <a:lnTo>
                    <a:pt x="104" y="1953"/>
                  </a:lnTo>
                  <a:lnTo>
                    <a:pt x="97" y="1954"/>
                  </a:lnTo>
                  <a:lnTo>
                    <a:pt x="93" y="1956"/>
                  </a:lnTo>
                  <a:lnTo>
                    <a:pt x="89" y="1961"/>
                  </a:lnTo>
                  <a:lnTo>
                    <a:pt x="86" y="1965"/>
                  </a:lnTo>
                  <a:lnTo>
                    <a:pt x="85" y="1968"/>
                  </a:lnTo>
                  <a:lnTo>
                    <a:pt x="86" y="1972"/>
                  </a:lnTo>
                  <a:lnTo>
                    <a:pt x="92" y="1990"/>
                  </a:lnTo>
                  <a:lnTo>
                    <a:pt x="93" y="1994"/>
                  </a:lnTo>
                  <a:lnTo>
                    <a:pt x="90" y="2000"/>
                  </a:lnTo>
                  <a:lnTo>
                    <a:pt x="87" y="2002"/>
                  </a:lnTo>
                  <a:lnTo>
                    <a:pt x="83" y="2004"/>
                  </a:lnTo>
                  <a:lnTo>
                    <a:pt x="57" y="2008"/>
                  </a:lnTo>
                  <a:lnTo>
                    <a:pt x="46" y="2009"/>
                  </a:lnTo>
                  <a:lnTo>
                    <a:pt x="38" y="2008"/>
                  </a:lnTo>
                  <a:lnTo>
                    <a:pt x="13" y="2013"/>
                  </a:lnTo>
                  <a:lnTo>
                    <a:pt x="3" y="2019"/>
                  </a:lnTo>
                  <a:lnTo>
                    <a:pt x="1" y="2021"/>
                  </a:lnTo>
                  <a:lnTo>
                    <a:pt x="0" y="2025"/>
                  </a:lnTo>
                  <a:lnTo>
                    <a:pt x="0" y="2034"/>
                  </a:lnTo>
                  <a:lnTo>
                    <a:pt x="4" y="2037"/>
                  </a:lnTo>
                  <a:lnTo>
                    <a:pt x="7" y="2042"/>
                  </a:lnTo>
                  <a:lnTo>
                    <a:pt x="9" y="2046"/>
                  </a:lnTo>
                  <a:lnTo>
                    <a:pt x="12" y="2049"/>
                  </a:lnTo>
                  <a:lnTo>
                    <a:pt x="27" y="2048"/>
                  </a:lnTo>
                  <a:lnTo>
                    <a:pt x="30" y="2049"/>
                  </a:lnTo>
                  <a:lnTo>
                    <a:pt x="34" y="2054"/>
                  </a:lnTo>
                  <a:lnTo>
                    <a:pt x="34" y="2057"/>
                  </a:lnTo>
                  <a:lnTo>
                    <a:pt x="32" y="2061"/>
                  </a:lnTo>
                  <a:lnTo>
                    <a:pt x="30" y="2067"/>
                  </a:lnTo>
                  <a:lnTo>
                    <a:pt x="29" y="2079"/>
                  </a:lnTo>
                  <a:lnTo>
                    <a:pt x="28" y="2085"/>
                  </a:lnTo>
                  <a:lnTo>
                    <a:pt x="25" y="2090"/>
                  </a:lnTo>
                  <a:lnTo>
                    <a:pt x="17" y="2099"/>
                  </a:lnTo>
                  <a:lnTo>
                    <a:pt x="10" y="2111"/>
                  </a:lnTo>
                  <a:lnTo>
                    <a:pt x="5" y="2125"/>
                  </a:lnTo>
                  <a:lnTo>
                    <a:pt x="3" y="2136"/>
                  </a:lnTo>
                  <a:lnTo>
                    <a:pt x="8" y="2147"/>
                  </a:lnTo>
                  <a:lnTo>
                    <a:pt x="23" y="2163"/>
                  </a:lnTo>
                  <a:lnTo>
                    <a:pt x="26" y="2174"/>
                  </a:lnTo>
                  <a:lnTo>
                    <a:pt x="27" y="2180"/>
                  </a:lnTo>
                  <a:lnTo>
                    <a:pt x="30" y="2186"/>
                  </a:lnTo>
                  <a:lnTo>
                    <a:pt x="31" y="2188"/>
                  </a:lnTo>
                  <a:lnTo>
                    <a:pt x="37" y="2186"/>
                  </a:lnTo>
                  <a:lnTo>
                    <a:pt x="57" y="2179"/>
                  </a:lnTo>
                  <a:lnTo>
                    <a:pt x="66" y="2179"/>
                  </a:lnTo>
                  <a:lnTo>
                    <a:pt x="77" y="2181"/>
                  </a:lnTo>
                  <a:lnTo>
                    <a:pt x="86" y="2187"/>
                  </a:lnTo>
                  <a:lnTo>
                    <a:pt x="95" y="2193"/>
                  </a:lnTo>
                  <a:lnTo>
                    <a:pt x="155" y="2258"/>
                  </a:lnTo>
                  <a:lnTo>
                    <a:pt x="165" y="2267"/>
                  </a:lnTo>
                  <a:lnTo>
                    <a:pt x="172" y="2270"/>
                  </a:lnTo>
                  <a:lnTo>
                    <a:pt x="179" y="2269"/>
                  </a:lnTo>
                  <a:lnTo>
                    <a:pt x="186" y="2266"/>
                  </a:lnTo>
                  <a:lnTo>
                    <a:pt x="191" y="2263"/>
                  </a:lnTo>
                  <a:lnTo>
                    <a:pt x="212" y="2263"/>
                  </a:lnTo>
                  <a:lnTo>
                    <a:pt x="237" y="2268"/>
                  </a:lnTo>
                  <a:lnTo>
                    <a:pt x="303" y="2271"/>
                  </a:lnTo>
                  <a:lnTo>
                    <a:pt x="307" y="2272"/>
                  </a:lnTo>
                  <a:lnTo>
                    <a:pt x="310" y="2273"/>
                  </a:lnTo>
                  <a:lnTo>
                    <a:pt x="310" y="2273"/>
                  </a:lnTo>
                  <a:lnTo>
                    <a:pt x="311" y="2273"/>
                  </a:lnTo>
                  <a:lnTo>
                    <a:pt x="313" y="2274"/>
                  </a:lnTo>
                  <a:lnTo>
                    <a:pt x="317" y="2275"/>
                  </a:lnTo>
                  <a:lnTo>
                    <a:pt x="326" y="2276"/>
                  </a:lnTo>
                  <a:lnTo>
                    <a:pt x="330" y="2277"/>
                  </a:lnTo>
                  <a:lnTo>
                    <a:pt x="331" y="2279"/>
                  </a:lnTo>
                  <a:lnTo>
                    <a:pt x="331" y="2281"/>
                  </a:lnTo>
                  <a:lnTo>
                    <a:pt x="329" y="2284"/>
                  </a:lnTo>
                  <a:lnTo>
                    <a:pt x="326" y="2285"/>
                  </a:lnTo>
                  <a:lnTo>
                    <a:pt x="320" y="2287"/>
                  </a:lnTo>
                  <a:lnTo>
                    <a:pt x="312" y="2287"/>
                  </a:lnTo>
                  <a:lnTo>
                    <a:pt x="304" y="2289"/>
                  </a:lnTo>
                  <a:lnTo>
                    <a:pt x="299" y="2292"/>
                  </a:lnTo>
                  <a:lnTo>
                    <a:pt x="286" y="2303"/>
                  </a:lnTo>
                  <a:lnTo>
                    <a:pt x="284" y="2307"/>
                  </a:lnTo>
                  <a:lnTo>
                    <a:pt x="284" y="2312"/>
                  </a:lnTo>
                  <a:lnTo>
                    <a:pt x="286" y="2318"/>
                  </a:lnTo>
                  <a:lnTo>
                    <a:pt x="286" y="2323"/>
                  </a:lnTo>
                  <a:lnTo>
                    <a:pt x="284" y="2329"/>
                  </a:lnTo>
                  <a:lnTo>
                    <a:pt x="280" y="2341"/>
                  </a:lnTo>
                  <a:lnTo>
                    <a:pt x="279" y="2346"/>
                  </a:lnTo>
                  <a:lnTo>
                    <a:pt x="279" y="2358"/>
                  </a:lnTo>
                  <a:lnTo>
                    <a:pt x="277" y="2372"/>
                  </a:lnTo>
                  <a:lnTo>
                    <a:pt x="276" y="2379"/>
                  </a:lnTo>
                  <a:lnTo>
                    <a:pt x="278" y="2386"/>
                  </a:lnTo>
                  <a:lnTo>
                    <a:pt x="304" y="2407"/>
                  </a:lnTo>
                  <a:lnTo>
                    <a:pt x="313" y="2408"/>
                  </a:lnTo>
                  <a:lnTo>
                    <a:pt x="320" y="2409"/>
                  </a:lnTo>
                  <a:lnTo>
                    <a:pt x="324" y="2408"/>
                  </a:lnTo>
                  <a:lnTo>
                    <a:pt x="327" y="2408"/>
                  </a:lnTo>
                  <a:lnTo>
                    <a:pt x="340" y="2415"/>
                  </a:lnTo>
                  <a:lnTo>
                    <a:pt x="370" y="2441"/>
                  </a:lnTo>
                  <a:lnTo>
                    <a:pt x="374" y="2466"/>
                  </a:lnTo>
                  <a:lnTo>
                    <a:pt x="377" y="2473"/>
                  </a:lnTo>
                  <a:lnTo>
                    <a:pt x="382" y="2481"/>
                  </a:lnTo>
                  <a:lnTo>
                    <a:pt x="388" y="2485"/>
                  </a:lnTo>
                  <a:lnTo>
                    <a:pt x="395" y="2487"/>
                  </a:lnTo>
                  <a:lnTo>
                    <a:pt x="417" y="2488"/>
                  </a:lnTo>
                  <a:lnTo>
                    <a:pt x="426" y="2490"/>
                  </a:lnTo>
                  <a:lnTo>
                    <a:pt x="437" y="2498"/>
                  </a:lnTo>
                  <a:lnTo>
                    <a:pt x="444" y="2505"/>
                  </a:lnTo>
                  <a:lnTo>
                    <a:pt x="448" y="2512"/>
                  </a:lnTo>
                  <a:lnTo>
                    <a:pt x="452" y="2522"/>
                  </a:lnTo>
                  <a:lnTo>
                    <a:pt x="453" y="2526"/>
                  </a:lnTo>
                  <a:lnTo>
                    <a:pt x="453" y="2530"/>
                  </a:lnTo>
                  <a:lnTo>
                    <a:pt x="452" y="2533"/>
                  </a:lnTo>
                  <a:lnTo>
                    <a:pt x="449" y="2535"/>
                  </a:lnTo>
                  <a:lnTo>
                    <a:pt x="444" y="2535"/>
                  </a:lnTo>
                  <a:lnTo>
                    <a:pt x="435" y="2533"/>
                  </a:lnTo>
                  <a:lnTo>
                    <a:pt x="432" y="2533"/>
                  </a:lnTo>
                  <a:lnTo>
                    <a:pt x="431" y="2535"/>
                  </a:lnTo>
                  <a:lnTo>
                    <a:pt x="431" y="2536"/>
                  </a:lnTo>
                  <a:lnTo>
                    <a:pt x="430" y="2536"/>
                  </a:lnTo>
                  <a:lnTo>
                    <a:pt x="430" y="2537"/>
                  </a:lnTo>
                  <a:lnTo>
                    <a:pt x="430" y="2540"/>
                  </a:lnTo>
                  <a:lnTo>
                    <a:pt x="431" y="2545"/>
                  </a:lnTo>
                  <a:lnTo>
                    <a:pt x="433" y="2552"/>
                  </a:lnTo>
                  <a:lnTo>
                    <a:pt x="436" y="2556"/>
                  </a:lnTo>
                  <a:lnTo>
                    <a:pt x="439" y="2559"/>
                  </a:lnTo>
                  <a:lnTo>
                    <a:pt x="454" y="2567"/>
                  </a:lnTo>
                  <a:lnTo>
                    <a:pt x="460" y="2572"/>
                  </a:lnTo>
                  <a:lnTo>
                    <a:pt x="468" y="2580"/>
                  </a:lnTo>
                  <a:lnTo>
                    <a:pt x="471" y="2589"/>
                  </a:lnTo>
                  <a:lnTo>
                    <a:pt x="472" y="2606"/>
                  </a:lnTo>
                  <a:lnTo>
                    <a:pt x="474" y="2615"/>
                  </a:lnTo>
                  <a:lnTo>
                    <a:pt x="481" y="2622"/>
                  </a:lnTo>
                  <a:lnTo>
                    <a:pt x="488" y="2627"/>
                  </a:lnTo>
                  <a:lnTo>
                    <a:pt x="496" y="2635"/>
                  </a:lnTo>
                  <a:lnTo>
                    <a:pt x="498" y="2639"/>
                  </a:lnTo>
                  <a:lnTo>
                    <a:pt x="497" y="2643"/>
                  </a:lnTo>
                  <a:lnTo>
                    <a:pt x="489" y="2647"/>
                  </a:lnTo>
                  <a:lnTo>
                    <a:pt x="471" y="2648"/>
                  </a:lnTo>
                  <a:lnTo>
                    <a:pt x="463" y="2647"/>
                  </a:lnTo>
                  <a:lnTo>
                    <a:pt x="459" y="2649"/>
                  </a:lnTo>
                  <a:lnTo>
                    <a:pt x="457" y="2652"/>
                  </a:lnTo>
                  <a:lnTo>
                    <a:pt x="458" y="2663"/>
                  </a:lnTo>
                  <a:lnTo>
                    <a:pt x="457" y="2668"/>
                  </a:lnTo>
                  <a:lnTo>
                    <a:pt x="454" y="2671"/>
                  </a:lnTo>
                  <a:lnTo>
                    <a:pt x="449" y="2671"/>
                  </a:lnTo>
                  <a:lnTo>
                    <a:pt x="441" y="2668"/>
                  </a:lnTo>
                  <a:lnTo>
                    <a:pt x="438" y="2668"/>
                  </a:lnTo>
                  <a:lnTo>
                    <a:pt x="436" y="2671"/>
                  </a:lnTo>
                  <a:lnTo>
                    <a:pt x="428" y="2675"/>
                  </a:lnTo>
                  <a:lnTo>
                    <a:pt x="421" y="2680"/>
                  </a:lnTo>
                  <a:lnTo>
                    <a:pt x="418" y="2683"/>
                  </a:lnTo>
                  <a:lnTo>
                    <a:pt x="427" y="2698"/>
                  </a:lnTo>
                  <a:lnTo>
                    <a:pt x="432" y="2701"/>
                  </a:lnTo>
                  <a:lnTo>
                    <a:pt x="440" y="2704"/>
                  </a:lnTo>
                  <a:lnTo>
                    <a:pt x="448" y="2706"/>
                  </a:lnTo>
                  <a:lnTo>
                    <a:pt x="457" y="2709"/>
                  </a:lnTo>
                  <a:lnTo>
                    <a:pt x="464" y="2717"/>
                  </a:lnTo>
                  <a:lnTo>
                    <a:pt x="489" y="2734"/>
                  </a:lnTo>
                  <a:lnTo>
                    <a:pt x="496" y="2736"/>
                  </a:lnTo>
                  <a:lnTo>
                    <a:pt x="502" y="2735"/>
                  </a:lnTo>
                  <a:lnTo>
                    <a:pt x="511" y="2735"/>
                  </a:lnTo>
                  <a:lnTo>
                    <a:pt x="518" y="2737"/>
                  </a:lnTo>
                  <a:lnTo>
                    <a:pt x="543" y="2747"/>
                  </a:lnTo>
                  <a:lnTo>
                    <a:pt x="556" y="2756"/>
                  </a:lnTo>
                  <a:lnTo>
                    <a:pt x="564" y="2763"/>
                  </a:lnTo>
                  <a:lnTo>
                    <a:pt x="568" y="2769"/>
                  </a:lnTo>
                  <a:lnTo>
                    <a:pt x="570" y="2772"/>
                  </a:lnTo>
                  <a:lnTo>
                    <a:pt x="570" y="2774"/>
                  </a:lnTo>
                  <a:lnTo>
                    <a:pt x="572" y="2784"/>
                  </a:lnTo>
                  <a:lnTo>
                    <a:pt x="573" y="2790"/>
                  </a:lnTo>
                  <a:lnTo>
                    <a:pt x="573" y="2795"/>
                  </a:lnTo>
                  <a:lnTo>
                    <a:pt x="572" y="2798"/>
                  </a:lnTo>
                  <a:lnTo>
                    <a:pt x="567" y="2812"/>
                  </a:lnTo>
                  <a:lnTo>
                    <a:pt x="568" y="2820"/>
                  </a:lnTo>
                  <a:lnTo>
                    <a:pt x="572" y="2830"/>
                  </a:lnTo>
                  <a:lnTo>
                    <a:pt x="585" y="2845"/>
                  </a:lnTo>
                  <a:lnTo>
                    <a:pt x="593" y="2848"/>
                  </a:lnTo>
                  <a:lnTo>
                    <a:pt x="599" y="2846"/>
                  </a:lnTo>
                  <a:lnTo>
                    <a:pt x="601" y="2840"/>
                  </a:lnTo>
                  <a:lnTo>
                    <a:pt x="603" y="2835"/>
                  </a:lnTo>
                  <a:lnTo>
                    <a:pt x="607" y="2832"/>
                  </a:lnTo>
                  <a:lnTo>
                    <a:pt x="611" y="2831"/>
                  </a:lnTo>
                  <a:lnTo>
                    <a:pt x="615" y="2828"/>
                  </a:lnTo>
                  <a:lnTo>
                    <a:pt x="619" y="2823"/>
                  </a:lnTo>
                  <a:lnTo>
                    <a:pt x="621" y="2817"/>
                  </a:lnTo>
                  <a:lnTo>
                    <a:pt x="624" y="2812"/>
                  </a:lnTo>
                  <a:lnTo>
                    <a:pt x="628" y="2810"/>
                  </a:lnTo>
                  <a:lnTo>
                    <a:pt x="636" y="2809"/>
                  </a:lnTo>
                  <a:lnTo>
                    <a:pt x="645" y="2812"/>
                  </a:lnTo>
                  <a:lnTo>
                    <a:pt x="662" y="2820"/>
                  </a:lnTo>
                  <a:lnTo>
                    <a:pt x="670" y="2828"/>
                  </a:lnTo>
                  <a:lnTo>
                    <a:pt x="673" y="2837"/>
                  </a:lnTo>
                  <a:lnTo>
                    <a:pt x="676" y="2857"/>
                  </a:lnTo>
                  <a:lnTo>
                    <a:pt x="679" y="2868"/>
                  </a:lnTo>
                  <a:lnTo>
                    <a:pt x="682" y="2876"/>
                  </a:lnTo>
                  <a:lnTo>
                    <a:pt x="685" y="2885"/>
                  </a:lnTo>
                  <a:lnTo>
                    <a:pt x="691" y="2890"/>
                  </a:lnTo>
                  <a:lnTo>
                    <a:pt x="703" y="2894"/>
                  </a:lnTo>
                  <a:lnTo>
                    <a:pt x="768" y="2909"/>
                  </a:lnTo>
                  <a:lnTo>
                    <a:pt x="775" y="2915"/>
                  </a:lnTo>
                  <a:lnTo>
                    <a:pt x="779" y="2922"/>
                  </a:lnTo>
                  <a:lnTo>
                    <a:pt x="779" y="2930"/>
                  </a:lnTo>
                  <a:lnTo>
                    <a:pt x="777" y="2945"/>
                  </a:lnTo>
                  <a:lnTo>
                    <a:pt x="777" y="2952"/>
                  </a:lnTo>
                  <a:lnTo>
                    <a:pt x="779" y="2960"/>
                  </a:lnTo>
                  <a:lnTo>
                    <a:pt x="781" y="2967"/>
                  </a:lnTo>
                  <a:lnTo>
                    <a:pt x="797" y="2991"/>
                  </a:lnTo>
                  <a:lnTo>
                    <a:pt x="801" y="2999"/>
                  </a:lnTo>
                  <a:lnTo>
                    <a:pt x="870" y="2980"/>
                  </a:lnTo>
                  <a:lnTo>
                    <a:pt x="880" y="2979"/>
                  </a:lnTo>
                  <a:lnTo>
                    <a:pt x="901" y="2980"/>
                  </a:lnTo>
                  <a:lnTo>
                    <a:pt x="911" y="2977"/>
                  </a:lnTo>
                  <a:lnTo>
                    <a:pt x="936" y="2959"/>
                  </a:lnTo>
                  <a:lnTo>
                    <a:pt x="974" y="2939"/>
                  </a:lnTo>
                  <a:lnTo>
                    <a:pt x="990" y="2928"/>
                  </a:lnTo>
                  <a:lnTo>
                    <a:pt x="1002" y="2915"/>
                  </a:lnTo>
                  <a:lnTo>
                    <a:pt x="1003" y="2912"/>
                  </a:lnTo>
                  <a:lnTo>
                    <a:pt x="1004" y="2907"/>
                  </a:lnTo>
                  <a:lnTo>
                    <a:pt x="1005" y="2904"/>
                  </a:lnTo>
                  <a:lnTo>
                    <a:pt x="1007" y="2903"/>
                  </a:lnTo>
                  <a:lnTo>
                    <a:pt x="1010" y="2902"/>
                  </a:lnTo>
                  <a:lnTo>
                    <a:pt x="1029" y="2888"/>
                  </a:lnTo>
                  <a:lnTo>
                    <a:pt x="1033" y="2886"/>
                  </a:lnTo>
                  <a:lnTo>
                    <a:pt x="1040" y="2883"/>
                  </a:lnTo>
                  <a:lnTo>
                    <a:pt x="1046" y="2873"/>
                  </a:lnTo>
                  <a:lnTo>
                    <a:pt x="1069" y="2820"/>
                  </a:lnTo>
                  <a:lnTo>
                    <a:pt x="1076" y="2810"/>
                  </a:lnTo>
                  <a:lnTo>
                    <a:pt x="1078" y="2805"/>
                  </a:lnTo>
                  <a:lnTo>
                    <a:pt x="1077" y="2800"/>
                  </a:lnTo>
                  <a:lnTo>
                    <a:pt x="1076" y="2794"/>
                  </a:lnTo>
                  <a:lnTo>
                    <a:pt x="1075" y="2789"/>
                  </a:lnTo>
                  <a:lnTo>
                    <a:pt x="1077" y="2787"/>
                  </a:lnTo>
                  <a:lnTo>
                    <a:pt x="1095" y="2787"/>
                  </a:lnTo>
                  <a:lnTo>
                    <a:pt x="1108" y="2779"/>
                  </a:lnTo>
                  <a:lnTo>
                    <a:pt x="1123" y="2766"/>
                  </a:lnTo>
                  <a:lnTo>
                    <a:pt x="1134" y="2751"/>
                  </a:lnTo>
                  <a:lnTo>
                    <a:pt x="1138" y="2737"/>
                  </a:lnTo>
                  <a:lnTo>
                    <a:pt x="1132" y="2716"/>
                  </a:lnTo>
                  <a:lnTo>
                    <a:pt x="1119" y="2703"/>
                  </a:lnTo>
                  <a:lnTo>
                    <a:pt x="1100" y="2697"/>
                  </a:lnTo>
                  <a:lnTo>
                    <a:pt x="1082" y="2693"/>
                  </a:lnTo>
                  <a:lnTo>
                    <a:pt x="1066" y="2692"/>
                  </a:lnTo>
                  <a:lnTo>
                    <a:pt x="1058" y="2690"/>
                  </a:lnTo>
                  <a:lnTo>
                    <a:pt x="1050" y="2684"/>
                  </a:lnTo>
                  <a:lnTo>
                    <a:pt x="1037" y="2669"/>
                  </a:lnTo>
                  <a:lnTo>
                    <a:pt x="1031" y="2660"/>
                  </a:lnTo>
                  <a:lnTo>
                    <a:pt x="1029" y="2652"/>
                  </a:lnTo>
                  <a:lnTo>
                    <a:pt x="1023" y="2612"/>
                  </a:lnTo>
                  <a:lnTo>
                    <a:pt x="1017" y="2590"/>
                  </a:lnTo>
                  <a:lnTo>
                    <a:pt x="1009" y="2579"/>
                  </a:lnTo>
                  <a:lnTo>
                    <a:pt x="1009" y="2576"/>
                  </a:lnTo>
                  <a:lnTo>
                    <a:pt x="1019" y="2576"/>
                  </a:lnTo>
                  <a:lnTo>
                    <a:pt x="1025" y="2582"/>
                  </a:lnTo>
                  <a:lnTo>
                    <a:pt x="1028" y="2591"/>
                  </a:lnTo>
                  <a:lnTo>
                    <a:pt x="1029" y="2602"/>
                  </a:lnTo>
                  <a:lnTo>
                    <a:pt x="1030" y="2611"/>
                  </a:lnTo>
                  <a:lnTo>
                    <a:pt x="1037" y="2630"/>
                  </a:lnTo>
                  <a:lnTo>
                    <a:pt x="1038" y="2641"/>
                  </a:lnTo>
                  <a:lnTo>
                    <a:pt x="1041" y="2649"/>
                  </a:lnTo>
                  <a:lnTo>
                    <a:pt x="1047" y="2658"/>
                  </a:lnTo>
                  <a:lnTo>
                    <a:pt x="1058" y="2672"/>
                  </a:lnTo>
                  <a:lnTo>
                    <a:pt x="1067" y="2678"/>
                  </a:lnTo>
                  <a:lnTo>
                    <a:pt x="1075" y="2680"/>
                  </a:lnTo>
                  <a:lnTo>
                    <a:pt x="1083" y="2677"/>
                  </a:lnTo>
                  <a:lnTo>
                    <a:pt x="1091" y="2672"/>
                  </a:lnTo>
                  <a:lnTo>
                    <a:pt x="1093" y="2684"/>
                  </a:lnTo>
                  <a:lnTo>
                    <a:pt x="1112" y="2692"/>
                  </a:lnTo>
                  <a:lnTo>
                    <a:pt x="1135" y="2700"/>
                  </a:lnTo>
                  <a:lnTo>
                    <a:pt x="1150" y="2709"/>
                  </a:lnTo>
                  <a:lnTo>
                    <a:pt x="1153" y="2719"/>
                  </a:lnTo>
                  <a:lnTo>
                    <a:pt x="1157" y="2746"/>
                  </a:lnTo>
                  <a:lnTo>
                    <a:pt x="1162" y="2757"/>
                  </a:lnTo>
                  <a:lnTo>
                    <a:pt x="1154" y="2770"/>
                  </a:lnTo>
                  <a:lnTo>
                    <a:pt x="1134" y="2796"/>
                  </a:lnTo>
                  <a:lnTo>
                    <a:pt x="1130" y="2802"/>
                  </a:lnTo>
                  <a:lnTo>
                    <a:pt x="1127" y="2810"/>
                  </a:lnTo>
                  <a:lnTo>
                    <a:pt x="1126" y="2819"/>
                  </a:lnTo>
                  <a:lnTo>
                    <a:pt x="1132" y="2846"/>
                  </a:lnTo>
                  <a:lnTo>
                    <a:pt x="1130" y="2851"/>
                  </a:lnTo>
                  <a:lnTo>
                    <a:pt x="1129" y="2856"/>
                  </a:lnTo>
                  <a:lnTo>
                    <a:pt x="1153" y="2899"/>
                  </a:lnTo>
                  <a:lnTo>
                    <a:pt x="1156" y="2907"/>
                  </a:lnTo>
                  <a:lnTo>
                    <a:pt x="1152" y="2915"/>
                  </a:lnTo>
                  <a:lnTo>
                    <a:pt x="1156" y="2930"/>
                  </a:lnTo>
                  <a:lnTo>
                    <a:pt x="1153" y="2942"/>
                  </a:lnTo>
                  <a:lnTo>
                    <a:pt x="1147" y="2952"/>
                  </a:lnTo>
                  <a:lnTo>
                    <a:pt x="1142" y="2962"/>
                  </a:lnTo>
                  <a:lnTo>
                    <a:pt x="1143" y="2972"/>
                  </a:lnTo>
                  <a:lnTo>
                    <a:pt x="1146" y="2984"/>
                  </a:lnTo>
                  <a:lnTo>
                    <a:pt x="1155" y="3005"/>
                  </a:lnTo>
                  <a:lnTo>
                    <a:pt x="1163" y="2999"/>
                  </a:lnTo>
                  <a:lnTo>
                    <a:pt x="1169" y="3005"/>
                  </a:lnTo>
                  <a:lnTo>
                    <a:pt x="1173" y="3017"/>
                  </a:lnTo>
                  <a:lnTo>
                    <a:pt x="1175" y="3028"/>
                  </a:lnTo>
                  <a:lnTo>
                    <a:pt x="1177" y="3030"/>
                  </a:lnTo>
                  <a:lnTo>
                    <a:pt x="1183" y="3030"/>
                  </a:lnTo>
                  <a:lnTo>
                    <a:pt x="1189" y="3029"/>
                  </a:lnTo>
                  <a:lnTo>
                    <a:pt x="1193" y="3028"/>
                  </a:lnTo>
                  <a:lnTo>
                    <a:pt x="1198" y="3023"/>
                  </a:lnTo>
                  <a:lnTo>
                    <a:pt x="1201" y="3022"/>
                  </a:lnTo>
                  <a:lnTo>
                    <a:pt x="1202" y="3021"/>
                  </a:lnTo>
                  <a:lnTo>
                    <a:pt x="1202" y="3016"/>
                  </a:lnTo>
                  <a:lnTo>
                    <a:pt x="1200" y="3012"/>
                  </a:lnTo>
                  <a:lnTo>
                    <a:pt x="1193" y="3006"/>
                  </a:lnTo>
                  <a:lnTo>
                    <a:pt x="1191" y="3001"/>
                  </a:lnTo>
                  <a:lnTo>
                    <a:pt x="1192" y="2995"/>
                  </a:lnTo>
                  <a:lnTo>
                    <a:pt x="1197" y="2984"/>
                  </a:lnTo>
                  <a:lnTo>
                    <a:pt x="1198" y="2978"/>
                  </a:lnTo>
                  <a:lnTo>
                    <a:pt x="1197" y="2966"/>
                  </a:lnTo>
                  <a:lnTo>
                    <a:pt x="1182" y="2914"/>
                  </a:lnTo>
                  <a:lnTo>
                    <a:pt x="1181" y="2902"/>
                  </a:lnTo>
                  <a:lnTo>
                    <a:pt x="1186" y="2903"/>
                  </a:lnTo>
                  <a:lnTo>
                    <a:pt x="1194" y="2912"/>
                  </a:lnTo>
                  <a:lnTo>
                    <a:pt x="1199" y="2921"/>
                  </a:lnTo>
                  <a:lnTo>
                    <a:pt x="1200" y="2931"/>
                  </a:lnTo>
                  <a:lnTo>
                    <a:pt x="1202" y="2989"/>
                  </a:lnTo>
                  <a:lnTo>
                    <a:pt x="1204" y="3001"/>
                  </a:lnTo>
                  <a:lnTo>
                    <a:pt x="1210" y="3003"/>
                  </a:lnTo>
                  <a:lnTo>
                    <a:pt x="1217" y="2998"/>
                  </a:lnTo>
                  <a:lnTo>
                    <a:pt x="1221" y="2987"/>
                  </a:lnTo>
                  <a:lnTo>
                    <a:pt x="1223" y="2980"/>
                  </a:lnTo>
                  <a:lnTo>
                    <a:pt x="1223" y="2975"/>
                  </a:lnTo>
                  <a:lnTo>
                    <a:pt x="1221" y="2970"/>
                  </a:lnTo>
                  <a:lnTo>
                    <a:pt x="1213" y="2959"/>
                  </a:lnTo>
                  <a:lnTo>
                    <a:pt x="1211" y="2954"/>
                  </a:lnTo>
                  <a:lnTo>
                    <a:pt x="1212" y="2949"/>
                  </a:lnTo>
                  <a:lnTo>
                    <a:pt x="1214" y="2944"/>
                  </a:lnTo>
                  <a:lnTo>
                    <a:pt x="1217" y="2950"/>
                  </a:lnTo>
                  <a:lnTo>
                    <a:pt x="1219" y="2956"/>
                  </a:lnTo>
                  <a:lnTo>
                    <a:pt x="1222" y="2960"/>
                  </a:lnTo>
                  <a:lnTo>
                    <a:pt x="1226" y="2962"/>
                  </a:lnTo>
                  <a:lnTo>
                    <a:pt x="1230" y="2961"/>
                  </a:lnTo>
                  <a:lnTo>
                    <a:pt x="1238" y="2956"/>
                  </a:lnTo>
                  <a:lnTo>
                    <a:pt x="1244" y="2955"/>
                  </a:lnTo>
                  <a:lnTo>
                    <a:pt x="1239" y="2969"/>
                  </a:lnTo>
                  <a:lnTo>
                    <a:pt x="1240" y="2990"/>
                  </a:lnTo>
                  <a:lnTo>
                    <a:pt x="1244" y="3006"/>
                  </a:lnTo>
                  <a:lnTo>
                    <a:pt x="1252" y="3007"/>
                  </a:lnTo>
                  <a:lnTo>
                    <a:pt x="1260" y="3000"/>
                  </a:lnTo>
                  <a:lnTo>
                    <a:pt x="1268" y="2998"/>
                  </a:lnTo>
                  <a:lnTo>
                    <a:pt x="1275" y="2994"/>
                  </a:lnTo>
                  <a:lnTo>
                    <a:pt x="1280" y="2983"/>
                  </a:lnTo>
                  <a:lnTo>
                    <a:pt x="1282" y="2973"/>
                  </a:lnTo>
                  <a:lnTo>
                    <a:pt x="1281" y="2966"/>
                  </a:lnTo>
                  <a:lnTo>
                    <a:pt x="1274" y="2952"/>
                  </a:lnTo>
                  <a:lnTo>
                    <a:pt x="1273" y="2942"/>
                  </a:lnTo>
                  <a:lnTo>
                    <a:pt x="1273" y="2933"/>
                  </a:lnTo>
                  <a:lnTo>
                    <a:pt x="1275" y="2924"/>
                  </a:lnTo>
                  <a:lnTo>
                    <a:pt x="1280" y="2913"/>
                  </a:lnTo>
                  <a:lnTo>
                    <a:pt x="1283" y="2901"/>
                  </a:lnTo>
                  <a:lnTo>
                    <a:pt x="1287" y="2899"/>
                  </a:lnTo>
                  <a:lnTo>
                    <a:pt x="1290" y="2900"/>
                  </a:lnTo>
                  <a:lnTo>
                    <a:pt x="1293" y="2899"/>
                  </a:lnTo>
                  <a:lnTo>
                    <a:pt x="1294" y="2892"/>
                  </a:lnTo>
                  <a:lnTo>
                    <a:pt x="1292" y="2882"/>
                  </a:lnTo>
                  <a:lnTo>
                    <a:pt x="1285" y="2864"/>
                  </a:lnTo>
                  <a:lnTo>
                    <a:pt x="1283" y="2855"/>
                  </a:lnTo>
                  <a:lnTo>
                    <a:pt x="1287" y="2844"/>
                  </a:lnTo>
                  <a:lnTo>
                    <a:pt x="1292" y="2838"/>
                  </a:lnTo>
                  <a:lnTo>
                    <a:pt x="1296" y="2832"/>
                  </a:lnTo>
                  <a:lnTo>
                    <a:pt x="1294" y="2823"/>
                  </a:lnTo>
                  <a:lnTo>
                    <a:pt x="1303" y="2830"/>
                  </a:lnTo>
                  <a:lnTo>
                    <a:pt x="1303" y="2841"/>
                  </a:lnTo>
                  <a:lnTo>
                    <a:pt x="1294" y="2862"/>
                  </a:lnTo>
                  <a:lnTo>
                    <a:pt x="1303" y="2875"/>
                  </a:lnTo>
                  <a:lnTo>
                    <a:pt x="1312" y="2889"/>
                  </a:lnTo>
                  <a:lnTo>
                    <a:pt x="1313" y="2904"/>
                  </a:lnTo>
                  <a:lnTo>
                    <a:pt x="1302" y="2921"/>
                  </a:lnTo>
                  <a:lnTo>
                    <a:pt x="1298" y="2933"/>
                  </a:lnTo>
                  <a:lnTo>
                    <a:pt x="1300" y="2948"/>
                  </a:lnTo>
                  <a:lnTo>
                    <a:pt x="1311" y="2976"/>
                  </a:lnTo>
                  <a:lnTo>
                    <a:pt x="1308" y="2980"/>
                  </a:lnTo>
                  <a:lnTo>
                    <a:pt x="1306" y="2986"/>
                  </a:lnTo>
                  <a:lnTo>
                    <a:pt x="1304" y="2992"/>
                  </a:lnTo>
                  <a:lnTo>
                    <a:pt x="1304" y="3000"/>
                  </a:lnTo>
                  <a:lnTo>
                    <a:pt x="1303" y="3006"/>
                  </a:lnTo>
                  <a:lnTo>
                    <a:pt x="1300" y="3009"/>
                  </a:lnTo>
                  <a:lnTo>
                    <a:pt x="1297" y="3012"/>
                  </a:lnTo>
                  <a:lnTo>
                    <a:pt x="1294" y="3016"/>
                  </a:lnTo>
                  <a:lnTo>
                    <a:pt x="1290" y="3029"/>
                  </a:lnTo>
                  <a:lnTo>
                    <a:pt x="1293" y="3040"/>
                  </a:lnTo>
                  <a:lnTo>
                    <a:pt x="1302" y="3045"/>
                  </a:lnTo>
                  <a:lnTo>
                    <a:pt x="1318" y="3040"/>
                  </a:lnTo>
                  <a:lnTo>
                    <a:pt x="1313" y="3036"/>
                  </a:lnTo>
                  <a:lnTo>
                    <a:pt x="1311" y="3030"/>
                  </a:lnTo>
                  <a:lnTo>
                    <a:pt x="1311" y="3025"/>
                  </a:lnTo>
                  <a:lnTo>
                    <a:pt x="1314" y="3019"/>
                  </a:lnTo>
                  <a:lnTo>
                    <a:pt x="1318" y="3026"/>
                  </a:lnTo>
                  <a:lnTo>
                    <a:pt x="1325" y="3029"/>
                  </a:lnTo>
                  <a:lnTo>
                    <a:pt x="1332" y="3028"/>
                  </a:lnTo>
                  <a:lnTo>
                    <a:pt x="1334" y="3021"/>
                  </a:lnTo>
                  <a:lnTo>
                    <a:pt x="1334" y="2994"/>
                  </a:lnTo>
                  <a:lnTo>
                    <a:pt x="1343" y="3000"/>
                  </a:lnTo>
                  <a:lnTo>
                    <a:pt x="1345" y="2987"/>
                  </a:lnTo>
                  <a:lnTo>
                    <a:pt x="1341" y="2952"/>
                  </a:lnTo>
                  <a:lnTo>
                    <a:pt x="1344" y="2952"/>
                  </a:lnTo>
                  <a:lnTo>
                    <a:pt x="1351" y="2956"/>
                  </a:lnTo>
                  <a:lnTo>
                    <a:pt x="1356" y="2949"/>
                  </a:lnTo>
                  <a:lnTo>
                    <a:pt x="1360" y="2938"/>
                  </a:lnTo>
                  <a:lnTo>
                    <a:pt x="1361" y="2928"/>
                  </a:lnTo>
                  <a:lnTo>
                    <a:pt x="1357" y="2913"/>
                  </a:lnTo>
                  <a:lnTo>
                    <a:pt x="1347" y="2912"/>
                  </a:lnTo>
                  <a:lnTo>
                    <a:pt x="1336" y="2918"/>
                  </a:lnTo>
                  <a:lnTo>
                    <a:pt x="1328" y="2920"/>
                  </a:lnTo>
                  <a:lnTo>
                    <a:pt x="1328" y="2917"/>
                  </a:lnTo>
                  <a:lnTo>
                    <a:pt x="1328" y="2885"/>
                  </a:lnTo>
                  <a:lnTo>
                    <a:pt x="1329" y="2875"/>
                  </a:lnTo>
                  <a:lnTo>
                    <a:pt x="1344" y="2834"/>
                  </a:lnTo>
                  <a:lnTo>
                    <a:pt x="1345" y="2825"/>
                  </a:lnTo>
                  <a:lnTo>
                    <a:pt x="1344" y="2803"/>
                  </a:lnTo>
                  <a:lnTo>
                    <a:pt x="1346" y="2794"/>
                  </a:lnTo>
                  <a:lnTo>
                    <a:pt x="1355" y="2782"/>
                  </a:lnTo>
                  <a:lnTo>
                    <a:pt x="1357" y="2773"/>
                  </a:lnTo>
                  <a:lnTo>
                    <a:pt x="1357" y="2767"/>
                  </a:lnTo>
                  <a:lnTo>
                    <a:pt x="1355" y="2757"/>
                  </a:lnTo>
                  <a:lnTo>
                    <a:pt x="1354" y="2744"/>
                  </a:lnTo>
                  <a:lnTo>
                    <a:pt x="1354" y="2741"/>
                  </a:lnTo>
                  <a:lnTo>
                    <a:pt x="1356" y="2737"/>
                  </a:lnTo>
                  <a:lnTo>
                    <a:pt x="1360" y="2732"/>
                  </a:lnTo>
                  <a:lnTo>
                    <a:pt x="1362" y="2722"/>
                  </a:lnTo>
                  <a:lnTo>
                    <a:pt x="1366" y="2712"/>
                  </a:lnTo>
                  <a:lnTo>
                    <a:pt x="1367" y="2709"/>
                  </a:lnTo>
                  <a:lnTo>
                    <a:pt x="1369" y="2709"/>
                  </a:lnTo>
                  <a:lnTo>
                    <a:pt x="1372" y="2701"/>
                  </a:lnTo>
                  <a:lnTo>
                    <a:pt x="1374" y="2693"/>
                  </a:lnTo>
                  <a:lnTo>
                    <a:pt x="1374" y="2690"/>
                  </a:lnTo>
                  <a:lnTo>
                    <a:pt x="1383" y="2690"/>
                  </a:lnTo>
                  <a:lnTo>
                    <a:pt x="1385" y="2700"/>
                  </a:lnTo>
                  <a:lnTo>
                    <a:pt x="1381" y="2712"/>
                  </a:lnTo>
                  <a:lnTo>
                    <a:pt x="1372" y="2719"/>
                  </a:lnTo>
                  <a:lnTo>
                    <a:pt x="1364" y="2741"/>
                  </a:lnTo>
                  <a:lnTo>
                    <a:pt x="1364" y="2747"/>
                  </a:lnTo>
                  <a:lnTo>
                    <a:pt x="1367" y="2759"/>
                  </a:lnTo>
                  <a:lnTo>
                    <a:pt x="1368" y="2774"/>
                  </a:lnTo>
                  <a:lnTo>
                    <a:pt x="1370" y="2781"/>
                  </a:lnTo>
                  <a:lnTo>
                    <a:pt x="1371" y="2788"/>
                  </a:lnTo>
                  <a:lnTo>
                    <a:pt x="1367" y="2797"/>
                  </a:lnTo>
                  <a:lnTo>
                    <a:pt x="1360" y="2808"/>
                  </a:lnTo>
                  <a:lnTo>
                    <a:pt x="1358" y="2813"/>
                  </a:lnTo>
                  <a:lnTo>
                    <a:pt x="1357" y="2821"/>
                  </a:lnTo>
                  <a:lnTo>
                    <a:pt x="1360" y="2826"/>
                  </a:lnTo>
                  <a:lnTo>
                    <a:pt x="1365" y="2828"/>
                  </a:lnTo>
                  <a:lnTo>
                    <a:pt x="1372" y="2828"/>
                  </a:lnTo>
                  <a:lnTo>
                    <a:pt x="1377" y="2826"/>
                  </a:lnTo>
                  <a:lnTo>
                    <a:pt x="1383" y="2830"/>
                  </a:lnTo>
                  <a:lnTo>
                    <a:pt x="1388" y="2826"/>
                  </a:lnTo>
                  <a:lnTo>
                    <a:pt x="1392" y="2817"/>
                  </a:lnTo>
                  <a:lnTo>
                    <a:pt x="1394" y="2810"/>
                  </a:lnTo>
                  <a:lnTo>
                    <a:pt x="1404" y="2791"/>
                  </a:lnTo>
                  <a:lnTo>
                    <a:pt x="1408" y="2778"/>
                  </a:lnTo>
                  <a:lnTo>
                    <a:pt x="1402" y="2773"/>
                  </a:lnTo>
                  <a:lnTo>
                    <a:pt x="1393" y="2770"/>
                  </a:lnTo>
                  <a:lnTo>
                    <a:pt x="1390" y="2763"/>
                  </a:lnTo>
                  <a:lnTo>
                    <a:pt x="1391" y="2755"/>
                  </a:lnTo>
                  <a:lnTo>
                    <a:pt x="1394" y="2748"/>
                  </a:lnTo>
                  <a:lnTo>
                    <a:pt x="1399" y="2741"/>
                  </a:lnTo>
                  <a:lnTo>
                    <a:pt x="1406" y="2735"/>
                  </a:lnTo>
                  <a:lnTo>
                    <a:pt x="1414" y="2730"/>
                  </a:lnTo>
                  <a:lnTo>
                    <a:pt x="1424" y="2730"/>
                  </a:lnTo>
                  <a:lnTo>
                    <a:pt x="1408" y="2744"/>
                  </a:lnTo>
                  <a:lnTo>
                    <a:pt x="1400" y="2752"/>
                  </a:lnTo>
                  <a:lnTo>
                    <a:pt x="1397" y="2760"/>
                  </a:lnTo>
                  <a:lnTo>
                    <a:pt x="1401" y="2767"/>
                  </a:lnTo>
                  <a:lnTo>
                    <a:pt x="1419" y="2778"/>
                  </a:lnTo>
                  <a:lnTo>
                    <a:pt x="1424" y="2789"/>
                  </a:lnTo>
                  <a:lnTo>
                    <a:pt x="1421" y="2798"/>
                  </a:lnTo>
                  <a:lnTo>
                    <a:pt x="1416" y="2804"/>
                  </a:lnTo>
                  <a:lnTo>
                    <a:pt x="1409" y="2809"/>
                  </a:lnTo>
                  <a:lnTo>
                    <a:pt x="1404" y="2815"/>
                  </a:lnTo>
                  <a:lnTo>
                    <a:pt x="1401" y="2823"/>
                  </a:lnTo>
                  <a:lnTo>
                    <a:pt x="1400" y="2851"/>
                  </a:lnTo>
                  <a:lnTo>
                    <a:pt x="1391" y="2881"/>
                  </a:lnTo>
                  <a:lnTo>
                    <a:pt x="1392" y="2888"/>
                  </a:lnTo>
                  <a:lnTo>
                    <a:pt x="1395" y="2896"/>
                  </a:lnTo>
                  <a:lnTo>
                    <a:pt x="1386" y="2956"/>
                  </a:lnTo>
                  <a:lnTo>
                    <a:pt x="1387" y="2966"/>
                  </a:lnTo>
                  <a:lnTo>
                    <a:pt x="1404" y="3001"/>
                  </a:lnTo>
                  <a:lnTo>
                    <a:pt x="1397" y="3017"/>
                  </a:lnTo>
                  <a:lnTo>
                    <a:pt x="1407" y="3027"/>
                  </a:lnTo>
                  <a:lnTo>
                    <a:pt x="1423" y="3029"/>
                  </a:lnTo>
                  <a:lnTo>
                    <a:pt x="1437" y="3023"/>
                  </a:lnTo>
                  <a:lnTo>
                    <a:pt x="1440" y="3014"/>
                  </a:lnTo>
                  <a:lnTo>
                    <a:pt x="1437" y="3007"/>
                  </a:lnTo>
                  <a:lnTo>
                    <a:pt x="1433" y="2999"/>
                  </a:lnTo>
                  <a:lnTo>
                    <a:pt x="1430" y="2989"/>
                  </a:lnTo>
                  <a:lnTo>
                    <a:pt x="1430" y="2984"/>
                  </a:lnTo>
                  <a:lnTo>
                    <a:pt x="1431" y="2980"/>
                  </a:lnTo>
                  <a:lnTo>
                    <a:pt x="1434" y="2977"/>
                  </a:lnTo>
                  <a:lnTo>
                    <a:pt x="1439" y="2976"/>
                  </a:lnTo>
                  <a:lnTo>
                    <a:pt x="1442" y="2974"/>
                  </a:lnTo>
                  <a:lnTo>
                    <a:pt x="1444" y="2969"/>
                  </a:lnTo>
                  <a:lnTo>
                    <a:pt x="1447" y="2959"/>
                  </a:lnTo>
                  <a:lnTo>
                    <a:pt x="1449" y="2967"/>
                  </a:lnTo>
                  <a:lnTo>
                    <a:pt x="1450" y="2972"/>
                  </a:lnTo>
                  <a:lnTo>
                    <a:pt x="1450" y="2976"/>
                  </a:lnTo>
                  <a:lnTo>
                    <a:pt x="1448" y="2978"/>
                  </a:lnTo>
                  <a:lnTo>
                    <a:pt x="1440" y="2985"/>
                  </a:lnTo>
                  <a:lnTo>
                    <a:pt x="1444" y="2994"/>
                  </a:lnTo>
                  <a:lnTo>
                    <a:pt x="1453" y="2997"/>
                  </a:lnTo>
                  <a:lnTo>
                    <a:pt x="1463" y="2995"/>
                  </a:lnTo>
                  <a:lnTo>
                    <a:pt x="1470" y="2987"/>
                  </a:lnTo>
                  <a:lnTo>
                    <a:pt x="1470" y="2979"/>
                  </a:lnTo>
                  <a:lnTo>
                    <a:pt x="1462" y="2963"/>
                  </a:lnTo>
                  <a:lnTo>
                    <a:pt x="1460" y="2953"/>
                  </a:lnTo>
                  <a:lnTo>
                    <a:pt x="1461" y="2946"/>
                  </a:lnTo>
                  <a:lnTo>
                    <a:pt x="1468" y="2929"/>
                  </a:lnTo>
                  <a:lnTo>
                    <a:pt x="1470" y="2920"/>
                  </a:lnTo>
                  <a:lnTo>
                    <a:pt x="1473" y="2920"/>
                  </a:lnTo>
                  <a:lnTo>
                    <a:pt x="1476" y="2929"/>
                  </a:lnTo>
                  <a:lnTo>
                    <a:pt x="1481" y="2969"/>
                  </a:lnTo>
                  <a:lnTo>
                    <a:pt x="1483" y="2974"/>
                  </a:lnTo>
                  <a:lnTo>
                    <a:pt x="1485" y="2978"/>
                  </a:lnTo>
                  <a:lnTo>
                    <a:pt x="1488" y="2980"/>
                  </a:lnTo>
                  <a:lnTo>
                    <a:pt x="1507" y="2983"/>
                  </a:lnTo>
                  <a:lnTo>
                    <a:pt x="1527" y="2998"/>
                  </a:lnTo>
                  <a:lnTo>
                    <a:pt x="1539" y="3004"/>
                  </a:lnTo>
                  <a:lnTo>
                    <a:pt x="1548" y="3003"/>
                  </a:lnTo>
                  <a:lnTo>
                    <a:pt x="1549" y="3000"/>
                  </a:lnTo>
                  <a:lnTo>
                    <a:pt x="1552" y="2993"/>
                  </a:lnTo>
                  <a:lnTo>
                    <a:pt x="1555" y="2989"/>
                  </a:lnTo>
                  <a:lnTo>
                    <a:pt x="1556" y="2992"/>
                  </a:lnTo>
                  <a:lnTo>
                    <a:pt x="1557" y="2996"/>
                  </a:lnTo>
                  <a:lnTo>
                    <a:pt x="1560" y="2999"/>
                  </a:lnTo>
                  <a:lnTo>
                    <a:pt x="1564" y="3001"/>
                  </a:lnTo>
                  <a:lnTo>
                    <a:pt x="1570" y="3001"/>
                  </a:lnTo>
                  <a:lnTo>
                    <a:pt x="1579" y="2997"/>
                  </a:lnTo>
                  <a:lnTo>
                    <a:pt x="1581" y="2989"/>
                  </a:lnTo>
                  <a:lnTo>
                    <a:pt x="1580" y="2967"/>
                  </a:lnTo>
                  <a:lnTo>
                    <a:pt x="1579" y="2966"/>
                  </a:lnTo>
                  <a:lnTo>
                    <a:pt x="1571" y="2950"/>
                  </a:lnTo>
                  <a:lnTo>
                    <a:pt x="1562" y="2940"/>
                  </a:lnTo>
                  <a:lnTo>
                    <a:pt x="1560" y="2937"/>
                  </a:lnTo>
                  <a:lnTo>
                    <a:pt x="1554" y="2918"/>
                  </a:lnTo>
                  <a:lnTo>
                    <a:pt x="1546" y="2874"/>
                  </a:lnTo>
                  <a:lnTo>
                    <a:pt x="1537" y="2858"/>
                  </a:lnTo>
                  <a:lnTo>
                    <a:pt x="1523" y="2847"/>
                  </a:lnTo>
                  <a:lnTo>
                    <a:pt x="1516" y="2842"/>
                  </a:lnTo>
                  <a:lnTo>
                    <a:pt x="1509" y="2840"/>
                  </a:lnTo>
                  <a:lnTo>
                    <a:pt x="1501" y="2836"/>
                  </a:lnTo>
                  <a:lnTo>
                    <a:pt x="1495" y="2825"/>
                  </a:lnTo>
                  <a:lnTo>
                    <a:pt x="1492" y="2813"/>
                  </a:lnTo>
                  <a:lnTo>
                    <a:pt x="1496" y="2805"/>
                  </a:lnTo>
                  <a:lnTo>
                    <a:pt x="1503" y="2805"/>
                  </a:lnTo>
                  <a:lnTo>
                    <a:pt x="1507" y="2814"/>
                  </a:lnTo>
                  <a:lnTo>
                    <a:pt x="1509" y="2824"/>
                  </a:lnTo>
                  <a:lnTo>
                    <a:pt x="1512" y="2829"/>
                  </a:lnTo>
                  <a:lnTo>
                    <a:pt x="1520" y="2832"/>
                  </a:lnTo>
                  <a:lnTo>
                    <a:pt x="1535" y="2843"/>
                  </a:lnTo>
                  <a:lnTo>
                    <a:pt x="1543" y="2847"/>
                  </a:lnTo>
                  <a:lnTo>
                    <a:pt x="1543" y="2839"/>
                  </a:lnTo>
                  <a:lnTo>
                    <a:pt x="1545" y="2834"/>
                  </a:lnTo>
                  <a:lnTo>
                    <a:pt x="1550" y="2833"/>
                  </a:lnTo>
                  <a:lnTo>
                    <a:pt x="1556" y="2836"/>
                  </a:lnTo>
                  <a:lnTo>
                    <a:pt x="1568" y="2830"/>
                  </a:lnTo>
                  <a:lnTo>
                    <a:pt x="1570" y="2815"/>
                  </a:lnTo>
                  <a:lnTo>
                    <a:pt x="1566" y="2781"/>
                  </a:lnTo>
                  <a:lnTo>
                    <a:pt x="1565" y="2775"/>
                  </a:lnTo>
                  <a:lnTo>
                    <a:pt x="1558" y="2761"/>
                  </a:lnTo>
                  <a:lnTo>
                    <a:pt x="1556" y="2753"/>
                  </a:lnTo>
                  <a:lnTo>
                    <a:pt x="1558" y="2745"/>
                  </a:lnTo>
                  <a:lnTo>
                    <a:pt x="1561" y="2739"/>
                  </a:lnTo>
                  <a:lnTo>
                    <a:pt x="1562" y="2734"/>
                  </a:lnTo>
                  <a:lnTo>
                    <a:pt x="1560" y="2726"/>
                  </a:lnTo>
                  <a:lnTo>
                    <a:pt x="1568" y="2730"/>
                  </a:lnTo>
                  <a:lnTo>
                    <a:pt x="1568" y="2730"/>
                  </a:lnTo>
                  <a:lnTo>
                    <a:pt x="1568" y="2730"/>
                  </a:lnTo>
                  <a:lnTo>
                    <a:pt x="1568" y="2730"/>
                  </a:lnTo>
                  <a:lnTo>
                    <a:pt x="1576" y="2719"/>
                  </a:lnTo>
                  <a:lnTo>
                    <a:pt x="1575" y="2706"/>
                  </a:lnTo>
                  <a:lnTo>
                    <a:pt x="1573" y="2695"/>
                  </a:lnTo>
                  <a:lnTo>
                    <a:pt x="1569" y="2687"/>
                  </a:lnTo>
                  <a:lnTo>
                    <a:pt x="1548" y="2659"/>
                  </a:lnTo>
                  <a:lnTo>
                    <a:pt x="1543" y="2648"/>
                  </a:lnTo>
                  <a:lnTo>
                    <a:pt x="1550" y="2643"/>
                  </a:lnTo>
                  <a:lnTo>
                    <a:pt x="1542" y="2629"/>
                  </a:lnTo>
                  <a:lnTo>
                    <a:pt x="1539" y="2623"/>
                  </a:lnTo>
                  <a:lnTo>
                    <a:pt x="1534" y="2595"/>
                  </a:lnTo>
                  <a:lnTo>
                    <a:pt x="1534" y="2590"/>
                  </a:lnTo>
                  <a:lnTo>
                    <a:pt x="1535" y="2585"/>
                  </a:lnTo>
                  <a:lnTo>
                    <a:pt x="1539" y="2578"/>
                  </a:lnTo>
                  <a:lnTo>
                    <a:pt x="1540" y="2574"/>
                  </a:lnTo>
                  <a:lnTo>
                    <a:pt x="1538" y="2562"/>
                  </a:lnTo>
                  <a:lnTo>
                    <a:pt x="1529" y="2541"/>
                  </a:lnTo>
                  <a:lnTo>
                    <a:pt x="1525" y="2522"/>
                  </a:lnTo>
                  <a:lnTo>
                    <a:pt x="1519" y="2517"/>
                  </a:lnTo>
                  <a:lnTo>
                    <a:pt x="1503" y="2510"/>
                  </a:lnTo>
                  <a:lnTo>
                    <a:pt x="1515" y="2503"/>
                  </a:lnTo>
                  <a:lnTo>
                    <a:pt x="1518" y="2491"/>
                  </a:lnTo>
                  <a:lnTo>
                    <a:pt x="1516" y="2477"/>
                  </a:lnTo>
                  <a:lnTo>
                    <a:pt x="1511" y="2464"/>
                  </a:lnTo>
                  <a:lnTo>
                    <a:pt x="1504" y="2452"/>
                  </a:lnTo>
                  <a:lnTo>
                    <a:pt x="1502" y="2441"/>
                  </a:lnTo>
                  <a:lnTo>
                    <a:pt x="1500" y="2434"/>
                  </a:lnTo>
                  <a:lnTo>
                    <a:pt x="1495" y="2419"/>
                  </a:lnTo>
                  <a:lnTo>
                    <a:pt x="1493" y="2410"/>
                  </a:lnTo>
                  <a:lnTo>
                    <a:pt x="1497" y="2402"/>
                  </a:lnTo>
                  <a:lnTo>
                    <a:pt x="1502" y="2396"/>
                  </a:lnTo>
                  <a:lnTo>
                    <a:pt x="1508" y="2388"/>
                  </a:lnTo>
                  <a:lnTo>
                    <a:pt x="1510" y="2381"/>
                  </a:lnTo>
                  <a:lnTo>
                    <a:pt x="1512" y="2371"/>
                  </a:lnTo>
                  <a:lnTo>
                    <a:pt x="1513" y="2361"/>
                  </a:lnTo>
                  <a:lnTo>
                    <a:pt x="1512" y="2354"/>
                  </a:lnTo>
                  <a:lnTo>
                    <a:pt x="1506" y="2348"/>
                  </a:lnTo>
                  <a:lnTo>
                    <a:pt x="1492" y="2344"/>
                  </a:lnTo>
                  <a:lnTo>
                    <a:pt x="1486" y="2337"/>
                  </a:lnTo>
                  <a:lnTo>
                    <a:pt x="1476" y="2311"/>
                  </a:lnTo>
                  <a:lnTo>
                    <a:pt x="1471" y="2303"/>
                  </a:lnTo>
                  <a:lnTo>
                    <a:pt x="1462" y="2292"/>
                  </a:lnTo>
                  <a:lnTo>
                    <a:pt x="1460" y="2286"/>
                  </a:lnTo>
                  <a:lnTo>
                    <a:pt x="1460" y="2275"/>
                  </a:lnTo>
                  <a:lnTo>
                    <a:pt x="1465" y="2261"/>
                  </a:lnTo>
                  <a:lnTo>
                    <a:pt x="1466" y="2234"/>
                  </a:lnTo>
                  <a:lnTo>
                    <a:pt x="1473" y="2220"/>
                  </a:lnTo>
                  <a:lnTo>
                    <a:pt x="1499" y="2192"/>
                  </a:lnTo>
                  <a:lnTo>
                    <a:pt x="1513" y="2182"/>
                  </a:lnTo>
                  <a:lnTo>
                    <a:pt x="1517" y="2177"/>
                  </a:lnTo>
                  <a:lnTo>
                    <a:pt x="1519" y="2171"/>
                  </a:lnTo>
                  <a:lnTo>
                    <a:pt x="1519" y="2167"/>
                  </a:lnTo>
                  <a:lnTo>
                    <a:pt x="1517" y="2164"/>
                  </a:lnTo>
                  <a:lnTo>
                    <a:pt x="1503" y="2165"/>
                  </a:lnTo>
                  <a:lnTo>
                    <a:pt x="1498" y="2164"/>
                  </a:lnTo>
                  <a:lnTo>
                    <a:pt x="1494" y="2162"/>
                  </a:lnTo>
                  <a:lnTo>
                    <a:pt x="1460" y="2150"/>
                  </a:lnTo>
                  <a:lnTo>
                    <a:pt x="1452" y="2148"/>
                  </a:lnTo>
                  <a:lnTo>
                    <a:pt x="1446" y="2149"/>
                  </a:lnTo>
                  <a:lnTo>
                    <a:pt x="1442" y="2152"/>
                  </a:lnTo>
                  <a:lnTo>
                    <a:pt x="1439" y="2155"/>
                  </a:lnTo>
                  <a:lnTo>
                    <a:pt x="1435" y="2157"/>
                  </a:lnTo>
                  <a:lnTo>
                    <a:pt x="1430" y="2157"/>
                  </a:lnTo>
                  <a:lnTo>
                    <a:pt x="1398" y="2147"/>
                  </a:lnTo>
                  <a:lnTo>
                    <a:pt x="1392" y="2141"/>
                  </a:lnTo>
                  <a:lnTo>
                    <a:pt x="1387" y="2131"/>
                  </a:lnTo>
                  <a:lnTo>
                    <a:pt x="1386" y="2119"/>
                  </a:lnTo>
                  <a:lnTo>
                    <a:pt x="1391" y="2108"/>
                  </a:lnTo>
                  <a:lnTo>
                    <a:pt x="1402" y="2089"/>
                  </a:lnTo>
                  <a:lnTo>
                    <a:pt x="1426" y="2027"/>
                  </a:lnTo>
                  <a:lnTo>
                    <a:pt x="1427" y="2016"/>
                  </a:lnTo>
                  <a:lnTo>
                    <a:pt x="1421" y="2010"/>
                  </a:lnTo>
                  <a:lnTo>
                    <a:pt x="1414" y="2015"/>
                  </a:lnTo>
                  <a:lnTo>
                    <a:pt x="1409" y="2024"/>
                  </a:lnTo>
                  <a:lnTo>
                    <a:pt x="1402" y="2027"/>
                  </a:lnTo>
                  <a:lnTo>
                    <a:pt x="1395" y="2012"/>
                  </a:lnTo>
                  <a:lnTo>
                    <a:pt x="1390" y="2010"/>
                  </a:lnTo>
                  <a:lnTo>
                    <a:pt x="1376" y="2000"/>
                  </a:lnTo>
                  <a:lnTo>
                    <a:pt x="1368" y="1991"/>
                  </a:lnTo>
                  <a:lnTo>
                    <a:pt x="1357" y="1971"/>
                  </a:lnTo>
                  <a:lnTo>
                    <a:pt x="1349" y="1963"/>
                  </a:lnTo>
                  <a:lnTo>
                    <a:pt x="1346" y="1962"/>
                  </a:lnTo>
                  <a:lnTo>
                    <a:pt x="1336" y="1963"/>
                  </a:lnTo>
                  <a:lnTo>
                    <a:pt x="1331" y="1961"/>
                  </a:lnTo>
                  <a:lnTo>
                    <a:pt x="1327" y="1956"/>
                  </a:lnTo>
                  <a:lnTo>
                    <a:pt x="1326" y="1953"/>
                  </a:lnTo>
                  <a:lnTo>
                    <a:pt x="1328" y="1949"/>
                  </a:lnTo>
                  <a:lnTo>
                    <a:pt x="1329" y="1942"/>
                  </a:lnTo>
                  <a:lnTo>
                    <a:pt x="1326" y="1940"/>
                  </a:lnTo>
                  <a:lnTo>
                    <a:pt x="1321" y="1939"/>
                  </a:lnTo>
                  <a:lnTo>
                    <a:pt x="1317" y="1937"/>
                  </a:lnTo>
                  <a:lnTo>
                    <a:pt x="1316" y="1931"/>
                  </a:lnTo>
                  <a:lnTo>
                    <a:pt x="1326" y="1882"/>
                  </a:lnTo>
                  <a:lnTo>
                    <a:pt x="1326" y="1877"/>
                  </a:lnTo>
                  <a:lnTo>
                    <a:pt x="1322" y="1869"/>
                  </a:lnTo>
                  <a:lnTo>
                    <a:pt x="1322" y="1864"/>
                  </a:lnTo>
                  <a:lnTo>
                    <a:pt x="1325" y="1859"/>
                  </a:lnTo>
                  <a:lnTo>
                    <a:pt x="1332" y="1847"/>
                  </a:lnTo>
                  <a:lnTo>
                    <a:pt x="1334" y="1841"/>
                  </a:lnTo>
                  <a:lnTo>
                    <a:pt x="1334" y="1836"/>
                  </a:lnTo>
                  <a:lnTo>
                    <a:pt x="1333" y="1832"/>
                  </a:lnTo>
                  <a:lnTo>
                    <a:pt x="1333" y="1827"/>
                  </a:lnTo>
                  <a:lnTo>
                    <a:pt x="1334" y="1822"/>
                  </a:lnTo>
                  <a:lnTo>
                    <a:pt x="1342" y="1816"/>
                  </a:lnTo>
                  <a:lnTo>
                    <a:pt x="1351" y="1815"/>
                  </a:lnTo>
                  <a:lnTo>
                    <a:pt x="1361" y="1816"/>
                  </a:lnTo>
                  <a:lnTo>
                    <a:pt x="1371" y="1814"/>
                  </a:lnTo>
                  <a:lnTo>
                    <a:pt x="1377" y="1809"/>
                  </a:lnTo>
                  <a:lnTo>
                    <a:pt x="1395" y="1791"/>
                  </a:lnTo>
                  <a:lnTo>
                    <a:pt x="1400" y="1785"/>
                  </a:lnTo>
                  <a:lnTo>
                    <a:pt x="1401" y="1776"/>
                  </a:lnTo>
                  <a:lnTo>
                    <a:pt x="1400" y="1764"/>
                  </a:lnTo>
                  <a:lnTo>
                    <a:pt x="1397" y="1754"/>
                  </a:lnTo>
                  <a:lnTo>
                    <a:pt x="1394" y="1748"/>
                  </a:lnTo>
                  <a:lnTo>
                    <a:pt x="1400" y="1738"/>
                  </a:lnTo>
                  <a:lnTo>
                    <a:pt x="1405" y="1730"/>
                  </a:lnTo>
                  <a:lnTo>
                    <a:pt x="1405" y="1725"/>
                  </a:lnTo>
                  <a:lnTo>
                    <a:pt x="1394" y="1723"/>
                  </a:lnTo>
                  <a:lnTo>
                    <a:pt x="1392" y="1716"/>
                  </a:lnTo>
                  <a:lnTo>
                    <a:pt x="1383" y="1707"/>
                  </a:lnTo>
                  <a:lnTo>
                    <a:pt x="1381" y="1701"/>
                  </a:lnTo>
                  <a:lnTo>
                    <a:pt x="1381" y="1696"/>
                  </a:lnTo>
                  <a:lnTo>
                    <a:pt x="1384" y="1685"/>
                  </a:lnTo>
                  <a:lnTo>
                    <a:pt x="1385" y="1679"/>
                  </a:lnTo>
                  <a:lnTo>
                    <a:pt x="1383" y="1668"/>
                  </a:lnTo>
                  <a:lnTo>
                    <a:pt x="1383" y="1663"/>
                  </a:lnTo>
                  <a:lnTo>
                    <a:pt x="1385" y="1657"/>
                  </a:lnTo>
                  <a:lnTo>
                    <a:pt x="1390" y="1652"/>
                  </a:lnTo>
                  <a:lnTo>
                    <a:pt x="1401" y="1648"/>
                  </a:lnTo>
                  <a:lnTo>
                    <a:pt x="1408" y="1644"/>
                  </a:lnTo>
                  <a:lnTo>
                    <a:pt x="1408" y="1644"/>
                  </a:lnTo>
                  <a:lnTo>
                    <a:pt x="1410" y="1640"/>
                  </a:lnTo>
                  <a:lnTo>
                    <a:pt x="1416" y="1632"/>
                  </a:lnTo>
                  <a:lnTo>
                    <a:pt x="1417" y="1627"/>
                  </a:lnTo>
                  <a:lnTo>
                    <a:pt x="1416" y="1625"/>
                  </a:lnTo>
                  <a:lnTo>
                    <a:pt x="1415" y="1616"/>
                  </a:lnTo>
                  <a:lnTo>
                    <a:pt x="1414" y="1614"/>
                  </a:lnTo>
                  <a:lnTo>
                    <a:pt x="1411" y="1593"/>
                  </a:lnTo>
                  <a:lnTo>
                    <a:pt x="1400" y="1578"/>
                  </a:lnTo>
                  <a:lnTo>
                    <a:pt x="1384" y="1568"/>
                  </a:lnTo>
                  <a:lnTo>
                    <a:pt x="1374" y="1566"/>
                  </a:lnTo>
                  <a:lnTo>
                    <a:pt x="1369" y="1578"/>
                  </a:lnTo>
                  <a:lnTo>
                    <a:pt x="1362" y="1589"/>
                  </a:lnTo>
                  <a:lnTo>
                    <a:pt x="1351" y="1590"/>
                  </a:lnTo>
                  <a:lnTo>
                    <a:pt x="1327" y="1582"/>
                  </a:lnTo>
                  <a:lnTo>
                    <a:pt x="1295" y="1580"/>
                  </a:lnTo>
                  <a:lnTo>
                    <a:pt x="1284" y="1578"/>
                  </a:lnTo>
                  <a:lnTo>
                    <a:pt x="1248" y="1549"/>
                  </a:lnTo>
                  <a:lnTo>
                    <a:pt x="1122" y="1482"/>
                  </a:lnTo>
                  <a:lnTo>
                    <a:pt x="1108" y="1479"/>
                  </a:lnTo>
                  <a:lnTo>
                    <a:pt x="1107" y="1475"/>
                  </a:lnTo>
                  <a:lnTo>
                    <a:pt x="1101" y="1467"/>
                  </a:lnTo>
                  <a:lnTo>
                    <a:pt x="1097" y="1462"/>
                  </a:lnTo>
                  <a:lnTo>
                    <a:pt x="1095" y="1460"/>
                  </a:lnTo>
                  <a:lnTo>
                    <a:pt x="1095" y="1457"/>
                  </a:lnTo>
                  <a:lnTo>
                    <a:pt x="1095" y="1430"/>
                  </a:lnTo>
                  <a:lnTo>
                    <a:pt x="1093" y="1426"/>
                  </a:lnTo>
                  <a:lnTo>
                    <a:pt x="1086" y="1419"/>
                  </a:lnTo>
                  <a:lnTo>
                    <a:pt x="1081" y="1408"/>
                  </a:lnTo>
                  <a:lnTo>
                    <a:pt x="1074" y="1405"/>
                  </a:lnTo>
                  <a:lnTo>
                    <a:pt x="1064" y="1402"/>
                  </a:lnTo>
                  <a:lnTo>
                    <a:pt x="1067" y="1386"/>
                  </a:lnTo>
                  <a:lnTo>
                    <a:pt x="1071" y="1377"/>
                  </a:lnTo>
                  <a:lnTo>
                    <a:pt x="1077" y="1367"/>
                  </a:lnTo>
                  <a:lnTo>
                    <a:pt x="1079" y="1344"/>
                  </a:lnTo>
                  <a:lnTo>
                    <a:pt x="1085" y="1342"/>
                  </a:lnTo>
                  <a:lnTo>
                    <a:pt x="1091" y="1341"/>
                  </a:lnTo>
                  <a:lnTo>
                    <a:pt x="1094" y="1336"/>
                  </a:lnTo>
                  <a:lnTo>
                    <a:pt x="1095" y="1329"/>
                  </a:lnTo>
                  <a:lnTo>
                    <a:pt x="1096" y="1322"/>
                  </a:lnTo>
                  <a:lnTo>
                    <a:pt x="1100" y="1319"/>
                  </a:lnTo>
                  <a:lnTo>
                    <a:pt x="1107" y="1320"/>
                  </a:lnTo>
                  <a:lnTo>
                    <a:pt x="1111" y="1310"/>
                  </a:lnTo>
                  <a:lnTo>
                    <a:pt x="1118" y="1302"/>
                  </a:lnTo>
                  <a:lnTo>
                    <a:pt x="1123" y="1296"/>
                  </a:lnTo>
                  <a:lnTo>
                    <a:pt x="1121" y="1286"/>
                  </a:lnTo>
                  <a:lnTo>
                    <a:pt x="1115" y="1267"/>
                  </a:lnTo>
                  <a:lnTo>
                    <a:pt x="1113" y="1263"/>
                  </a:lnTo>
                  <a:lnTo>
                    <a:pt x="1110" y="1260"/>
                  </a:lnTo>
                  <a:lnTo>
                    <a:pt x="1110" y="1257"/>
                  </a:lnTo>
                  <a:lnTo>
                    <a:pt x="1134" y="1244"/>
                  </a:lnTo>
                  <a:lnTo>
                    <a:pt x="1143" y="1241"/>
                  </a:lnTo>
                  <a:lnTo>
                    <a:pt x="1152" y="1242"/>
                  </a:lnTo>
                  <a:lnTo>
                    <a:pt x="1160" y="1247"/>
                  </a:lnTo>
                  <a:lnTo>
                    <a:pt x="1167" y="1256"/>
                  </a:lnTo>
                  <a:lnTo>
                    <a:pt x="1171" y="1267"/>
                  </a:lnTo>
                  <a:lnTo>
                    <a:pt x="1172" y="1276"/>
                  </a:lnTo>
                  <a:lnTo>
                    <a:pt x="1178" y="1277"/>
                  </a:lnTo>
                  <a:lnTo>
                    <a:pt x="1198" y="1282"/>
                  </a:lnTo>
                  <a:lnTo>
                    <a:pt x="1206" y="1283"/>
                  </a:lnTo>
                  <a:lnTo>
                    <a:pt x="1210" y="1280"/>
                  </a:lnTo>
                  <a:lnTo>
                    <a:pt x="1219" y="1264"/>
                  </a:lnTo>
                  <a:lnTo>
                    <a:pt x="1236" y="1242"/>
                  </a:lnTo>
                  <a:lnTo>
                    <a:pt x="1242" y="1230"/>
                  </a:lnTo>
                  <a:lnTo>
                    <a:pt x="1243" y="1216"/>
                  </a:lnTo>
                  <a:lnTo>
                    <a:pt x="1254" y="1202"/>
                  </a:lnTo>
                  <a:lnTo>
                    <a:pt x="1260" y="1186"/>
                  </a:lnTo>
                  <a:lnTo>
                    <a:pt x="1264" y="1151"/>
                  </a:lnTo>
                  <a:lnTo>
                    <a:pt x="1263" y="1121"/>
                  </a:lnTo>
                  <a:lnTo>
                    <a:pt x="1267" y="1112"/>
                  </a:lnTo>
                  <a:lnTo>
                    <a:pt x="1284" y="1109"/>
                  </a:lnTo>
                  <a:lnTo>
                    <a:pt x="1292" y="1111"/>
                  </a:lnTo>
                  <a:lnTo>
                    <a:pt x="1308" y="1117"/>
                  </a:lnTo>
                  <a:lnTo>
                    <a:pt x="1321" y="1121"/>
                  </a:lnTo>
                  <a:lnTo>
                    <a:pt x="1323" y="1122"/>
                  </a:lnTo>
                  <a:lnTo>
                    <a:pt x="1325" y="1122"/>
                  </a:lnTo>
                  <a:lnTo>
                    <a:pt x="1331" y="1121"/>
                  </a:lnTo>
                  <a:lnTo>
                    <a:pt x="1334" y="1119"/>
                  </a:lnTo>
                  <a:lnTo>
                    <a:pt x="1340" y="1112"/>
                  </a:lnTo>
                  <a:lnTo>
                    <a:pt x="1345" y="1110"/>
                  </a:lnTo>
                  <a:lnTo>
                    <a:pt x="1361" y="1111"/>
                  </a:lnTo>
                  <a:lnTo>
                    <a:pt x="1376" y="1114"/>
                  </a:lnTo>
                  <a:lnTo>
                    <a:pt x="1405" y="1124"/>
                  </a:lnTo>
                  <a:lnTo>
                    <a:pt x="1434" y="1127"/>
                  </a:lnTo>
                  <a:lnTo>
                    <a:pt x="1438" y="1124"/>
                  </a:lnTo>
                  <a:lnTo>
                    <a:pt x="1443" y="1113"/>
                  </a:lnTo>
                  <a:lnTo>
                    <a:pt x="1446" y="1109"/>
                  </a:lnTo>
                  <a:lnTo>
                    <a:pt x="1450" y="1108"/>
                  </a:lnTo>
                  <a:lnTo>
                    <a:pt x="1453" y="1109"/>
                  </a:lnTo>
                  <a:lnTo>
                    <a:pt x="1456" y="1111"/>
                  </a:lnTo>
                  <a:lnTo>
                    <a:pt x="1489" y="1123"/>
                  </a:lnTo>
                  <a:lnTo>
                    <a:pt x="1501" y="1124"/>
                  </a:lnTo>
                  <a:lnTo>
                    <a:pt x="1494" y="1112"/>
                  </a:lnTo>
                  <a:lnTo>
                    <a:pt x="1503" y="1110"/>
                  </a:lnTo>
                  <a:lnTo>
                    <a:pt x="1504" y="1104"/>
                  </a:lnTo>
                  <a:lnTo>
                    <a:pt x="1503" y="1097"/>
                  </a:lnTo>
                  <a:lnTo>
                    <a:pt x="1504" y="1090"/>
                  </a:lnTo>
                  <a:lnTo>
                    <a:pt x="1509" y="1084"/>
                  </a:lnTo>
                  <a:lnTo>
                    <a:pt x="1527" y="1071"/>
                  </a:lnTo>
                  <a:lnTo>
                    <a:pt x="1530" y="1066"/>
                  </a:lnTo>
                  <a:lnTo>
                    <a:pt x="1531" y="1060"/>
                  </a:lnTo>
                  <a:lnTo>
                    <a:pt x="1530" y="1055"/>
                  </a:lnTo>
                  <a:lnTo>
                    <a:pt x="1527" y="1051"/>
                  </a:lnTo>
                  <a:lnTo>
                    <a:pt x="1502" y="1052"/>
                  </a:lnTo>
                  <a:lnTo>
                    <a:pt x="1491" y="1050"/>
                  </a:lnTo>
                  <a:lnTo>
                    <a:pt x="1483" y="1042"/>
                  </a:lnTo>
                  <a:lnTo>
                    <a:pt x="1480" y="1040"/>
                  </a:lnTo>
                  <a:lnTo>
                    <a:pt x="1470" y="1039"/>
                  </a:lnTo>
                  <a:lnTo>
                    <a:pt x="1465" y="1038"/>
                  </a:lnTo>
                  <a:lnTo>
                    <a:pt x="1462" y="1035"/>
                  </a:lnTo>
                  <a:lnTo>
                    <a:pt x="1450" y="1021"/>
                  </a:lnTo>
                  <a:lnTo>
                    <a:pt x="1448" y="1015"/>
                  </a:lnTo>
                  <a:lnTo>
                    <a:pt x="1448" y="1010"/>
                  </a:lnTo>
                  <a:lnTo>
                    <a:pt x="1446" y="1005"/>
                  </a:lnTo>
                  <a:lnTo>
                    <a:pt x="1441" y="1001"/>
                  </a:lnTo>
                  <a:lnTo>
                    <a:pt x="1441" y="998"/>
                  </a:lnTo>
                  <a:lnTo>
                    <a:pt x="1449" y="979"/>
                  </a:lnTo>
                  <a:lnTo>
                    <a:pt x="1449" y="968"/>
                  </a:lnTo>
                  <a:lnTo>
                    <a:pt x="1444" y="961"/>
                  </a:lnTo>
                  <a:lnTo>
                    <a:pt x="1438" y="955"/>
                  </a:lnTo>
                  <a:lnTo>
                    <a:pt x="1432" y="948"/>
                  </a:lnTo>
                  <a:lnTo>
                    <a:pt x="1428" y="945"/>
                  </a:lnTo>
                  <a:lnTo>
                    <a:pt x="1413" y="939"/>
                  </a:lnTo>
                  <a:lnTo>
                    <a:pt x="1414" y="948"/>
                  </a:lnTo>
                  <a:lnTo>
                    <a:pt x="1409" y="950"/>
                  </a:lnTo>
                  <a:lnTo>
                    <a:pt x="1404" y="950"/>
                  </a:lnTo>
                  <a:lnTo>
                    <a:pt x="1400" y="949"/>
                  </a:lnTo>
                  <a:lnTo>
                    <a:pt x="1396" y="950"/>
                  </a:lnTo>
                  <a:lnTo>
                    <a:pt x="1391" y="954"/>
                  </a:lnTo>
                  <a:lnTo>
                    <a:pt x="1387" y="960"/>
                  </a:lnTo>
                  <a:lnTo>
                    <a:pt x="1383" y="964"/>
                  </a:lnTo>
                  <a:lnTo>
                    <a:pt x="1377" y="965"/>
                  </a:lnTo>
                  <a:lnTo>
                    <a:pt x="1367" y="963"/>
                  </a:lnTo>
                  <a:lnTo>
                    <a:pt x="1351" y="953"/>
                  </a:lnTo>
                  <a:lnTo>
                    <a:pt x="1342" y="948"/>
                  </a:lnTo>
                  <a:lnTo>
                    <a:pt x="1321" y="948"/>
                  </a:lnTo>
                  <a:lnTo>
                    <a:pt x="1311" y="946"/>
                  </a:lnTo>
                  <a:lnTo>
                    <a:pt x="1307" y="941"/>
                  </a:lnTo>
                  <a:lnTo>
                    <a:pt x="1302" y="933"/>
                  </a:lnTo>
                  <a:lnTo>
                    <a:pt x="1289" y="923"/>
                  </a:lnTo>
                  <a:lnTo>
                    <a:pt x="1284" y="912"/>
                  </a:lnTo>
                  <a:lnTo>
                    <a:pt x="1266" y="902"/>
                  </a:lnTo>
                  <a:lnTo>
                    <a:pt x="1259" y="895"/>
                  </a:lnTo>
                  <a:lnTo>
                    <a:pt x="1257" y="862"/>
                  </a:lnTo>
                  <a:lnTo>
                    <a:pt x="1244" y="848"/>
                  </a:lnTo>
                  <a:lnTo>
                    <a:pt x="1209" y="824"/>
                  </a:lnTo>
                  <a:lnTo>
                    <a:pt x="1180" y="790"/>
                  </a:lnTo>
                  <a:lnTo>
                    <a:pt x="1164" y="782"/>
                  </a:lnTo>
                  <a:lnTo>
                    <a:pt x="1143" y="788"/>
                  </a:lnTo>
                  <a:lnTo>
                    <a:pt x="1135" y="793"/>
                  </a:lnTo>
                  <a:lnTo>
                    <a:pt x="1125" y="797"/>
                  </a:lnTo>
                  <a:lnTo>
                    <a:pt x="1116" y="798"/>
                  </a:lnTo>
                  <a:lnTo>
                    <a:pt x="1110" y="791"/>
                  </a:lnTo>
                  <a:lnTo>
                    <a:pt x="1107" y="781"/>
                  </a:lnTo>
                  <a:lnTo>
                    <a:pt x="1104" y="776"/>
                  </a:lnTo>
                  <a:lnTo>
                    <a:pt x="1096" y="768"/>
                  </a:lnTo>
                  <a:lnTo>
                    <a:pt x="1096" y="763"/>
                  </a:lnTo>
                  <a:lnTo>
                    <a:pt x="1097" y="758"/>
                  </a:lnTo>
                  <a:lnTo>
                    <a:pt x="1093" y="750"/>
                  </a:lnTo>
                  <a:lnTo>
                    <a:pt x="1090" y="726"/>
                  </a:lnTo>
                  <a:lnTo>
                    <a:pt x="1091" y="724"/>
                  </a:lnTo>
                  <a:lnTo>
                    <a:pt x="1094" y="722"/>
                  </a:lnTo>
                  <a:lnTo>
                    <a:pt x="1096" y="718"/>
                  </a:lnTo>
                  <a:lnTo>
                    <a:pt x="1105" y="687"/>
                  </a:lnTo>
                  <a:lnTo>
                    <a:pt x="1115" y="669"/>
                  </a:lnTo>
                  <a:lnTo>
                    <a:pt x="1128" y="659"/>
                  </a:lnTo>
                  <a:lnTo>
                    <a:pt x="1131" y="649"/>
                  </a:lnTo>
                  <a:lnTo>
                    <a:pt x="1130" y="643"/>
                  </a:lnTo>
                  <a:lnTo>
                    <a:pt x="1128" y="640"/>
                  </a:lnTo>
                  <a:lnTo>
                    <a:pt x="1125" y="638"/>
                  </a:lnTo>
                  <a:lnTo>
                    <a:pt x="1123" y="636"/>
                  </a:lnTo>
                  <a:lnTo>
                    <a:pt x="1122" y="630"/>
                  </a:lnTo>
                  <a:lnTo>
                    <a:pt x="1123" y="628"/>
                  </a:lnTo>
                  <a:lnTo>
                    <a:pt x="1124" y="625"/>
                  </a:lnTo>
                  <a:lnTo>
                    <a:pt x="1130" y="607"/>
                  </a:lnTo>
                  <a:lnTo>
                    <a:pt x="1134" y="601"/>
                  </a:lnTo>
                  <a:lnTo>
                    <a:pt x="1150" y="590"/>
                  </a:lnTo>
                  <a:lnTo>
                    <a:pt x="1154" y="587"/>
                  </a:lnTo>
                  <a:lnTo>
                    <a:pt x="1157" y="583"/>
                  </a:lnTo>
                  <a:lnTo>
                    <a:pt x="1160" y="579"/>
                  </a:lnTo>
                  <a:lnTo>
                    <a:pt x="1166" y="577"/>
                  </a:lnTo>
                  <a:lnTo>
                    <a:pt x="1175" y="575"/>
                  </a:lnTo>
                  <a:lnTo>
                    <a:pt x="1204" y="566"/>
                  </a:lnTo>
                  <a:lnTo>
                    <a:pt x="1212" y="560"/>
                  </a:lnTo>
                  <a:lnTo>
                    <a:pt x="1216" y="552"/>
                  </a:lnTo>
                  <a:lnTo>
                    <a:pt x="1215" y="533"/>
                  </a:lnTo>
                  <a:lnTo>
                    <a:pt x="1217" y="525"/>
                  </a:lnTo>
                  <a:lnTo>
                    <a:pt x="1224" y="515"/>
                  </a:lnTo>
                  <a:lnTo>
                    <a:pt x="1232" y="508"/>
                  </a:lnTo>
                  <a:lnTo>
                    <a:pt x="1254" y="492"/>
                  </a:lnTo>
                  <a:lnTo>
                    <a:pt x="1258" y="488"/>
                  </a:lnTo>
                  <a:lnTo>
                    <a:pt x="1260" y="483"/>
                  </a:lnTo>
                  <a:lnTo>
                    <a:pt x="1263" y="481"/>
                  </a:lnTo>
                  <a:lnTo>
                    <a:pt x="1268" y="484"/>
                  </a:lnTo>
                  <a:lnTo>
                    <a:pt x="1271" y="485"/>
                  </a:lnTo>
                  <a:lnTo>
                    <a:pt x="1276" y="486"/>
                  </a:lnTo>
                  <a:lnTo>
                    <a:pt x="1280" y="485"/>
                  </a:lnTo>
                  <a:lnTo>
                    <a:pt x="1284" y="484"/>
                  </a:lnTo>
                  <a:lnTo>
                    <a:pt x="1295" y="486"/>
                  </a:lnTo>
                  <a:lnTo>
                    <a:pt x="1294" y="472"/>
                  </a:lnTo>
                  <a:lnTo>
                    <a:pt x="1284" y="443"/>
                  </a:lnTo>
                  <a:lnTo>
                    <a:pt x="1277" y="431"/>
                  </a:lnTo>
                  <a:lnTo>
                    <a:pt x="1264" y="425"/>
                  </a:lnTo>
                  <a:lnTo>
                    <a:pt x="1236" y="420"/>
                  </a:lnTo>
                  <a:lnTo>
                    <a:pt x="1225" y="415"/>
                  </a:lnTo>
                  <a:lnTo>
                    <a:pt x="1222" y="415"/>
                  </a:lnTo>
                  <a:lnTo>
                    <a:pt x="1220" y="419"/>
                  </a:lnTo>
                  <a:lnTo>
                    <a:pt x="1219" y="431"/>
                  </a:lnTo>
                  <a:lnTo>
                    <a:pt x="1217" y="434"/>
                  </a:lnTo>
                  <a:lnTo>
                    <a:pt x="1210" y="432"/>
                  </a:lnTo>
                  <a:lnTo>
                    <a:pt x="1207" y="425"/>
                  </a:lnTo>
                  <a:lnTo>
                    <a:pt x="1206" y="416"/>
                  </a:lnTo>
                  <a:lnTo>
                    <a:pt x="1209" y="409"/>
                  </a:lnTo>
                  <a:lnTo>
                    <a:pt x="1209" y="409"/>
                  </a:lnTo>
                  <a:lnTo>
                    <a:pt x="1215" y="399"/>
                  </a:lnTo>
                  <a:lnTo>
                    <a:pt x="1225" y="364"/>
                  </a:lnTo>
                  <a:lnTo>
                    <a:pt x="1228" y="356"/>
                  </a:lnTo>
                  <a:lnTo>
                    <a:pt x="1234" y="346"/>
                  </a:lnTo>
                  <a:lnTo>
                    <a:pt x="1240" y="340"/>
                  </a:lnTo>
                  <a:lnTo>
                    <a:pt x="1245" y="343"/>
                  </a:lnTo>
                  <a:lnTo>
                    <a:pt x="1246" y="353"/>
                  </a:lnTo>
                  <a:lnTo>
                    <a:pt x="1245" y="364"/>
                  </a:lnTo>
                  <a:lnTo>
                    <a:pt x="1247" y="375"/>
                  </a:lnTo>
                  <a:lnTo>
                    <a:pt x="1253" y="382"/>
                  </a:lnTo>
                  <a:lnTo>
                    <a:pt x="1270" y="387"/>
                  </a:lnTo>
                  <a:lnTo>
                    <a:pt x="1278" y="391"/>
                  </a:lnTo>
                  <a:lnTo>
                    <a:pt x="1284" y="398"/>
                  </a:lnTo>
                  <a:lnTo>
                    <a:pt x="1290" y="403"/>
                  </a:lnTo>
                  <a:lnTo>
                    <a:pt x="1295" y="409"/>
                  </a:lnTo>
                  <a:lnTo>
                    <a:pt x="1299" y="413"/>
                  </a:lnTo>
                  <a:lnTo>
                    <a:pt x="1310" y="420"/>
                  </a:lnTo>
                  <a:lnTo>
                    <a:pt x="1321" y="424"/>
                  </a:lnTo>
                  <a:lnTo>
                    <a:pt x="1325" y="425"/>
                  </a:lnTo>
                  <a:lnTo>
                    <a:pt x="1335" y="425"/>
                  </a:lnTo>
                  <a:lnTo>
                    <a:pt x="1341" y="427"/>
                  </a:lnTo>
                  <a:lnTo>
                    <a:pt x="1344" y="433"/>
                  </a:lnTo>
                  <a:lnTo>
                    <a:pt x="1347" y="439"/>
                  </a:lnTo>
                  <a:lnTo>
                    <a:pt x="1350" y="444"/>
                  </a:lnTo>
                  <a:lnTo>
                    <a:pt x="1356" y="447"/>
                  </a:lnTo>
                  <a:lnTo>
                    <a:pt x="1361" y="449"/>
                  </a:lnTo>
                  <a:lnTo>
                    <a:pt x="1372" y="452"/>
                  </a:lnTo>
                  <a:lnTo>
                    <a:pt x="1370" y="457"/>
                  </a:lnTo>
                  <a:lnTo>
                    <a:pt x="1369" y="461"/>
                  </a:lnTo>
                  <a:lnTo>
                    <a:pt x="1370" y="465"/>
                  </a:lnTo>
                  <a:lnTo>
                    <a:pt x="1374" y="466"/>
                  </a:lnTo>
                  <a:lnTo>
                    <a:pt x="1378" y="468"/>
                  </a:lnTo>
                  <a:lnTo>
                    <a:pt x="1377" y="477"/>
                  </a:lnTo>
                  <a:lnTo>
                    <a:pt x="1380" y="481"/>
                  </a:lnTo>
                  <a:lnTo>
                    <a:pt x="1391" y="487"/>
                  </a:lnTo>
                  <a:lnTo>
                    <a:pt x="1398" y="492"/>
                  </a:lnTo>
                  <a:lnTo>
                    <a:pt x="1399" y="499"/>
                  </a:lnTo>
                  <a:lnTo>
                    <a:pt x="1395" y="510"/>
                  </a:lnTo>
                  <a:lnTo>
                    <a:pt x="1388" y="515"/>
                  </a:lnTo>
                  <a:lnTo>
                    <a:pt x="1371" y="524"/>
                  </a:lnTo>
                  <a:lnTo>
                    <a:pt x="1367" y="528"/>
                  </a:lnTo>
                  <a:lnTo>
                    <a:pt x="1376" y="534"/>
                  </a:lnTo>
                  <a:lnTo>
                    <a:pt x="1416" y="519"/>
                  </a:lnTo>
                  <a:lnTo>
                    <a:pt x="1434" y="526"/>
                  </a:lnTo>
                  <a:lnTo>
                    <a:pt x="1437" y="534"/>
                  </a:lnTo>
                  <a:lnTo>
                    <a:pt x="1441" y="543"/>
                  </a:lnTo>
                  <a:lnTo>
                    <a:pt x="1445" y="551"/>
                  </a:lnTo>
                  <a:lnTo>
                    <a:pt x="1453" y="555"/>
                  </a:lnTo>
                  <a:lnTo>
                    <a:pt x="1461" y="552"/>
                  </a:lnTo>
                  <a:lnTo>
                    <a:pt x="1468" y="534"/>
                  </a:lnTo>
                  <a:lnTo>
                    <a:pt x="1478" y="527"/>
                  </a:lnTo>
                  <a:lnTo>
                    <a:pt x="1491" y="530"/>
                  </a:lnTo>
                  <a:lnTo>
                    <a:pt x="1513" y="551"/>
                  </a:lnTo>
                  <a:lnTo>
                    <a:pt x="1527" y="556"/>
                  </a:lnTo>
                  <a:lnTo>
                    <a:pt x="1548" y="550"/>
                  </a:lnTo>
                  <a:lnTo>
                    <a:pt x="1558" y="543"/>
                  </a:lnTo>
                  <a:lnTo>
                    <a:pt x="1555" y="533"/>
                  </a:lnTo>
                  <a:lnTo>
                    <a:pt x="1550" y="532"/>
                  </a:lnTo>
                  <a:lnTo>
                    <a:pt x="1544" y="532"/>
                  </a:lnTo>
                  <a:lnTo>
                    <a:pt x="1541" y="528"/>
                  </a:lnTo>
                  <a:lnTo>
                    <a:pt x="1543" y="517"/>
                  </a:lnTo>
                  <a:lnTo>
                    <a:pt x="1538" y="520"/>
                  </a:lnTo>
                  <a:lnTo>
                    <a:pt x="1534" y="521"/>
                  </a:lnTo>
                  <a:lnTo>
                    <a:pt x="1530" y="519"/>
                  </a:lnTo>
                  <a:lnTo>
                    <a:pt x="1527" y="515"/>
                  </a:lnTo>
                  <a:lnTo>
                    <a:pt x="1522" y="499"/>
                  </a:lnTo>
                  <a:lnTo>
                    <a:pt x="1510" y="493"/>
                  </a:lnTo>
                  <a:lnTo>
                    <a:pt x="1495" y="488"/>
                  </a:lnTo>
                  <a:lnTo>
                    <a:pt x="1486" y="477"/>
                  </a:lnTo>
                  <a:lnTo>
                    <a:pt x="1485" y="468"/>
                  </a:lnTo>
                  <a:lnTo>
                    <a:pt x="1489" y="458"/>
                  </a:lnTo>
                  <a:lnTo>
                    <a:pt x="1495" y="449"/>
                  </a:lnTo>
                  <a:lnTo>
                    <a:pt x="1501" y="443"/>
                  </a:lnTo>
                  <a:lnTo>
                    <a:pt x="1510" y="439"/>
                  </a:lnTo>
                  <a:lnTo>
                    <a:pt x="1515" y="440"/>
                  </a:lnTo>
                  <a:lnTo>
                    <a:pt x="1519" y="445"/>
                  </a:lnTo>
                  <a:lnTo>
                    <a:pt x="1527" y="451"/>
                  </a:lnTo>
                  <a:lnTo>
                    <a:pt x="1532" y="453"/>
                  </a:lnTo>
                  <a:lnTo>
                    <a:pt x="1540" y="462"/>
                  </a:lnTo>
                  <a:lnTo>
                    <a:pt x="1544" y="466"/>
                  </a:lnTo>
                  <a:lnTo>
                    <a:pt x="1549" y="468"/>
                  </a:lnTo>
                  <a:lnTo>
                    <a:pt x="1560" y="471"/>
                  </a:lnTo>
                  <a:lnTo>
                    <a:pt x="1564" y="474"/>
                  </a:lnTo>
                  <a:lnTo>
                    <a:pt x="1566" y="480"/>
                  </a:lnTo>
                  <a:lnTo>
                    <a:pt x="1565" y="485"/>
                  </a:lnTo>
                  <a:lnTo>
                    <a:pt x="1565" y="489"/>
                  </a:lnTo>
                  <a:lnTo>
                    <a:pt x="1573" y="492"/>
                  </a:lnTo>
                  <a:lnTo>
                    <a:pt x="1585" y="496"/>
                  </a:lnTo>
                  <a:lnTo>
                    <a:pt x="1588" y="499"/>
                  </a:lnTo>
                  <a:lnTo>
                    <a:pt x="1589" y="508"/>
                  </a:lnTo>
                  <a:lnTo>
                    <a:pt x="1584" y="510"/>
                  </a:lnTo>
                  <a:lnTo>
                    <a:pt x="1577" y="507"/>
                  </a:lnTo>
                  <a:lnTo>
                    <a:pt x="1572" y="507"/>
                  </a:lnTo>
                  <a:lnTo>
                    <a:pt x="1572" y="522"/>
                  </a:lnTo>
                  <a:lnTo>
                    <a:pt x="1575" y="531"/>
                  </a:lnTo>
                  <a:lnTo>
                    <a:pt x="1585" y="547"/>
                  </a:lnTo>
                  <a:lnTo>
                    <a:pt x="1589" y="555"/>
                  </a:lnTo>
                  <a:lnTo>
                    <a:pt x="1593" y="588"/>
                  </a:lnTo>
                  <a:lnTo>
                    <a:pt x="1596" y="597"/>
                  </a:lnTo>
                  <a:lnTo>
                    <a:pt x="1602" y="604"/>
                  </a:lnTo>
                  <a:lnTo>
                    <a:pt x="1634" y="618"/>
                  </a:lnTo>
                  <a:lnTo>
                    <a:pt x="1641" y="623"/>
                  </a:lnTo>
                  <a:lnTo>
                    <a:pt x="1646" y="630"/>
                  </a:lnTo>
                  <a:lnTo>
                    <a:pt x="1649" y="640"/>
                  </a:lnTo>
                  <a:lnTo>
                    <a:pt x="1653" y="645"/>
                  </a:lnTo>
                  <a:lnTo>
                    <a:pt x="1670" y="653"/>
                  </a:lnTo>
                  <a:lnTo>
                    <a:pt x="1682" y="666"/>
                  </a:lnTo>
                  <a:lnTo>
                    <a:pt x="1691" y="672"/>
                  </a:lnTo>
                  <a:lnTo>
                    <a:pt x="1700" y="677"/>
                  </a:lnTo>
                  <a:lnTo>
                    <a:pt x="1709" y="678"/>
                  </a:lnTo>
                  <a:lnTo>
                    <a:pt x="1717" y="673"/>
                  </a:lnTo>
                  <a:lnTo>
                    <a:pt x="1723" y="668"/>
                  </a:lnTo>
                  <a:lnTo>
                    <a:pt x="1728" y="668"/>
                  </a:lnTo>
                  <a:lnTo>
                    <a:pt x="1736" y="679"/>
                  </a:lnTo>
                  <a:lnTo>
                    <a:pt x="1738" y="680"/>
                  </a:lnTo>
                  <a:lnTo>
                    <a:pt x="1740" y="680"/>
                  </a:lnTo>
                  <a:lnTo>
                    <a:pt x="1743" y="680"/>
                  </a:lnTo>
                  <a:lnTo>
                    <a:pt x="1745" y="679"/>
                  </a:lnTo>
                  <a:lnTo>
                    <a:pt x="1745" y="679"/>
                  </a:lnTo>
                  <a:lnTo>
                    <a:pt x="1745" y="679"/>
                  </a:lnTo>
                  <a:lnTo>
                    <a:pt x="1771" y="677"/>
                  </a:lnTo>
                  <a:lnTo>
                    <a:pt x="1774" y="677"/>
                  </a:lnTo>
                  <a:lnTo>
                    <a:pt x="1776" y="678"/>
                  </a:lnTo>
                  <a:lnTo>
                    <a:pt x="1778" y="679"/>
                  </a:lnTo>
                  <a:lnTo>
                    <a:pt x="1785" y="691"/>
                  </a:lnTo>
                  <a:lnTo>
                    <a:pt x="1789" y="696"/>
                  </a:lnTo>
                  <a:lnTo>
                    <a:pt x="1794" y="699"/>
                  </a:lnTo>
                  <a:lnTo>
                    <a:pt x="1801" y="698"/>
                  </a:lnTo>
                  <a:lnTo>
                    <a:pt x="1804" y="693"/>
                  </a:lnTo>
                  <a:lnTo>
                    <a:pt x="1806" y="686"/>
                  </a:lnTo>
                  <a:lnTo>
                    <a:pt x="1805" y="679"/>
                  </a:lnTo>
                  <a:lnTo>
                    <a:pt x="1809" y="664"/>
                  </a:lnTo>
                  <a:lnTo>
                    <a:pt x="1830" y="647"/>
                  </a:lnTo>
                  <a:lnTo>
                    <a:pt x="1834" y="637"/>
                  </a:lnTo>
                  <a:lnTo>
                    <a:pt x="1831" y="631"/>
                  </a:lnTo>
                  <a:lnTo>
                    <a:pt x="1824" y="631"/>
                  </a:lnTo>
                  <a:lnTo>
                    <a:pt x="1818" y="632"/>
                  </a:lnTo>
                  <a:lnTo>
                    <a:pt x="1813" y="629"/>
                  </a:lnTo>
                  <a:lnTo>
                    <a:pt x="1813" y="623"/>
                  </a:lnTo>
                  <a:lnTo>
                    <a:pt x="1818" y="619"/>
                  </a:lnTo>
                  <a:lnTo>
                    <a:pt x="1825" y="615"/>
                  </a:lnTo>
                  <a:lnTo>
                    <a:pt x="1831" y="611"/>
                  </a:lnTo>
                  <a:lnTo>
                    <a:pt x="1822" y="610"/>
                  </a:lnTo>
                  <a:lnTo>
                    <a:pt x="1814" y="606"/>
                  </a:lnTo>
                  <a:lnTo>
                    <a:pt x="1811" y="600"/>
                  </a:lnTo>
                  <a:lnTo>
                    <a:pt x="1816" y="590"/>
                  </a:lnTo>
                  <a:lnTo>
                    <a:pt x="1819" y="587"/>
                  </a:lnTo>
                  <a:lnTo>
                    <a:pt x="1822" y="585"/>
                  </a:lnTo>
                  <a:lnTo>
                    <a:pt x="1826" y="585"/>
                  </a:lnTo>
                  <a:lnTo>
                    <a:pt x="1836" y="588"/>
                  </a:lnTo>
                  <a:lnTo>
                    <a:pt x="1836" y="585"/>
                  </a:lnTo>
                  <a:lnTo>
                    <a:pt x="1833" y="579"/>
                  </a:lnTo>
                  <a:lnTo>
                    <a:pt x="1832" y="563"/>
                  </a:lnTo>
                  <a:lnTo>
                    <a:pt x="1835" y="558"/>
                  </a:lnTo>
                  <a:lnTo>
                    <a:pt x="1846" y="555"/>
                  </a:lnTo>
                  <a:lnTo>
                    <a:pt x="1854" y="557"/>
                  </a:lnTo>
                  <a:lnTo>
                    <a:pt x="1857" y="565"/>
                  </a:lnTo>
                  <a:lnTo>
                    <a:pt x="1857" y="576"/>
                  </a:lnTo>
                  <a:lnTo>
                    <a:pt x="1871" y="573"/>
                  </a:lnTo>
                  <a:lnTo>
                    <a:pt x="1881" y="568"/>
                  </a:lnTo>
                  <a:lnTo>
                    <a:pt x="1890" y="565"/>
                  </a:lnTo>
                  <a:lnTo>
                    <a:pt x="1894" y="563"/>
                  </a:lnTo>
                  <a:lnTo>
                    <a:pt x="1896" y="559"/>
                  </a:lnTo>
                  <a:lnTo>
                    <a:pt x="1895" y="553"/>
                  </a:lnTo>
                  <a:lnTo>
                    <a:pt x="1893" y="549"/>
                  </a:lnTo>
                  <a:lnTo>
                    <a:pt x="1892" y="545"/>
                  </a:lnTo>
                  <a:lnTo>
                    <a:pt x="1893" y="542"/>
                  </a:lnTo>
                  <a:lnTo>
                    <a:pt x="1898" y="540"/>
                  </a:lnTo>
                  <a:lnTo>
                    <a:pt x="1906" y="535"/>
                  </a:lnTo>
                  <a:lnTo>
                    <a:pt x="1914" y="516"/>
                  </a:lnTo>
                  <a:lnTo>
                    <a:pt x="1916" y="512"/>
                  </a:lnTo>
                  <a:lnTo>
                    <a:pt x="1917" y="510"/>
                  </a:lnTo>
                  <a:lnTo>
                    <a:pt x="1929" y="503"/>
                  </a:lnTo>
                  <a:lnTo>
                    <a:pt x="1937" y="501"/>
                  </a:lnTo>
                  <a:lnTo>
                    <a:pt x="1940" y="499"/>
                  </a:lnTo>
                  <a:lnTo>
                    <a:pt x="1941" y="496"/>
                  </a:lnTo>
                  <a:lnTo>
                    <a:pt x="1938" y="492"/>
                  </a:lnTo>
                  <a:lnTo>
                    <a:pt x="1933" y="488"/>
                  </a:lnTo>
                  <a:lnTo>
                    <a:pt x="1933" y="484"/>
                  </a:lnTo>
                  <a:lnTo>
                    <a:pt x="1934" y="481"/>
                  </a:lnTo>
                  <a:lnTo>
                    <a:pt x="1935" y="480"/>
                  </a:lnTo>
                  <a:lnTo>
                    <a:pt x="1939" y="476"/>
                  </a:lnTo>
                  <a:lnTo>
                    <a:pt x="1945" y="473"/>
                  </a:lnTo>
                  <a:lnTo>
                    <a:pt x="1946" y="471"/>
                  </a:lnTo>
                  <a:lnTo>
                    <a:pt x="1947" y="470"/>
                  </a:lnTo>
                  <a:lnTo>
                    <a:pt x="1952" y="432"/>
                  </a:lnTo>
                  <a:lnTo>
                    <a:pt x="1954" y="422"/>
                  </a:lnTo>
                  <a:lnTo>
                    <a:pt x="1960" y="406"/>
                  </a:lnTo>
                  <a:lnTo>
                    <a:pt x="1960" y="404"/>
                  </a:lnTo>
                  <a:lnTo>
                    <a:pt x="1961" y="403"/>
                  </a:lnTo>
                  <a:lnTo>
                    <a:pt x="1962" y="401"/>
                  </a:lnTo>
                  <a:lnTo>
                    <a:pt x="1969" y="389"/>
                  </a:lnTo>
                  <a:lnTo>
                    <a:pt x="1964" y="333"/>
                  </a:lnTo>
                  <a:close/>
                </a:path>
              </a:pathLst>
            </a:custGeom>
            <a:noFill/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6913563" y="3559175"/>
              <a:ext cx="9525" cy="15875"/>
            </a:xfrm>
            <a:custGeom>
              <a:avLst/>
              <a:gdLst>
                <a:gd name="T0" fmla="*/ 16 w 31"/>
                <a:gd name="T1" fmla="*/ 45 h 51"/>
                <a:gd name="T2" fmla="*/ 27 w 31"/>
                <a:gd name="T3" fmla="*/ 30 h 51"/>
                <a:gd name="T4" fmla="*/ 31 w 31"/>
                <a:gd name="T5" fmla="*/ 14 h 51"/>
                <a:gd name="T6" fmla="*/ 24 w 31"/>
                <a:gd name="T7" fmla="*/ 1 h 51"/>
                <a:gd name="T8" fmla="*/ 17 w 31"/>
                <a:gd name="T9" fmla="*/ 0 h 51"/>
                <a:gd name="T10" fmla="*/ 11 w 31"/>
                <a:gd name="T11" fmla="*/ 5 h 51"/>
                <a:gd name="T12" fmla="*/ 7 w 31"/>
                <a:gd name="T13" fmla="*/ 13 h 51"/>
                <a:gd name="T14" fmla="*/ 3 w 31"/>
                <a:gd name="T15" fmla="*/ 22 h 51"/>
                <a:gd name="T16" fmla="*/ 1 w 31"/>
                <a:gd name="T17" fmla="*/ 29 h 51"/>
                <a:gd name="T18" fmla="*/ 0 w 31"/>
                <a:gd name="T19" fmla="*/ 38 h 51"/>
                <a:gd name="T20" fmla="*/ 1 w 31"/>
                <a:gd name="T21" fmla="*/ 47 h 51"/>
                <a:gd name="T22" fmla="*/ 5 w 31"/>
                <a:gd name="T23" fmla="*/ 51 h 51"/>
                <a:gd name="T24" fmla="*/ 16 w 31"/>
                <a:gd name="T25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51">
                  <a:moveTo>
                    <a:pt x="16" y="45"/>
                  </a:moveTo>
                  <a:lnTo>
                    <a:pt x="27" y="30"/>
                  </a:lnTo>
                  <a:lnTo>
                    <a:pt x="31" y="14"/>
                  </a:lnTo>
                  <a:lnTo>
                    <a:pt x="24" y="1"/>
                  </a:lnTo>
                  <a:lnTo>
                    <a:pt x="17" y="0"/>
                  </a:lnTo>
                  <a:lnTo>
                    <a:pt x="11" y="5"/>
                  </a:lnTo>
                  <a:lnTo>
                    <a:pt x="7" y="13"/>
                  </a:lnTo>
                  <a:lnTo>
                    <a:pt x="3" y="22"/>
                  </a:lnTo>
                  <a:lnTo>
                    <a:pt x="1" y="29"/>
                  </a:lnTo>
                  <a:lnTo>
                    <a:pt x="0" y="38"/>
                  </a:lnTo>
                  <a:lnTo>
                    <a:pt x="1" y="47"/>
                  </a:lnTo>
                  <a:lnTo>
                    <a:pt x="5" y="51"/>
                  </a:lnTo>
                  <a:lnTo>
                    <a:pt x="16" y="45"/>
                  </a:lnTo>
                  <a:close/>
                </a:path>
              </a:pathLst>
            </a:custGeom>
            <a:noFill/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6992938" y="3562350"/>
              <a:ext cx="12700" cy="23813"/>
            </a:xfrm>
            <a:custGeom>
              <a:avLst/>
              <a:gdLst>
                <a:gd name="T0" fmla="*/ 32 w 42"/>
                <a:gd name="T1" fmla="*/ 0 h 73"/>
                <a:gd name="T2" fmla="*/ 25 w 42"/>
                <a:gd name="T3" fmla="*/ 3 h 73"/>
                <a:gd name="T4" fmla="*/ 16 w 42"/>
                <a:gd name="T5" fmla="*/ 16 h 73"/>
                <a:gd name="T6" fmla="*/ 7 w 42"/>
                <a:gd name="T7" fmla="*/ 30 h 73"/>
                <a:gd name="T8" fmla="*/ 1 w 42"/>
                <a:gd name="T9" fmla="*/ 44 h 73"/>
                <a:gd name="T10" fmla="*/ 0 w 42"/>
                <a:gd name="T11" fmla="*/ 48 h 73"/>
                <a:gd name="T12" fmla="*/ 1 w 42"/>
                <a:gd name="T13" fmla="*/ 53 h 73"/>
                <a:gd name="T14" fmla="*/ 3 w 42"/>
                <a:gd name="T15" fmla="*/ 60 h 73"/>
                <a:gd name="T16" fmla="*/ 4 w 42"/>
                <a:gd name="T17" fmla="*/ 64 h 73"/>
                <a:gd name="T18" fmla="*/ 8 w 42"/>
                <a:gd name="T19" fmla="*/ 65 h 73"/>
                <a:gd name="T20" fmla="*/ 25 w 42"/>
                <a:gd name="T21" fmla="*/ 70 h 73"/>
                <a:gd name="T22" fmla="*/ 30 w 42"/>
                <a:gd name="T23" fmla="*/ 73 h 73"/>
                <a:gd name="T24" fmla="*/ 32 w 42"/>
                <a:gd name="T25" fmla="*/ 44 h 73"/>
                <a:gd name="T26" fmla="*/ 35 w 42"/>
                <a:gd name="T27" fmla="*/ 32 h 73"/>
                <a:gd name="T28" fmla="*/ 40 w 42"/>
                <a:gd name="T29" fmla="*/ 20 h 73"/>
                <a:gd name="T30" fmla="*/ 42 w 42"/>
                <a:gd name="T31" fmla="*/ 11 h 73"/>
                <a:gd name="T32" fmla="*/ 38 w 42"/>
                <a:gd name="T33" fmla="*/ 3 h 73"/>
                <a:gd name="T34" fmla="*/ 32 w 42"/>
                <a:gd name="T3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73">
                  <a:moveTo>
                    <a:pt x="32" y="0"/>
                  </a:moveTo>
                  <a:lnTo>
                    <a:pt x="25" y="3"/>
                  </a:lnTo>
                  <a:lnTo>
                    <a:pt x="16" y="16"/>
                  </a:lnTo>
                  <a:lnTo>
                    <a:pt x="7" y="30"/>
                  </a:lnTo>
                  <a:lnTo>
                    <a:pt x="1" y="44"/>
                  </a:lnTo>
                  <a:lnTo>
                    <a:pt x="0" y="48"/>
                  </a:lnTo>
                  <a:lnTo>
                    <a:pt x="1" y="53"/>
                  </a:lnTo>
                  <a:lnTo>
                    <a:pt x="3" y="60"/>
                  </a:lnTo>
                  <a:lnTo>
                    <a:pt x="4" y="64"/>
                  </a:lnTo>
                  <a:lnTo>
                    <a:pt x="8" y="65"/>
                  </a:lnTo>
                  <a:lnTo>
                    <a:pt x="25" y="70"/>
                  </a:lnTo>
                  <a:lnTo>
                    <a:pt x="30" y="73"/>
                  </a:lnTo>
                  <a:lnTo>
                    <a:pt x="32" y="44"/>
                  </a:lnTo>
                  <a:lnTo>
                    <a:pt x="35" y="32"/>
                  </a:lnTo>
                  <a:lnTo>
                    <a:pt x="40" y="20"/>
                  </a:lnTo>
                  <a:lnTo>
                    <a:pt x="42" y="11"/>
                  </a:lnTo>
                  <a:lnTo>
                    <a:pt x="38" y="3"/>
                  </a:lnTo>
                  <a:lnTo>
                    <a:pt x="32" y="0"/>
                  </a:lnTo>
                  <a:close/>
                </a:path>
              </a:pathLst>
            </a:custGeom>
            <a:noFill/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6908800" y="3571875"/>
              <a:ext cx="19050" cy="41275"/>
            </a:xfrm>
            <a:custGeom>
              <a:avLst/>
              <a:gdLst>
                <a:gd name="T0" fmla="*/ 38 w 61"/>
                <a:gd name="T1" fmla="*/ 6 h 128"/>
                <a:gd name="T2" fmla="*/ 23 w 61"/>
                <a:gd name="T3" fmla="*/ 32 h 128"/>
                <a:gd name="T4" fmla="*/ 4 w 61"/>
                <a:gd name="T5" fmla="*/ 87 h 128"/>
                <a:gd name="T6" fmla="*/ 1 w 61"/>
                <a:gd name="T7" fmla="*/ 99 h 128"/>
                <a:gd name="T8" fmla="*/ 0 w 61"/>
                <a:gd name="T9" fmla="*/ 106 h 128"/>
                <a:gd name="T10" fmla="*/ 1 w 61"/>
                <a:gd name="T11" fmla="*/ 111 h 128"/>
                <a:gd name="T12" fmla="*/ 5 w 61"/>
                <a:gd name="T13" fmla="*/ 120 h 128"/>
                <a:gd name="T14" fmla="*/ 10 w 61"/>
                <a:gd name="T15" fmla="*/ 122 h 128"/>
                <a:gd name="T16" fmla="*/ 24 w 61"/>
                <a:gd name="T17" fmla="*/ 122 h 128"/>
                <a:gd name="T18" fmla="*/ 38 w 61"/>
                <a:gd name="T19" fmla="*/ 127 h 128"/>
                <a:gd name="T20" fmla="*/ 44 w 61"/>
                <a:gd name="T21" fmla="*/ 128 h 128"/>
                <a:gd name="T22" fmla="*/ 48 w 61"/>
                <a:gd name="T23" fmla="*/ 125 h 128"/>
                <a:gd name="T24" fmla="*/ 51 w 61"/>
                <a:gd name="T25" fmla="*/ 118 h 128"/>
                <a:gd name="T26" fmla="*/ 50 w 61"/>
                <a:gd name="T27" fmla="*/ 111 h 128"/>
                <a:gd name="T28" fmla="*/ 45 w 61"/>
                <a:gd name="T29" fmla="*/ 97 h 128"/>
                <a:gd name="T30" fmla="*/ 60 w 61"/>
                <a:gd name="T31" fmla="*/ 86 h 128"/>
                <a:gd name="T32" fmla="*/ 61 w 61"/>
                <a:gd name="T33" fmla="*/ 55 h 128"/>
                <a:gd name="T34" fmla="*/ 52 w 61"/>
                <a:gd name="T35" fmla="*/ 0 h 128"/>
                <a:gd name="T36" fmla="*/ 38 w 61"/>
                <a:gd name="T37" fmla="*/ 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" h="128">
                  <a:moveTo>
                    <a:pt x="38" y="6"/>
                  </a:moveTo>
                  <a:lnTo>
                    <a:pt x="23" y="32"/>
                  </a:lnTo>
                  <a:lnTo>
                    <a:pt x="4" y="87"/>
                  </a:lnTo>
                  <a:lnTo>
                    <a:pt x="1" y="99"/>
                  </a:lnTo>
                  <a:lnTo>
                    <a:pt x="0" y="106"/>
                  </a:lnTo>
                  <a:lnTo>
                    <a:pt x="1" y="111"/>
                  </a:lnTo>
                  <a:lnTo>
                    <a:pt x="5" y="120"/>
                  </a:lnTo>
                  <a:lnTo>
                    <a:pt x="10" y="122"/>
                  </a:lnTo>
                  <a:lnTo>
                    <a:pt x="24" y="122"/>
                  </a:lnTo>
                  <a:lnTo>
                    <a:pt x="38" y="127"/>
                  </a:lnTo>
                  <a:lnTo>
                    <a:pt x="44" y="128"/>
                  </a:lnTo>
                  <a:lnTo>
                    <a:pt x="48" y="125"/>
                  </a:lnTo>
                  <a:lnTo>
                    <a:pt x="51" y="118"/>
                  </a:lnTo>
                  <a:lnTo>
                    <a:pt x="50" y="111"/>
                  </a:lnTo>
                  <a:lnTo>
                    <a:pt x="45" y="97"/>
                  </a:lnTo>
                  <a:lnTo>
                    <a:pt x="60" y="86"/>
                  </a:lnTo>
                  <a:lnTo>
                    <a:pt x="61" y="55"/>
                  </a:lnTo>
                  <a:lnTo>
                    <a:pt x="52" y="0"/>
                  </a:lnTo>
                  <a:lnTo>
                    <a:pt x="38" y="6"/>
                  </a:lnTo>
                  <a:close/>
                </a:path>
              </a:pathLst>
            </a:custGeom>
            <a:noFill/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7031038" y="3614738"/>
              <a:ext cx="12700" cy="14288"/>
            </a:xfrm>
            <a:custGeom>
              <a:avLst/>
              <a:gdLst>
                <a:gd name="T0" fmla="*/ 34 w 40"/>
                <a:gd name="T1" fmla="*/ 17 h 47"/>
                <a:gd name="T2" fmla="*/ 28 w 40"/>
                <a:gd name="T3" fmla="*/ 13 h 47"/>
                <a:gd name="T4" fmla="*/ 20 w 40"/>
                <a:gd name="T5" fmla="*/ 9 h 47"/>
                <a:gd name="T6" fmla="*/ 5 w 40"/>
                <a:gd name="T7" fmla="*/ 0 h 47"/>
                <a:gd name="T8" fmla="*/ 0 w 40"/>
                <a:gd name="T9" fmla="*/ 19 h 47"/>
                <a:gd name="T10" fmla="*/ 4 w 40"/>
                <a:gd name="T11" fmla="*/ 42 h 47"/>
                <a:gd name="T12" fmla="*/ 15 w 40"/>
                <a:gd name="T13" fmla="*/ 47 h 47"/>
                <a:gd name="T14" fmla="*/ 24 w 40"/>
                <a:gd name="T15" fmla="*/ 43 h 47"/>
                <a:gd name="T16" fmla="*/ 31 w 40"/>
                <a:gd name="T17" fmla="*/ 44 h 47"/>
                <a:gd name="T18" fmla="*/ 37 w 40"/>
                <a:gd name="T19" fmla="*/ 43 h 47"/>
                <a:gd name="T20" fmla="*/ 40 w 40"/>
                <a:gd name="T21" fmla="*/ 34 h 47"/>
                <a:gd name="T22" fmla="*/ 39 w 40"/>
                <a:gd name="T23" fmla="*/ 24 h 47"/>
                <a:gd name="T24" fmla="*/ 34 w 40"/>
                <a:gd name="T25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47">
                  <a:moveTo>
                    <a:pt x="34" y="17"/>
                  </a:moveTo>
                  <a:lnTo>
                    <a:pt x="28" y="13"/>
                  </a:lnTo>
                  <a:lnTo>
                    <a:pt x="20" y="9"/>
                  </a:lnTo>
                  <a:lnTo>
                    <a:pt x="5" y="0"/>
                  </a:lnTo>
                  <a:lnTo>
                    <a:pt x="0" y="19"/>
                  </a:lnTo>
                  <a:lnTo>
                    <a:pt x="4" y="42"/>
                  </a:lnTo>
                  <a:lnTo>
                    <a:pt x="15" y="47"/>
                  </a:lnTo>
                  <a:lnTo>
                    <a:pt x="24" y="43"/>
                  </a:lnTo>
                  <a:lnTo>
                    <a:pt x="31" y="44"/>
                  </a:lnTo>
                  <a:lnTo>
                    <a:pt x="37" y="43"/>
                  </a:lnTo>
                  <a:lnTo>
                    <a:pt x="40" y="34"/>
                  </a:lnTo>
                  <a:lnTo>
                    <a:pt x="39" y="24"/>
                  </a:lnTo>
                  <a:lnTo>
                    <a:pt x="34" y="17"/>
                  </a:lnTo>
                  <a:close/>
                </a:path>
              </a:pathLst>
            </a:custGeom>
            <a:noFill/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904038" y="2513013"/>
              <a:ext cx="136525" cy="177800"/>
            </a:xfrm>
            <a:custGeom>
              <a:avLst/>
              <a:gdLst>
                <a:gd name="T0" fmla="*/ 410 w 430"/>
                <a:gd name="T1" fmla="*/ 418 h 558"/>
                <a:gd name="T2" fmla="*/ 395 w 430"/>
                <a:gd name="T3" fmla="*/ 401 h 558"/>
                <a:gd name="T4" fmla="*/ 383 w 430"/>
                <a:gd name="T5" fmla="*/ 395 h 558"/>
                <a:gd name="T6" fmla="*/ 366 w 430"/>
                <a:gd name="T7" fmla="*/ 367 h 558"/>
                <a:gd name="T8" fmla="*/ 365 w 430"/>
                <a:gd name="T9" fmla="*/ 334 h 558"/>
                <a:gd name="T10" fmla="*/ 357 w 430"/>
                <a:gd name="T11" fmla="*/ 314 h 558"/>
                <a:gd name="T12" fmla="*/ 360 w 430"/>
                <a:gd name="T13" fmla="*/ 299 h 558"/>
                <a:gd name="T14" fmla="*/ 377 w 430"/>
                <a:gd name="T15" fmla="*/ 265 h 558"/>
                <a:gd name="T16" fmla="*/ 411 w 430"/>
                <a:gd name="T17" fmla="*/ 144 h 558"/>
                <a:gd name="T18" fmla="*/ 410 w 430"/>
                <a:gd name="T19" fmla="*/ 125 h 558"/>
                <a:gd name="T20" fmla="*/ 394 w 430"/>
                <a:gd name="T21" fmla="*/ 105 h 558"/>
                <a:gd name="T22" fmla="*/ 390 w 430"/>
                <a:gd name="T23" fmla="*/ 89 h 558"/>
                <a:gd name="T24" fmla="*/ 394 w 430"/>
                <a:gd name="T25" fmla="*/ 61 h 558"/>
                <a:gd name="T26" fmla="*/ 394 w 430"/>
                <a:gd name="T27" fmla="*/ 61 h 558"/>
                <a:gd name="T28" fmla="*/ 376 w 430"/>
                <a:gd name="T29" fmla="*/ 43 h 558"/>
                <a:gd name="T30" fmla="*/ 342 w 430"/>
                <a:gd name="T31" fmla="*/ 25 h 558"/>
                <a:gd name="T32" fmla="*/ 304 w 430"/>
                <a:gd name="T33" fmla="*/ 13 h 558"/>
                <a:gd name="T34" fmla="*/ 286 w 430"/>
                <a:gd name="T35" fmla="*/ 0 h 558"/>
                <a:gd name="T36" fmla="*/ 256 w 430"/>
                <a:gd name="T37" fmla="*/ 26 h 558"/>
                <a:gd name="T38" fmla="*/ 241 w 430"/>
                <a:gd name="T39" fmla="*/ 43 h 558"/>
                <a:gd name="T40" fmla="*/ 218 w 430"/>
                <a:gd name="T41" fmla="*/ 41 h 558"/>
                <a:gd name="T42" fmla="*/ 192 w 430"/>
                <a:gd name="T43" fmla="*/ 61 h 558"/>
                <a:gd name="T44" fmla="*/ 181 w 430"/>
                <a:gd name="T45" fmla="*/ 68 h 558"/>
                <a:gd name="T46" fmla="*/ 83 w 430"/>
                <a:gd name="T47" fmla="*/ 86 h 558"/>
                <a:gd name="T48" fmla="*/ 72 w 430"/>
                <a:gd name="T49" fmla="*/ 87 h 558"/>
                <a:gd name="T50" fmla="*/ 55 w 430"/>
                <a:gd name="T51" fmla="*/ 87 h 558"/>
                <a:gd name="T52" fmla="*/ 45 w 430"/>
                <a:gd name="T53" fmla="*/ 111 h 558"/>
                <a:gd name="T54" fmla="*/ 56 w 430"/>
                <a:gd name="T55" fmla="*/ 134 h 558"/>
                <a:gd name="T56" fmla="*/ 74 w 430"/>
                <a:gd name="T57" fmla="*/ 140 h 558"/>
                <a:gd name="T58" fmla="*/ 79 w 430"/>
                <a:gd name="T59" fmla="*/ 149 h 558"/>
                <a:gd name="T60" fmla="*/ 76 w 430"/>
                <a:gd name="T61" fmla="*/ 183 h 558"/>
                <a:gd name="T62" fmla="*/ 64 w 430"/>
                <a:gd name="T63" fmla="*/ 210 h 558"/>
                <a:gd name="T64" fmla="*/ 21 w 430"/>
                <a:gd name="T65" fmla="*/ 307 h 558"/>
                <a:gd name="T66" fmla="*/ 8 w 430"/>
                <a:gd name="T67" fmla="*/ 340 h 558"/>
                <a:gd name="T68" fmla="*/ 11 w 430"/>
                <a:gd name="T69" fmla="*/ 356 h 558"/>
                <a:gd name="T70" fmla="*/ 17 w 430"/>
                <a:gd name="T71" fmla="*/ 363 h 558"/>
                <a:gd name="T72" fmla="*/ 17 w 430"/>
                <a:gd name="T73" fmla="*/ 371 h 558"/>
                <a:gd name="T74" fmla="*/ 12 w 430"/>
                <a:gd name="T75" fmla="*/ 377 h 558"/>
                <a:gd name="T76" fmla="*/ 6 w 430"/>
                <a:gd name="T77" fmla="*/ 393 h 558"/>
                <a:gd name="T78" fmla="*/ 5 w 430"/>
                <a:gd name="T79" fmla="*/ 406 h 558"/>
                <a:gd name="T80" fmla="*/ 14 w 430"/>
                <a:gd name="T81" fmla="*/ 423 h 558"/>
                <a:gd name="T82" fmla="*/ 12 w 430"/>
                <a:gd name="T83" fmla="*/ 442 h 558"/>
                <a:gd name="T84" fmla="*/ 9 w 430"/>
                <a:gd name="T85" fmla="*/ 472 h 558"/>
                <a:gd name="T86" fmla="*/ 31 w 430"/>
                <a:gd name="T87" fmla="*/ 491 h 558"/>
                <a:gd name="T88" fmla="*/ 37 w 430"/>
                <a:gd name="T89" fmla="*/ 501 h 558"/>
                <a:gd name="T90" fmla="*/ 39 w 430"/>
                <a:gd name="T91" fmla="*/ 517 h 558"/>
                <a:gd name="T92" fmla="*/ 46 w 430"/>
                <a:gd name="T93" fmla="*/ 526 h 558"/>
                <a:gd name="T94" fmla="*/ 70 w 430"/>
                <a:gd name="T95" fmla="*/ 529 h 558"/>
                <a:gd name="T96" fmla="*/ 111 w 430"/>
                <a:gd name="T97" fmla="*/ 530 h 558"/>
                <a:gd name="T98" fmla="*/ 164 w 430"/>
                <a:gd name="T99" fmla="*/ 554 h 558"/>
                <a:gd name="T100" fmla="*/ 171 w 430"/>
                <a:gd name="T101" fmla="*/ 558 h 558"/>
                <a:gd name="T102" fmla="*/ 193 w 430"/>
                <a:gd name="T103" fmla="*/ 555 h 558"/>
                <a:gd name="T104" fmla="*/ 215 w 430"/>
                <a:gd name="T105" fmla="*/ 542 h 558"/>
                <a:gd name="T106" fmla="*/ 261 w 430"/>
                <a:gd name="T107" fmla="*/ 507 h 558"/>
                <a:gd name="T108" fmla="*/ 320 w 430"/>
                <a:gd name="T109" fmla="*/ 510 h 558"/>
                <a:gd name="T110" fmla="*/ 334 w 430"/>
                <a:gd name="T111" fmla="*/ 520 h 558"/>
                <a:gd name="T112" fmla="*/ 353 w 430"/>
                <a:gd name="T113" fmla="*/ 523 h 558"/>
                <a:gd name="T114" fmla="*/ 352 w 430"/>
                <a:gd name="T115" fmla="*/ 522 h 558"/>
                <a:gd name="T116" fmla="*/ 363 w 430"/>
                <a:gd name="T117" fmla="*/ 489 h 558"/>
                <a:gd name="T118" fmla="*/ 386 w 430"/>
                <a:gd name="T119" fmla="*/ 465 h 558"/>
                <a:gd name="T120" fmla="*/ 422 w 430"/>
                <a:gd name="T121" fmla="*/ 452 h 558"/>
                <a:gd name="T122" fmla="*/ 430 w 430"/>
                <a:gd name="T123" fmla="*/ 433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0" h="558">
                  <a:moveTo>
                    <a:pt x="416" y="424"/>
                  </a:moveTo>
                  <a:lnTo>
                    <a:pt x="410" y="418"/>
                  </a:lnTo>
                  <a:lnTo>
                    <a:pt x="400" y="405"/>
                  </a:lnTo>
                  <a:lnTo>
                    <a:pt x="395" y="401"/>
                  </a:lnTo>
                  <a:lnTo>
                    <a:pt x="389" y="399"/>
                  </a:lnTo>
                  <a:lnTo>
                    <a:pt x="383" y="395"/>
                  </a:lnTo>
                  <a:lnTo>
                    <a:pt x="373" y="382"/>
                  </a:lnTo>
                  <a:lnTo>
                    <a:pt x="366" y="367"/>
                  </a:lnTo>
                  <a:lnTo>
                    <a:pt x="363" y="351"/>
                  </a:lnTo>
                  <a:lnTo>
                    <a:pt x="365" y="334"/>
                  </a:lnTo>
                  <a:lnTo>
                    <a:pt x="365" y="325"/>
                  </a:lnTo>
                  <a:lnTo>
                    <a:pt x="357" y="314"/>
                  </a:lnTo>
                  <a:lnTo>
                    <a:pt x="357" y="307"/>
                  </a:lnTo>
                  <a:lnTo>
                    <a:pt x="360" y="299"/>
                  </a:lnTo>
                  <a:lnTo>
                    <a:pt x="370" y="285"/>
                  </a:lnTo>
                  <a:lnTo>
                    <a:pt x="377" y="265"/>
                  </a:lnTo>
                  <a:lnTo>
                    <a:pt x="388" y="247"/>
                  </a:lnTo>
                  <a:lnTo>
                    <a:pt x="411" y="144"/>
                  </a:lnTo>
                  <a:lnTo>
                    <a:pt x="412" y="135"/>
                  </a:lnTo>
                  <a:lnTo>
                    <a:pt x="410" y="125"/>
                  </a:lnTo>
                  <a:lnTo>
                    <a:pt x="406" y="117"/>
                  </a:lnTo>
                  <a:lnTo>
                    <a:pt x="394" y="105"/>
                  </a:lnTo>
                  <a:lnTo>
                    <a:pt x="390" y="98"/>
                  </a:lnTo>
                  <a:lnTo>
                    <a:pt x="390" y="89"/>
                  </a:lnTo>
                  <a:lnTo>
                    <a:pt x="395" y="71"/>
                  </a:lnTo>
                  <a:lnTo>
                    <a:pt x="394" y="61"/>
                  </a:lnTo>
                  <a:lnTo>
                    <a:pt x="394" y="61"/>
                  </a:lnTo>
                  <a:lnTo>
                    <a:pt x="394" y="61"/>
                  </a:lnTo>
                  <a:lnTo>
                    <a:pt x="387" y="52"/>
                  </a:lnTo>
                  <a:lnTo>
                    <a:pt x="376" y="43"/>
                  </a:lnTo>
                  <a:lnTo>
                    <a:pt x="354" y="28"/>
                  </a:lnTo>
                  <a:lnTo>
                    <a:pt x="342" y="25"/>
                  </a:lnTo>
                  <a:lnTo>
                    <a:pt x="314" y="21"/>
                  </a:lnTo>
                  <a:lnTo>
                    <a:pt x="304" y="13"/>
                  </a:lnTo>
                  <a:lnTo>
                    <a:pt x="294" y="1"/>
                  </a:lnTo>
                  <a:lnTo>
                    <a:pt x="286" y="0"/>
                  </a:lnTo>
                  <a:lnTo>
                    <a:pt x="266" y="16"/>
                  </a:lnTo>
                  <a:lnTo>
                    <a:pt x="256" y="26"/>
                  </a:lnTo>
                  <a:lnTo>
                    <a:pt x="248" y="37"/>
                  </a:lnTo>
                  <a:lnTo>
                    <a:pt x="241" y="43"/>
                  </a:lnTo>
                  <a:lnTo>
                    <a:pt x="228" y="39"/>
                  </a:lnTo>
                  <a:lnTo>
                    <a:pt x="218" y="41"/>
                  </a:lnTo>
                  <a:lnTo>
                    <a:pt x="192" y="61"/>
                  </a:lnTo>
                  <a:lnTo>
                    <a:pt x="192" y="61"/>
                  </a:lnTo>
                  <a:lnTo>
                    <a:pt x="191" y="61"/>
                  </a:lnTo>
                  <a:lnTo>
                    <a:pt x="181" y="68"/>
                  </a:lnTo>
                  <a:lnTo>
                    <a:pt x="94" y="81"/>
                  </a:lnTo>
                  <a:lnTo>
                    <a:pt x="83" y="86"/>
                  </a:lnTo>
                  <a:lnTo>
                    <a:pt x="77" y="87"/>
                  </a:lnTo>
                  <a:lnTo>
                    <a:pt x="72" y="87"/>
                  </a:lnTo>
                  <a:lnTo>
                    <a:pt x="60" y="85"/>
                  </a:lnTo>
                  <a:lnTo>
                    <a:pt x="55" y="87"/>
                  </a:lnTo>
                  <a:lnTo>
                    <a:pt x="46" y="98"/>
                  </a:lnTo>
                  <a:lnTo>
                    <a:pt x="45" y="111"/>
                  </a:lnTo>
                  <a:lnTo>
                    <a:pt x="48" y="124"/>
                  </a:lnTo>
                  <a:lnTo>
                    <a:pt x="56" y="134"/>
                  </a:lnTo>
                  <a:lnTo>
                    <a:pt x="68" y="137"/>
                  </a:lnTo>
                  <a:lnTo>
                    <a:pt x="74" y="140"/>
                  </a:lnTo>
                  <a:lnTo>
                    <a:pt x="78" y="143"/>
                  </a:lnTo>
                  <a:lnTo>
                    <a:pt x="79" y="149"/>
                  </a:lnTo>
                  <a:lnTo>
                    <a:pt x="73" y="159"/>
                  </a:lnTo>
                  <a:lnTo>
                    <a:pt x="76" y="183"/>
                  </a:lnTo>
                  <a:lnTo>
                    <a:pt x="71" y="196"/>
                  </a:lnTo>
                  <a:lnTo>
                    <a:pt x="64" y="210"/>
                  </a:lnTo>
                  <a:lnTo>
                    <a:pt x="52" y="256"/>
                  </a:lnTo>
                  <a:lnTo>
                    <a:pt x="21" y="307"/>
                  </a:lnTo>
                  <a:lnTo>
                    <a:pt x="9" y="334"/>
                  </a:lnTo>
                  <a:lnTo>
                    <a:pt x="8" y="340"/>
                  </a:lnTo>
                  <a:lnTo>
                    <a:pt x="9" y="345"/>
                  </a:lnTo>
                  <a:lnTo>
                    <a:pt x="11" y="356"/>
                  </a:lnTo>
                  <a:lnTo>
                    <a:pt x="13" y="358"/>
                  </a:lnTo>
                  <a:lnTo>
                    <a:pt x="17" y="363"/>
                  </a:lnTo>
                  <a:lnTo>
                    <a:pt x="18" y="365"/>
                  </a:lnTo>
                  <a:lnTo>
                    <a:pt x="17" y="371"/>
                  </a:lnTo>
                  <a:lnTo>
                    <a:pt x="15" y="374"/>
                  </a:lnTo>
                  <a:lnTo>
                    <a:pt x="12" y="377"/>
                  </a:lnTo>
                  <a:lnTo>
                    <a:pt x="10" y="380"/>
                  </a:lnTo>
                  <a:lnTo>
                    <a:pt x="6" y="393"/>
                  </a:lnTo>
                  <a:lnTo>
                    <a:pt x="5" y="399"/>
                  </a:lnTo>
                  <a:lnTo>
                    <a:pt x="5" y="406"/>
                  </a:lnTo>
                  <a:lnTo>
                    <a:pt x="8" y="412"/>
                  </a:lnTo>
                  <a:lnTo>
                    <a:pt x="14" y="423"/>
                  </a:lnTo>
                  <a:lnTo>
                    <a:pt x="15" y="429"/>
                  </a:lnTo>
                  <a:lnTo>
                    <a:pt x="12" y="442"/>
                  </a:lnTo>
                  <a:lnTo>
                    <a:pt x="0" y="469"/>
                  </a:lnTo>
                  <a:lnTo>
                    <a:pt x="9" y="472"/>
                  </a:lnTo>
                  <a:lnTo>
                    <a:pt x="15" y="480"/>
                  </a:lnTo>
                  <a:lnTo>
                    <a:pt x="31" y="491"/>
                  </a:lnTo>
                  <a:lnTo>
                    <a:pt x="35" y="496"/>
                  </a:lnTo>
                  <a:lnTo>
                    <a:pt x="37" y="501"/>
                  </a:lnTo>
                  <a:lnTo>
                    <a:pt x="37" y="512"/>
                  </a:lnTo>
                  <a:lnTo>
                    <a:pt x="39" y="517"/>
                  </a:lnTo>
                  <a:lnTo>
                    <a:pt x="41" y="522"/>
                  </a:lnTo>
                  <a:lnTo>
                    <a:pt x="46" y="526"/>
                  </a:lnTo>
                  <a:lnTo>
                    <a:pt x="56" y="529"/>
                  </a:lnTo>
                  <a:lnTo>
                    <a:pt x="70" y="529"/>
                  </a:lnTo>
                  <a:lnTo>
                    <a:pt x="92" y="526"/>
                  </a:lnTo>
                  <a:lnTo>
                    <a:pt x="111" y="530"/>
                  </a:lnTo>
                  <a:lnTo>
                    <a:pt x="161" y="550"/>
                  </a:lnTo>
                  <a:lnTo>
                    <a:pt x="164" y="554"/>
                  </a:lnTo>
                  <a:lnTo>
                    <a:pt x="167" y="556"/>
                  </a:lnTo>
                  <a:lnTo>
                    <a:pt x="171" y="558"/>
                  </a:lnTo>
                  <a:lnTo>
                    <a:pt x="178" y="558"/>
                  </a:lnTo>
                  <a:lnTo>
                    <a:pt x="193" y="555"/>
                  </a:lnTo>
                  <a:lnTo>
                    <a:pt x="203" y="550"/>
                  </a:lnTo>
                  <a:lnTo>
                    <a:pt x="215" y="542"/>
                  </a:lnTo>
                  <a:lnTo>
                    <a:pt x="248" y="508"/>
                  </a:lnTo>
                  <a:lnTo>
                    <a:pt x="261" y="507"/>
                  </a:lnTo>
                  <a:lnTo>
                    <a:pt x="295" y="513"/>
                  </a:lnTo>
                  <a:lnTo>
                    <a:pt x="320" y="510"/>
                  </a:lnTo>
                  <a:lnTo>
                    <a:pt x="324" y="511"/>
                  </a:lnTo>
                  <a:lnTo>
                    <a:pt x="334" y="520"/>
                  </a:lnTo>
                  <a:lnTo>
                    <a:pt x="346" y="525"/>
                  </a:lnTo>
                  <a:lnTo>
                    <a:pt x="353" y="523"/>
                  </a:lnTo>
                  <a:lnTo>
                    <a:pt x="353" y="523"/>
                  </a:lnTo>
                  <a:lnTo>
                    <a:pt x="352" y="522"/>
                  </a:lnTo>
                  <a:lnTo>
                    <a:pt x="356" y="506"/>
                  </a:lnTo>
                  <a:lnTo>
                    <a:pt x="363" y="489"/>
                  </a:lnTo>
                  <a:lnTo>
                    <a:pt x="374" y="473"/>
                  </a:lnTo>
                  <a:lnTo>
                    <a:pt x="386" y="465"/>
                  </a:lnTo>
                  <a:lnTo>
                    <a:pt x="415" y="457"/>
                  </a:lnTo>
                  <a:lnTo>
                    <a:pt x="422" y="452"/>
                  </a:lnTo>
                  <a:lnTo>
                    <a:pt x="426" y="449"/>
                  </a:lnTo>
                  <a:lnTo>
                    <a:pt x="430" y="433"/>
                  </a:lnTo>
                  <a:lnTo>
                    <a:pt x="416" y="424"/>
                  </a:lnTo>
                  <a:close/>
                </a:path>
              </a:pathLst>
            </a:custGeom>
            <a:noFill/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 noEditPoints="1"/>
            </p:cNvSpPr>
            <p:nvPr/>
          </p:nvSpPr>
          <p:spPr bwMode="auto">
            <a:xfrm>
              <a:off x="7551738" y="4895850"/>
              <a:ext cx="319088" cy="1084263"/>
            </a:xfrm>
            <a:custGeom>
              <a:avLst/>
              <a:gdLst>
                <a:gd name="T0" fmla="*/ 362 w 1005"/>
                <a:gd name="T1" fmla="*/ 591 h 3414"/>
                <a:gd name="T2" fmla="*/ 363 w 1005"/>
                <a:gd name="T3" fmla="*/ 425 h 3414"/>
                <a:gd name="T4" fmla="*/ 319 w 1005"/>
                <a:gd name="T5" fmla="*/ 380 h 3414"/>
                <a:gd name="T6" fmla="*/ 347 w 1005"/>
                <a:gd name="T7" fmla="*/ 332 h 3414"/>
                <a:gd name="T8" fmla="*/ 375 w 1005"/>
                <a:gd name="T9" fmla="*/ 317 h 3414"/>
                <a:gd name="T10" fmla="*/ 381 w 1005"/>
                <a:gd name="T11" fmla="*/ 183 h 3414"/>
                <a:gd name="T12" fmla="*/ 418 w 1005"/>
                <a:gd name="T13" fmla="*/ 141 h 3414"/>
                <a:gd name="T14" fmla="*/ 385 w 1005"/>
                <a:gd name="T15" fmla="*/ 50 h 3414"/>
                <a:gd name="T16" fmla="*/ 353 w 1005"/>
                <a:gd name="T17" fmla="*/ 79 h 3414"/>
                <a:gd name="T18" fmla="*/ 303 w 1005"/>
                <a:gd name="T19" fmla="*/ 177 h 3414"/>
                <a:gd name="T20" fmla="*/ 308 w 1005"/>
                <a:gd name="T21" fmla="*/ 267 h 3414"/>
                <a:gd name="T22" fmla="*/ 266 w 1005"/>
                <a:gd name="T23" fmla="*/ 415 h 3414"/>
                <a:gd name="T24" fmla="*/ 263 w 1005"/>
                <a:gd name="T25" fmla="*/ 512 h 3414"/>
                <a:gd name="T26" fmla="*/ 280 w 1005"/>
                <a:gd name="T27" fmla="*/ 693 h 3414"/>
                <a:gd name="T28" fmla="*/ 275 w 1005"/>
                <a:gd name="T29" fmla="*/ 741 h 3414"/>
                <a:gd name="T30" fmla="*/ 236 w 1005"/>
                <a:gd name="T31" fmla="*/ 723 h 3414"/>
                <a:gd name="T32" fmla="*/ 200 w 1005"/>
                <a:gd name="T33" fmla="*/ 862 h 3414"/>
                <a:gd name="T34" fmla="*/ 156 w 1005"/>
                <a:gd name="T35" fmla="*/ 886 h 3414"/>
                <a:gd name="T36" fmla="*/ 169 w 1005"/>
                <a:gd name="T37" fmla="*/ 940 h 3414"/>
                <a:gd name="T38" fmla="*/ 207 w 1005"/>
                <a:gd name="T39" fmla="*/ 1010 h 3414"/>
                <a:gd name="T40" fmla="*/ 215 w 1005"/>
                <a:gd name="T41" fmla="*/ 1058 h 3414"/>
                <a:gd name="T42" fmla="*/ 266 w 1005"/>
                <a:gd name="T43" fmla="*/ 1017 h 3414"/>
                <a:gd name="T44" fmla="*/ 228 w 1005"/>
                <a:gd name="T45" fmla="*/ 1026 h 3414"/>
                <a:gd name="T46" fmla="*/ 271 w 1005"/>
                <a:gd name="T47" fmla="*/ 864 h 3414"/>
                <a:gd name="T48" fmla="*/ 274 w 1005"/>
                <a:gd name="T49" fmla="*/ 815 h 3414"/>
                <a:gd name="T50" fmla="*/ 303 w 1005"/>
                <a:gd name="T51" fmla="*/ 757 h 3414"/>
                <a:gd name="T52" fmla="*/ 331 w 1005"/>
                <a:gd name="T53" fmla="*/ 693 h 3414"/>
                <a:gd name="T54" fmla="*/ 328 w 1005"/>
                <a:gd name="T55" fmla="*/ 651 h 3414"/>
                <a:gd name="T56" fmla="*/ 342 w 1005"/>
                <a:gd name="T57" fmla="*/ 620 h 3414"/>
                <a:gd name="T58" fmla="*/ 232 w 1005"/>
                <a:gd name="T59" fmla="*/ 425 h 3414"/>
                <a:gd name="T60" fmla="*/ 239 w 1005"/>
                <a:gd name="T61" fmla="*/ 344 h 3414"/>
                <a:gd name="T62" fmla="*/ 792 w 1005"/>
                <a:gd name="T63" fmla="*/ 706 h 3414"/>
                <a:gd name="T64" fmla="*/ 426 w 1005"/>
                <a:gd name="T65" fmla="*/ 756 h 3414"/>
                <a:gd name="T66" fmla="*/ 388 w 1005"/>
                <a:gd name="T67" fmla="*/ 826 h 3414"/>
                <a:gd name="T68" fmla="*/ 386 w 1005"/>
                <a:gd name="T69" fmla="*/ 861 h 3414"/>
                <a:gd name="T70" fmla="*/ 9 w 1005"/>
                <a:gd name="T71" fmla="*/ 1061 h 3414"/>
                <a:gd name="T72" fmla="*/ 223 w 1005"/>
                <a:gd name="T73" fmla="*/ 1086 h 3414"/>
                <a:gd name="T74" fmla="*/ 191 w 1005"/>
                <a:gd name="T75" fmla="*/ 1148 h 3414"/>
                <a:gd name="T76" fmla="*/ 161 w 1005"/>
                <a:gd name="T77" fmla="*/ 1390 h 3414"/>
                <a:gd name="T78" fmla="*/ 84 w 1005"/>
                <a:gd name="T79" fmla="*/ 1494 h 3414"/>
                <a:gd name="T80" fmla="*/ 154 w 1005"/>
                <a:gd name="T81" fmla="*/ 1563 h 3414"/>
                <a:gd name="T82" fmla="*/ 280 w 1005"/>
                <a:gd name="T83" fmla="*/ 2194 h 3414"/>
                <a:gd name="T84" fmla="*/ 298 w 1005"/>
                <a:gd name="T85" fmla="*/ 2241 h 3414"/>
                <a:gd name="T86" fmla="*/ 681 w 1005"/>
                <a:gd name="T87" fmla="*/ 2547 h 3414"/>
                <a:gd name="T88" fmla="*/ 420 w 1005"/>
                <a:gd name="T89" fmla="*/ 2627 h 3414"/>
                <a:gd name="T90" fmla="*/ 458 w 1005"/>
                <a:gd name="T91" fmla="*/ 2689 h 3414"/>
                <a:gd name="T92" fmla="*/ 633 w 1005"/>
                <a:gd name="T93" fmla="*/ 2691 h 3414"/>
                <a:gd name="T94" fmla="*/ 621 w 1005"/>
                <a:gd name="T95" fmla="*/ 2761 h 3414"/>
                <a:gd name="T96" fmla="*/ 627 w 1005"/>
                <a:gd name="T97" fmla="*/ 2792 h 3414"/>
                <a:gd name="T98" fmla="*/ 658 w 1005"/>
                <a:gd name="T99" fmla="*/ 2817 h 3414"/>
                <a:gd name="T100" fmla="*/ 536 w 1005"/>
                <a:gd name="T101" fmla="*/ 2800 h 3414"/>
                <a:gd name="T102" fmla="*/ 557 w 1005"/>
                <a:gd name="T103" fmla="*/ 2861 h 3414"/>
                <a:gd name="T104" fmla="*/ 717 w 1005"/>
                <a:gd name="T105" fmla="*/ 3137 h 3414"/>
                <a:gd name="T106" fmla="*/ 689 w 1005"/>
                <a:gd name="T107" fmla="*/ 3106 h 3414"/>
                <a:gd name="T108" fmla="*/ 717 w 1005"/>
                <a:gd name="T109" fmla="*/ 3137 h 3414"/>
                <a:gd name="T110" fmla="*/ 765 w 1005"/>
                <a:gd name="T111" fmla="*/ 3176 h 3414"/>
                <a:gd name="T112" fmla="*/ 694 w 1005"/>
                <a:gd name="T113" fmla="*/ 3283 h 3414"/>
                <a:gd name="T114" fmla="*/ 754 w 1005"/>
                <a:gd name="T115" fmla="*/ 3350 h 3414"/>
                <a:gd name="T116" fmla="*/ 795 w 1005"/>
                <a:gd name="T117" fmla="*/ 3386 h 3414"/>
                <a:gd name="T118" fmla="*/ 830 w 1005"/>
                <a:gd name="T119" fmla="*/ 3284 h 3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05" h="3414">
                  <a:moveTo>
                    <a:pt x="388" y="15"/>
                  </a:moveTo>
                  <a:lnTo>
                    <a:pt x="406" y="19"/>
                  </a:lnTo>
                  <a:lnTo>
                    <a:pt x="400" y="8"/>
                  </a:lnTo>
                  <a:lnTo>
                    <a:pt x="398" y="6"/>
                  </a:lnTo>
                  <a:lnTo>
                    <a:pt x="395" y="0"/>
                  </a:lnTo>
                  <a:lnTo>
                    <a:pt x="388" y="0"/>
                  </a:lnTo>
                  <a:lnTo>
                    <a:pt x="375" y="6"/>
                  </a:lnTo>
                  <a:lnTo>
                    <a:pt x="379" y="11"/>
                  </a:lnTo>
                  <a:lnTo>
                    <a:pt x="388" y="15"/>
                  </a:lnTo>
                  <a:close/>
                  <a:moveTo>
                    <a:pt x="361" y="609"/>
                  </a:moveTo>
                  <a:lnTo>
                    <a:pt x="365" y="602"/>
                  </a:lnTo>
                  <a:lnTo>
                    <a:pt x="358" y="598"/>
                  </a:lnTo>
                  <a:lnTo>
                    <a:pt x="362" y="591"/>
                  </a:lnTo>
                  <a:lnTo>
                    <a:pt x="370" y="583"/>
                  </a:lnTo>
                  <a:lnTo>
                    <a:pt x="375" y="577"/>
                  </a:lnTo>
                  <a:lnTo>
                    <a:pt x="375" y="553"/>
                  </a:lnTo>
                  <a:lnTo>
                    <a:pt x="374" y="541"/>
                  </a:lnTo>
                  <a:lnTo>
                    <a:pt x="366" y="523"/>
                  </a:lnTo>
                  <a:lnTo>
                    <a:pt x="368" y="510"/>
                  </a:lnTo>
                  <a:lnTo>
                    <a:pt x="375" y="486"/>
                  </a:lnTo>
                  <a:lnTo>
                    <a:pt x="375" y="475"/>
                  </a:lnTo>
                  <a:lnTo>
                    <a:pt x="372" y="464"/>
                  </a:lnTo>
                  <a:lnTo>
                    <a:pt x="366" y="455"/>
                  </a:lnTo>
                  <a:lnTo>
                    <a:pt x="358" y="446"/>
                  </a:lnTo>
                  <a:lnTo>
                    <a:pt x="364" y="436"/>
                  </a:lnTo>
                  <a:lnTo>
                    <a:pt x="363" y="425"/>
                  </a:lnTo>
                  <a:lnTo>
                    <a:pt x="360" y="414"/>
                  </a:lnTo>
                  <a:lnTo>
                    <a:pt x="362" y="405"/>
                  </a:lnTo>
                  <a:lnTo>
                    <a:pt x="350" y="393"/>
                  </a:lnTo>
                  <a:lnTo>
                    <a:pt x="347" y="391"/>
                  </a:lnTo>
                  <a:lnTo>
                    <a:pt x="345" y="389"/>
                  </a:lnTo>
                  <a:lnTo>
                    <a:pt x="345" y="385"/>
                  </a:lnTo>
                  <a:lnTo>
                    <a:pt x="343" y="381"/>
                  </a:lnTo>
                  <a:lnTo>
                    <a:pt x="338" y="378"/>
                  </a:lnTo>
                  <a:lnTo>
                    <a:pt x="334" y="385"/>
                  </a:lnTo>
                  <a:lnTo>
                    <a:pt x="329" y="388"/>
                  </a:lnTo>
                  <a:lnTo>
                    <a:pt x="323" y="386"/>
                  </a:lnTo>
                  <a:lnTo>
                    <a:pt x="320" y="382"/>
                  </a:lnTo>
                  <a:lnTo>
                    <a:pt x="319" y="380"/>
                  </a:lnTo>
                  <a:lnTo>
                    <a:pt x="321" y="377"/>
                  </a:lnTo>
                  <a:lnTo>
                    <a:pt x="322" y="373"/>
                  </a:lnTo>
                  <a:lnTo>
                    <a:pt x="332" y="351"/>
                  </a:lnTo>
                  <a:lnTo>
                    <a:pt x="333" y="347"/>
                  </a:lnTo>
                  <a:lnTo>
                    <a:pt x="339" y="347"/>
                  </a:lnTo>
                  <a:lnTo>
                    <a:pt x="344" y="348"/>
                  </a:lnTo>
                  <a:lnTo>
                    <a:pt x="348" y="352"/>
                  </a:lnTo>
                  <a:lnTo>
                    <a:pt x="348" y="361"/>
                  </a:lnTo>
                  <a:lnTo>
                    <a:pt x="352" y="361"/>
                  </a:lnTo>
                  <a:lnTo>
                    <a:pt x="356" y="353"/>
                  </a:lnTo>
                  <a:lnTo>
                    <a:pt x="358" y="347"/>
                  </a:lnTo>
                  <a:lnTo>
                    <a:pt x="355" y="342"/>
                  </a:lnTo>
                  <a:lnTo>
                    <a:pt x="347" y="332"/>
                  </a:lnTo>
                  <a:lnTo>
                    <a:pt x="345" y="325"/>
                  </a:lnTo>
                  <a:lnTo>
                    <a:pt x="345" y="314"/>
                  </a:lnTo>
                  <a:lnTo>
                    <a:pt x="349" y="305"/>
                  </a:lnTo>
                  <a:lnTo>
                    <a:pt x="358" y="307"/>
                  </a:lnTo>
                  <a:lnTo>
                    <a:pt x="358" y="295"/>
                  </a:lnTo>
                  <a:lnTo>
                    <a:pt x="362" y="295"/>
                  </a:lnTo>
                  <a:lnTo>
                    <a:pt x="363" y="302"/>
                  </a:lnTo>
                  <a:lnTo>
                    <a:pt x="361" y="315"/>
                  </a:lnTo>
                  <a:lnTo>
                    <a:pt x="362" y="320"/>
                  </a:lnTo>
                  <a:lnTo>
                    <a:pt x="365" y="323"/>
                  </a:lnTo>
                  <a:lnTo>
                    <a:pt x="369" y="324"/>
                  </a:lnTo>
                  <a:lnTo>
                    <a:pt x="373" y="322"/>
                  </a:lnTo>
                  <a:lnTo>
                    <a:pt x="375" y="317"/>
                  </a:lnTo>
                  <a:lnTo>
                    <a:pt x="378" y="317"/>
                  </a:lnTo>
                  <a:lnTo>
                    <a:pt x="388" y="322"/>
                  </a:lnTo>
                  <a:lnTo>
                    <a:pt x="397" y="308"/>
                  </a:lnTo>
                  <a:lnTo>
                    <a:pt x="402" y="286"/>
                  </a:lnTo>
                  <a:lnTo>
                    <a:pt x="406" y="272"/>
                  </a:lnTo>
                  <a:lnTo>
                    <a:pt x="405" y="240"/>
                  </a:lnTo>
                  <a:lnTo>
                    <a:pt x="407" y="226"/>
                  </a:lnTo>
                  <a:lnTo>
                    <a:pt x="418" y="209"/>
                  </a:lnTo>
                  <a:lnTo>
                    <a:pt x="417" y="204"/>
                  </a:lnTo>
                  <a:lnTo>
                    <a:pt x="406" y="197"/>
                  </a:lnTo>
                  <a:lnTo>
                    <a:pt x="396" y="185"/>
                  </a:lnTo>
                  <a:lnTo>
                    <a:pt x="391" y="181"/>
                  </a:lnTo>
                  <a:lnTo>
                    <a:pt x="381" y="183"/>
                  </a:lnTo>
                  <a:lnTo>
                    <a:pt x="375" y="180"/>
                  </a:lnTo>
                  <a:lnTo>
                    <a:pt x="369" y="174"/>
                  </a:lnTo>
                  <a:lnTo>
                    <a:pt x="368" y="166"/>
                  </a:lnTo>
                  <a:lnTo>
                    <a:pt x="372" y="161"/>
                  </a:lnTo>
                  <a:lnTo>
                    <a:pt x="377" y="161"/>
                  </a:lnTo>
                  <a:lnTo>
                    <a:pt x="381" y="165"/>
                  </a:lnTo>
                  <a:lnTo>
                    <a:pt x="381" y="174"/>
                  </a:lnTo>
                  <a:lnTo>
                    <a:pt x="387" y="169"/>
                  </a:lnTo>
                  <a:lnTo>
                    <a:pt x="395" y="165"/>
                  </a:lnTo>
                  <a:lnTo>
                    <a:pt x="402" y="160"/>
                  </a:lnTo>
                  <a:lnTo>
                    <a:pt x="406" y="155"/>
                  </a:lnTo>
                  <a:lnTo>
                    <a:pt x="408" y="148"/>
                  </a:lnTo>
                  <a:lnTo>
                    <a:pt x="418" y="141"/>
                  </a:lnTo>
                  <a:lnTo>
                    <a:pt x="419" y="133"/>
                  </a:lnTo>
                  <a:lnTo>
                    <a:pt x="416" y="134"/>
                  </a:lnTo>
                  <a:lnTo>
                    <a:pt x="411" y="135"/>
                  </a:lnTo>
                  <a:lnTo>
                    <a:pt x="409" y="136"/>
                  </a:lnTo>
                  <a:lnTo>
                    <a:pt x="406" y="104"/>
                  </a:lnTo>
                  <a:lnTo>
                    <a:pt x="407" y="87"/>
                  </a:lnTo>
                  <a:lnTo>
                    <a:pt x="412" y="70"/>
                  </a:lnTo>
                  <a:lnTo>
                    <a:pt x="404" y="56"/>
                  </a:lnTo>
                  <a:lnTo>
                    <a:pt x="400" y="54"/>
                  </a:lnTo>
                  <a:lnTo>
                    <a:pt x="394" y="55"/>
                  </a:lnTo>
                  <a:lnTo>
                    <a:pt x="390" y="56"/>
                  </a:lnTo>
                  <a:lnTo>
                    <a:pt x="387" y="55"/>
                  </a:lnTo>
                  <a:lnTo>
                    <a:pt x="385" y="50"/>
                  </a:lnTo>
                  <a:lnTo>
                    <a:pt x="382" y="55"/>
                  </a:lnTo>
                  <a:lnTo>
                    <a:pt x="381" y="58"/>
                  </a:lnTo>
                  <a:lnTo>
                    <a:pt x="382" y="61"/>
                  </a:lnTo>
                  <a:lnTo>
                    <a:pt x="385" y="64"/>
                  </a:lnTo>
                  <a:lnTo>
                    <a:pt x="381" y="66"/>
                  </a:lnTo>
                  <a:lnTo>
                    <a:pt x="378" y="66"/>
                  </a:lnTo>
                  <a:lnTo>
                    <a:pt x="375" y="64"/>
                  </a:lnTo>
                  <a:lnTo>
                    <a:pt x="372" y="60"/>
                  </a:lnTo>
                  <a:lnTo>
                    <a:pt x="368" y="62"/>
                  </a:lnTo>
                  <a:lnTo>
                    <a:pt x="359" y="64"/>
                  </a:lnTo>
                  <a:lnTo>
                    <a:pt x="355" y="67"/>
                  </a:lnTo>
                  <a:lnTo>
                    <a:pt x="353" y="71"/>
                  </a:lnTo>
                  <a:lnTo>
                    <a:pt x="353" y="79"/>
                  </a:lnTo>
                  <a:lnTo>
                    <a:pt x="352" y="84"/>
                  </a:lnTo>
                  <a:lnTo>
                    <a:pt x="349" y="88"/>
                  </a:lnTo>
                  <a:lnTo>
                    <a:pt x="338" y="101"/>
                  </a:lnTo>
                  <a:lnTo>
                    <a:pt x="333" y="106"/>
                  </a:lnTo>
                  <a:lnTo>
                    <a:pt x="332" y="106"/>
                  </a:lnTo>
                  <a:lnTo>
                    <a:pt x="328" y="112"/>
                  </a:lnTo>
                  <a:lnTo>
                    <a:pt x="328" y="116"/>
                  </a:lnTo>
                  <a:lnTo>
                    <a:pt x="329" y="128"/>
                  </a:lnTo>
                  <a:lnTo>
                    <a:pt x="328" y="133"/>
                  </a:lnTo>
                  <a:lnTo>
                    <a:pt x="327" y="139"/>
                  </a:lnTo>
                  <a:lnTo>
                    <a:pt x="325" y="143"/>
                  </a:lnTo>
                  <a:lnTo>
                    <a:pt x="306" y="167"/>
                  </a:lnTo>
                  <a:lnTo>
                    <a:pt x="303" y="177"/>
                  </a:lnTo>
                  <a:lnTo>
                    <a:pt x="309" y="184"/>
                  </a:lnTo>
                  <a:lnTo>
                    <a:pt x="309" y="187"/>
                  </a:lnTo>
                  <a:lnTo>
                    <a:pt x="307" y="194"/>
                  </a:lnTo>
                  <a:lnTo>
                    <a:pt x="314" y="216"/>
                  </a:lnTo>
                  <a:lnTo>
                    <a:pt x="314" y="221"/>
                  </a:lnTo>
                  <a:lnTo>
                    <a:pt x="303" y="225"/>
                  </a:lnTo>
                  <a:lnTo>
                    <a:pt x="303" y="235"/>
                  </a:lnTo>
                  <a:lnTo>
                    <a:pt x="304" y="245"/>
                  </a:lnTo>
                  <a:lnTo>
                    <a:pt x="299" y="251"/>
                  </a:lnTo>
                  <a:lnTo>
                    <a:pt x="301" y="255"/>
                  </a:lnTo>
                  <a:lnTo>
                    <a:pt x="307" y="262"/>
                  </a:lnTo>
                  <a:lnTo>
                    <a:pt x="309" y="265"/>
                  </a:lnTo>
                  <a:lnTo>
                    <a:pt x="308" y="267"/>
                  </a:lnTo>
                  <a:lnTo>
                    <a:pt x="306" y="270"/>
                  </a:lnTo>
                  <a:lnTo>
                    <a:pt x="297" y="286"/>
                  </a:lnTo>
                  <a:lnTo>
                    <a:pt x="287" y="316"/>
                  </a:lnTo>
                  <a:lnTo>
                    <a:pt x="287" y="328"/>
                  </a:lnTo>
                  <a:lnTo>
                    <a:pt x="297" y="334"/>
                  </a:lnTo>
                  <a:lnTo>
                    <a:pt x="299" y="337"/>
                  </a:lnTo>
                  <a:lnTo>
                    <a:pt x="296" y="346"/>
                  </a:lnTo>
                  <a:lnTo>
                    <a:pt x="289" y="359"/>
                  </a:lnTo>
                  <a:lnTo>
                    <a:pt x="289" y="385"/>
                  </a:lnTo>
                  <a:lnTo>
                    <a:pt x="287" y="395"/>
                  </a:lnTo>
                  <a:lnTo>
                    <a:pt x="283" y="409"/>
                  </a:lnTo>
                  <a:lnTo>
                    <a:pt x="276" y="417"/>
                  </a:lnTo>
                  <a:lnTo>
                    <a:pt x="266" y="415"/>
                  </a:lnTo>
                  <a:lnTo>
                    <a:pt x="263" y="420"/>
                  </a:lnTo>
                  <a:lnTo>
                    <a:pt x="258" y="423"/>
                  </a:lnTo>
                  <a:lnTo>
                    <a:pt x="254" y="428"/>
                  </a:lnTo>
                  <a:lnTo>
                    <a:pt x="253" y="434"/>
                  </a:lnTo>
                  <a:lnTo>
                    <a:pt x="256" y="456"/>
                  </a:lnTo>
                  <a:lnTo>
                    <a:pt x="258" y="490"/>
                  </a:lnTo>
                  <a:lnTo>
                    <a:pt x="261" y="498"/>
                  </a:lnTo>
                  <a:lnTo>
                    <a:pt x="266" y="501"/>
                  </a:lnTo>
                  <a:lnTo>
                    <a:pt x="272" y="502"/>
                  </a:lnTo>
                  <a:lnTo>
                    <a:pt x="275" y="505"/>
                  </a:lnTo>
                  <a:lnTo>
                    <a:pt x="273" y="511"/>
                  </a:lnTo>
                  <a:lnTo>
                    <a:pt x="271" y="511"/>
                  </a:lnTo>
                  <a:lnTo>
                    <a:pt x="263" y="512"/>
                  </a:lnTo>
                  <a:lnTo>
                    <a:pt x="261" y="513"/>
                  </a:lnTo>
                  <a:lnTo>
                    <a:pt x="259" y="515"/>
                  </a:lnTo>
                  <a:lnTo>
                    <a:pt x="256" y="520"/>
                  </a:lnTo>
                  <a:lnTo>
                    <a:pt x="247" y="531"/>
                  </a:lnTo>
                  <a:lnTo>
                    <a:pt x="245" y="537"/>
                  </a:lnTo>
                  <a:lnTo>
                    <a:pt x="243" y="654"/>
                  </a:lnTo>
                  <a:lnTo>
                    <a:pt x="245" y="666"/>
                  </a:lnTo>
                  <a:lnTo>
                    <a:pt x="251" y="676"/>
                  </a:lnTo>
                  <a:lnTo>
                    <a:pt x="261" y="680"/>
                  </a:lnTo>
                  <a:lnTo>
                    <a:pt x="272" y="680"/>
                  </a:lnTo>
                  <a:lnTo>
                    <a:pt x="276" y="682"/>
                  </a:lnTo>
                  <a:lnTo>
                    <a:pt x="279" y="687"/>
                  </a:lnTo>
                  <a:lnTo>
                    <a:pt x="280" y="693"/>
                  </a:lnTo>
                  <a:lnTo>
                    <a:pt x="278" y="695"/>
                  </a:lnTo>
                  <a:lnTo>
                    <a:pt x="274" y="695"/>
                  </a:lnTo>
                  <a:lnTo>
                    <a:pt x="266" y="698"/>
                  </a:lnTo>
                  <a:lnTo>
                    <a:pt x="264" y="696"/>
                  </a:lnTo>
                  <a:lnTo>
                    <a:pt x="263" y="697"/>
                  </a:lnTo>
                  <a:lnTo>
                    <a:pt x="263" y="702"/>
                  </a:lnTo>
                  <a:lnTo>
                    <a:pt x="264" y="704"/>
                  </a:lnTo>
                  <a:lnTo>
                    <a:pt x="267" y="708"/>
                  </a:lnTo>
                  <a:lnTo>
                    <a:pt x="271" y="710"/>
                  </a:lnTo>
                  <a:lnTo>
                    <a:pt x="274" y="711"/>
                  </a:lnTo>
                  <a:lnTo>
                    <a:pt x="279" y="732"/>
                  </a:lnTo>
                  <a:lnTo>
                    <a:pt x="277" y="738"/>
                  </a:lnTo>
                  <a:lnTo>
                    <a:pt x="275" y="741"/>
                  </a:lnTo>
                  <a:lnTo>
                    <a:pt x="266" y="745"/>
                  </a:lnTo>
                  <a:lnTo>
                    <a:pt x="264" y="745"/>
                  </a:lnTo>
                  <a:lnTo>
                    <a:pt x="254" y="745"/>
                  </a:lnTo>
                  <a:lnTo>
                    <a:pt x="253" y="746"/>
                  </a:lnTo>
                  <a:lnTo>
                    <a:pt x="252" y="747"/>
                  </a:lnTo>
                  <a:lnTo>
                    <a:pt x="251" y="748"/>
                  </a:lnTo>
                  <a:lnTo>
                    <a:pt x="248" y="749"/>
                  </a:lnTo>
                  <a:lnTo>
                    <a:pt x="244" y="747"/>
                  </a:lnTo>
                  <a:lnTo>
                    <a:pt x="244" y="743"/>
                  </a:lnTo>
                  <a:lnTo>
                    <a:pt x="246" y="733"/>
                  </a:lnTo>
                  <a:lnTo>
                    <a:pt x="245" y="722"/>
                  </a:lnTo>
                  <a:lnTo>
                    <a:pt x="241" y="719"/>
                  </a:lnTo>
                  <a:lnTo>
                    <a:pt x="236" y="723"/>
                  </a:lnTo>
                  <a:lnTo>
                    <a:pt x="233" y="732"/>
                  </a:lnTo>
                  <a:lnTo>
                    <a:pt x="230" y="732"/>
                  </a:lnTo>
                  <a:lnTo>
                    <a:pt x="226" y="726"/>
                  </a:lnTo>
                  <a:lnTo>
                    <a:pt x="219" y="735"/>
                  </a:lnTo>
                  <a:lnTo>
                    <a:pt x="208" y="757"/>
                  </a:lnTo>
                  <a:lnTo>
                    <a:pt x="206" y="767"/>
                  </a:lnTo>
                  <a:lnTo>
                    <a:pt x="207" y="816"/>
                  </a:lnTo>
                  <a:lnTo>
                    <a:pt x="204" y="821"/>
                  </a:lnTo>
                  <a:lnTo>
                    <a:pt x="197" y="832"/>
                  </a:lnTo>
                  <a:lnTo>
                    <a:pt x="196" y="840"/>
                  </a:lnTo>
                  <a:lnTo>
                    <a:pt x="196" y="847"/>
                  </a:lnTo>
                  <a:lnTo>
                    <a:pt x="198" y="854"/>
                  </a:lnTo>
                  <a:lnTo>
                    <a:pt x="200" y="862"/>
                  </a:lnTo>
                  <a:lnTo>
                    <a:pt x="197" y="868"/>
                  </a:lnTo>
                  <a:lnTo>
                    <a:pt x="196" y="896"/>
                  </a:lnTo>
                  <a:lnTo>
                    <a:pt x="194" y="900"/>
                  </a:lnTo>
                  <a:lnTo>
                    <a:pt x="191" y="898"/>
                  </a:lnTo>
                  <a:lnTo>
                    <a:pt x="189" y="892"/>
                  </a:lnTo>
                  <a:lnTo>
                    <a:pt x="192" y="884"/>
                  </a:lnTo>
                  <a:lnTo>
                    <a:pt x="185" y="885"/>
                  </a:lnTo>
                  <a:lnTo>
                    <a:pt x="183" y="884"/>
                  </a:lnTo>
                  <a:lnTo>
                    <a:pt x="182" y="880"/>
                  </a:lnTo>
                  <a:lnTo>
                    <a:pt x="174" y="870"/>
                  </a:lnTo>
                  <a:lnTo>
                    <a:pt x="171" y="867"/>
                  </a:lnTo>
                  <a:lnTo>
                    <a:pt x="168" y="868"/>
                  </a:lnTo>
                  <a:lnTo>
                    <a:pt x="156" y="886"/>
                  </a:lnTo>
                  <a:lnTo>
                    <a:pt x="153" y="900"/>
                  </a:lnTo>
                  <a:lnTo>
                    <a:pt x="152" y="901"/>
                  </a:lnTo>
                  <a:lnTo>
                    <a:pt x="150" y="902"/>
                  </a:lnTo>
                  <a:lnTo>
                    <a:pt x="149" y="904"/>
                  </a:lnTo>
                  <a:lnTo>
                    <a:pt x="149" y="908"/>
                  </a:lnTo>
                  <a:lnTo>
                    <a:pt x="151" y="911"/>
                  </a:lnTo>
                  <a:lnTo>
                    <a:pt x="152" y="911"/>
                  </a:lnTo>
                  <a:lnTo>
                    <a:pt x="154" y="910"/>
                  </a:lnTo>
                  <a:lnTo>
                    <a:pt x="159" y="913"/>
                  </a:lnTo>
                  <a:lnTo>
                    <a:pt x="164" y="915"/>
                  </a:lnTo>
                  <a:lnTo>
                    <a:pt x="168" y="917"/>
                  </a:lnTo>
                  <a:lnTo>
                    <a:pt x="169" y="920"/>
                  </a:lnTo>
                  <a:lnTo>
                    <a:pt x="169" y="940"/>
                  </a:lnTo>
                  <a:lnTo>
                    <a:pt x="166" y="962"/>
                  </a:lnTo>
                  <a:lnTo>
                    <a:pt x="168" y="970"/>
                  </a:lnTo>
                  <a:lnTo>
                    <a:pt x="176" y="976"/>
                  </a:lnTo>
                  <a:lnTo>
                    <a:pt x="179" y="975"/>
                  </a:lnTo>
                  <a:lnTo>
                    <a:pt x="183" y="973"/>
                  </a:lnTo>
                  <a:lnTo>
                    <a:pt x="187" y="973"/>
                  </a:lnTo>
                  <a:lnTo>
                    <a:pt x="189" y="980"/>
                  </a:lnTo>
                  <a:lnTo>
                    <a:pt x="189" y="986"/>
                  </a:lnTo>
                  <a:lnTo>
                    <a:pt x="192" y="995"/>
                  </a:lnTo>
                  <a:lnTo>
                    <a:pt x="192" y="1001"/>
                  </a:lnTo>
                  <a:lnTo>
                    <a:pt x="195" y="1007"/>
                  </a:lnTo>
                  <a:lnTo>
                    <a:pt x="200" y="1009"/>
                  </a:lnTo>
                  <a:lnTo>
                    <a:pt x="207" y="1010"/>
                  </a:lnTo>
                  <a:lnTo>
                    <a:pt x="210" y="1013"/>
                  </a:lnTo>
                  <a:lnTo>
                    <a:pt x="208" y="1017"/>
                  </a:lnTo>
                  <a:lnTo>
                    <a:pt x="204" y="1018"/>
                  </a:lnTo>
                  <a:lnTo>
                    <a:pt x="199" y="1019"/>
                  </a:lnTo>
                  <a:lnTo>
                    <a:pt x="196" y="1023"/>
                  </a:lnTo>
                  <a:lnTo>
                    <a:pt x="196" y="1027"/>
                  </a:lnTo>
                  <a:lnTo>
                    <a:pt x="198" y="1034"/>
                  </a:lnTo>
                  <a:lnTo>
                    <a:pt x="202" y="1040"/>
                  </a:lnTo>
                  <a:lnTo>
                    <a:pt x="208" y="1043"/>
                  </a:lnTo>
                  <a:lnTo>
                    <a:pt x="213" y="1045"/>
                  </a:lnTo>
                  <a:lnTo>
                    <a:pt x="213" y="1049"/>
                  </a:lnTo>
                  <a:lnTo>
                    <a:pt x="213" y="1054"/>
                  </a:lnTo>
                  <a:lnTo>
                    <a:pt x="215" y="1058"/>
                  </a:lnTo>
                  <a:lnTo>
                    <a:pt x="230" y="1073"/>
                  </a:lnTo>
                  <a:lnTo>
                    <a:pt x="234" y="1075"/>
                  </a:lnTo>
                  <a:lnTo>
                    <a:pt x="238" y="1076"/>
                  </a:lnTo>
                  <a:lnTo>
                    <a:pt x="241" y="1077"/>
                  </a:lnTo>
                  <a:lnTo>
                    <a:pt x="243" y="1084"/>
                  </a:lnTo>
                  <a:lnTo>
                    <a:pt x="247" y="1078"/>
                  </a:lnTo>
                  <a:lnTo>
                    <a:pt x="251" y="1069"/>
                  </a:lnTo>
                  <a:lnTo>
                    <a:pt x="256" y="1053"/>
                  </a:lnTo>
                  <a:lnTo>
                    <a:pt x="256" y="1038"/>
                  </a:lnTo>
                  <a:lnTo>
                    <a:pt x="257" y="1033"/>
                  </a:lnTo>
                  <a:lnTo>
                    <a:pt x="264" y="1027"/>
                  </a:lnTo>
                  <a:lnTo>
                    <a:pt x="266" y="1023"/>
                  </a:lnTo>
                  <a:lnTo>
                    <a:pt x="266" y="1017"/>
                  </a:lnTo>
                  <a:lnTo>
                    <a:pt x="264" y="1001"/>
                  </a:lnTo>
                  <a:lnTo>
                    <a:pt x="263" y="996"/>
                  </a:lnTo>
                  <a:lnTo>
                    <a:pt x="257" y="991"/>
                  </a:lnTo>
                  <a:lnTo>
                    <a:pt x="252" y="991"/>
                  </a:lnTo>
                  <a:lnTo>
                    <a:pt x="249" y="997"/>
                  </a:lnTo>
                  <a:lnTo>
                    <a:pt x="250" y="1006"/>
                  </a:lnTo>
                  <a:lnTo>
                    <a:pt x="247" y="1005"/>
                  </a:lnTo>
                  <a:lnTo>
                    <a:pt x="242" y="1003"/>
                  </a:lnTo>
                  <a:lnTo>
                    <a:pt x="240" y="1003"/>
                  </a:lnTo>
                  <a:lnTo>
                    <a:pt x="240" y="1021"/>
                  </a:lnTo>
                  <a:lnTo>
                    <a:pt x="238" y="1025"/>
                  </a:lnTo>
                  <a:lnTo>
                    <a:pt x="233" y="1026"/>
                  </a:lnTo>
                  <a:lnTo>
                    <a:pt x="228" y="1026"/>
                  </a:lnTo>
                  <a:lnTo>
                    <a:pt x="226" y="1024"/>
                  </a:lnTo>
                  <a:lnTo>
                    <a:pt x="226" y="1014"/>
                  </a:lnTo>
                  <a:lnTo>
                    <a:pt x="227" y="1007"/>
                  </a:lnTo>
                  <a:lnTo>
                    <a:pt x="230" y="1002"/>
                  </a:lnTo>
                  <a:lnTo>
                    <a:pt x="246" y="986"/>
                  </a:lnTo>
                  <a:lnTo>
                    <a:pt x="251" y="983"/>
                  </a:lnTo>
                  <a:lnTo>
                    <a:pt x="261" y="982"/>
                  </a:lnTo>
                  <a:lnTo>
                    <a:pt x="263" y="978"/>
                  </a:lnTo>
                  <a:lnTo>
                    <a:pt x="281" y="900"/>
                  </a:lnTo>
                  <a:lnTo>
                    <a:pt x="282" y="884"/>
                  </a:lnTo>
                  <a:lnTo>
                    <a:pt x="281" y="872"/>
                  </a:lnTo>
                  <a:lnTo>
                    <a:pt x="277" y="866"/>
                  </a:lnTo>
                  <a:lnTo>
                    <a:pt x="271" y="864"/>
                  </a:lnTo>
                  <a:lnTo>
                    <a:pt x="264" y="863"/>
                  </a:lnTo>
                  <a:lnTo>
                    <a:pt x="260" y="868"/>
                  </a:lnTo>
                  <a:lnTo>
                    <a:pt x="258" y="877"/>
                  </a:lnTo>
                  <a:lnTo>
                    <a:pt x="256" y="894"/>
                  </a:lnTo>
                  <a:lnTo>
                    <a:pt x="253" y="894"/>
                  </a:lnTo>
                  <a:lnTo>
                    <a:pt x="253" y="853"/>
                  </a:lnTo>
                  <a:lnTo>
                    <a:pt x="254" y="842"/>
                  </a:lnTo>
                  <a:lnTo>
                    <a:pt x="257" y="836"/>
                  </a:lnTo>
                  <a:lnTo>
                    <a:pt x="266" y="823"/>
                  </a:lnTo>
                  <a:lnTo>
                    <a:pt x="263" y="823"/>
                  </a:lnTo>
                  <a:lnTo>
                    <a:pt x="265" y="819"/>
                  </a:lnTo>
                  <a:lnTo>
                    <a:pt x="269" y="816"/>
                  </a:lnTo>
                  <a:lnTo>
                    <a:pt x="274" y="815"/>
                  </a:lnTo>
                  <a:lnTo>
                    <a:pt x="279" y="816"/>
                  </a:lnTo>
                  <a:lnTo>
                    <a:pt x="267" y="804"/>
                  </a:lnTo>
                  <a:lnTo>
                    <a:pt x="262" y="796"/>
                  </a:lnTo>
                  <a:lnTo>
                    <a:pt x="268" y="792"/>
                  </a:lnTo>
                  <a:lnTo>
                    <a:pt x="275" y="792"/>
                  </a:lnTo>
                  <a:lnTo>
                    <a:pt x="282" y="790"/>
                  </a:lnTo>
                  <a:lnTo>
                    <a:pt x="287" y="787"/>
                  </a:lnTo>
                  <a:lnTo>
                    <a:pt x="286" y="782"/>
                  </a:lnTo>
                  <a:lnTo>
                    <a:pt x="295" y="777"/>
                  </a:lnTo>
                  <a:lnTo>
                    <a:pt x="299" y="776"/>
                  </a:lnTo>
                  <a:lnTo>
                    <a:pt x="299" y="772"/>
                  </a:lnTo>
                  <a:lnTo>
                    <a:pt x="296" y="765"/>
                  </a:lnTo>
                  <a:lnTo>
                    <a:pt x="303" y="757"/>
                  </a:lnTo>
                  <a:lnTo>
                    <a:pt x="314" y="749"/>
                  </a:lnTo>
                  <a:lnTo>
                    <a:pt x="319" y="743"/>
                  </a:lnTo>
                  <a:lnTo>
                    <a:pt x="318" y="735"/>
                  </a:lnTo>
                  <a:lnTo>
                    <a:pt x="327" y="735"/>
                  </a:lnTo>
                  <a:lnTo>
                    <a:pt x="328" y="733"/>
                  </a:lnTo>
                  <a:lnTo>
                    <a:pt x="327" y="728"/>
                  </a:lnTo>
                  <a:lnTo>
                    <a:pt x="325" y="723"/>
                  </a:lnTo>
                  <a:lnTo>
                    <a:pt x="323" y="720"/>
                  </a:lnTo>
                  <a:lnTo>
                    <a:pt x="321" y="714"/>
                  </a:lnTo>
                  <a:lnTo>
                    <a:pt x="324" y="709"/>
                  </a:lnTo>
                  <a:lnTo>
                    <a:pt x="329" y="704"/>
                  </a:lnTo>
                  <a:lnTo>
                    <a:pt x="332" y="700"/>
                  </a:lnTo>
                  <a:lnTo>
                    <a:pt x="331" y="693"/>
                  </a:lnTo>
                  <a:lnTo>
                    <a:pt x="328" y="690"/>
                  </a:lnTo>
                  <a:lnTo>
                    <a:pt x="324" y="687"/>
                  </a:lnTo>
                  <a:lnTo>
                    <a:pt x="322" y="683"/>
                  </a:lnTo>
                  <a:lnTo>
                    <a:pt x="321" y="679"/>
                  </a:lnTo>
                  <a:lnTo>
                    <a:pt x="322" y="678"/>
                  </a:lnTo>
                  <a:lnTo>
                    <a:pt x="324" y="677"/>
                  </a:lnTo>
                  <a:lnTo>
                    <a:pt x="328" y="673"/>
                  </a:lnTo>
                  <a:lnTo>
                    <a:pt x="332" y="671"/>
                  </a:lnTo>
                  <a:lnTo>
                    <a:pt x="337" y="668"/>
                  </a:lnTo>
                  <a:lnTo>
                    <a:pt x="338" y="666"/>
                  </a:lnTo>
                  <a:lnTo>
                    <a:pt x="332" y="663"/>
                  </a:lnTo>
                  <a:lnTo>
                    <a:pt x="332" y="657"/>
                  </a:lnTo>
                  <a:lnTo>
                    <a:pt x="328" y="651"/>
                  </a:lnTo>
                  <a:lnTo>
                    <a:pt x="322" y="648"/>
                  </a:lnTo>
                  <a:lnTo>
                    <a:pt x="317" y="646"/>
                  </a:lnTo>
                  <a:lnTo>
                    <a:pt x="313" y="643"/>
                  </a:lnTo>
                  <a:lnTo>
                    <a:pt x="309" y="627"/>
                  </a:lnTo>
                  <a:lnTo>
                    <a:pt x="305" y="622"/>
                  </a:lnTo>
                  <a:lnTo>
                    <a:pt x="305" y="619"/>
                  </a:lnTo>
                  <a:lnTo>
                    <a:pt x="318" y="620"/>
                  </a:lnTo>
                  <a:lnTo>
                    <a:pt x="332" y="619"/>
                  </a:lnTo>
                  <a:lnTo>
                    <a:pt x="330" y="611"/>
                  </a:lnTo>
                  <a:lnTo>
                    <a:pt x="328" y="609"/>
                  </a:lnTo>
                  <a:lnTo>
                    <a:pt x="334" y="612"/>
                  </a:lnTo>
                  <a:lnTo>
                    <a:pt x="339" y="616"/>
                  </a:lnTo>
                  <a:lnTo>
                    <a:pt x="342" y="620"/>
                  </a:lnTo>
                  <a:lnTo>
                    <a:pt x="345" y="626"/>
                  </a:lnTo>
                  <a:lnTo>
                    <a:pt x="348" y="626"/>
                  </a:lnTo>
                  <a:lnTo>
                    <a:pt x="350" y="617"/>
                  </a:lnTo>
                  <a:lnTo>
                    <a:pt x="355" y="613"/>
                  </a:lnTo>
                  <a:lnTo>
                    <a:pt x="361" y="609"/>
                  </a:lnTo>
                  <a:close/>
                  <a:moveTo>
                    <a:pt x="999" y="118"/>
                  </a:moveTo>
                  <a:lnTo>
                    <a:pt x="990" y="125"/>
                  </a:lnTo>
                  <a:lnTo>
                    <a:pt x="996" y="129"/>
                  </a:lnTo>
                  <a:lnTo>
                    <a:pt x="1005" y="128"/>
                  </a:lnTo>
                  <a:lnTo>
                    <a:pt x="999" y="118"/>
                  </a:lnTo>
                  <a:close/>
                  <a:moveTo>
                    <a:pt x="232" y="435"/>
                  </a:moveTo>
                  <a:lnTo>
                    <a:pt x="233" y="431"/>
                  </a:lnTo>
                  <a:lnTo>
                    <a:pt x="232" y="425"/>
                  </a:lnTo>
                  <a:lnTo>
                    <a:pt x="233" y="418"/>
                  </a:lnTo>
                  <a:lnTo>
                    <a:pt x="235" y="415"/>
                  </a:lnTo>
                  <a:lnTo>
                    <a:pt x="243" y="406"/>
                  </a:lnTo>
                  <a:lnTo>
                    <a:pt x="246" y="401"/>
                  </a:lnTo>
                  <a:lnTo>
                    <a:pt x="249" y="390"/>
                  </a:lnTo>
                  <a:lnTo>
                    <a:pt x="250" y="365"/>
                  </a:lnTo>
                  <a:lnTo>
                    <a:pt x="253" y="357"/>
                  </a:lnTo>
                  <a:lnTo>
                    <a:pt x="250" y="352"/>
                  </a:lnTo>
                  <a:lnTo>
                    <a:pt x="249" y="349"/>
                  </a:lnTo>
                  <a:lnTo>
                    <a:pt x="248" y="347"/>
                  </a:lnTo>
                  <a:lnTo>
                    <a:pt x="245" y="345"/>
                  </a:lnTo>
                  <a:lnTo>
                    <a:pt x="243" y="344"/>
                  </a:lnTo>
                  <a:lnTo>
                    <a:pt x="239" y="344"/>
                  </a:lnTo>
                  <a:lnTo>
                    <a:pt x="236" y="347"/>
                  </a:lnTo>
                  <a:lnTo>
                    <a:pt x="232" y="351"/>
                  </a:lnTo>
                  <a:lnTo>
                    <a:pt x="226" y="357"/>
                  </a:lnTo>
                  <a:lnTo>
                    <a:pt x="227" y="366"/>
                  </a:lnTo>
                  <a:lnTo>
                    <a:pt x="224" y="393"/>
                  </a:lnTo>
                  <a:lnTo>
                    <a:pt x="221" y="398"/>
                  </a:lnTo>
                  <a:lnTo>
                    <a:pt x="220" y="404"/>
                  </a:lnTo>
                  <a:lnTo>
                    <a:pt x="226" y="439"/>
                  </a:lnTo>
                  <a:lnTo>
                    <a:pt x="232" y="435"/>
                  </a:lnTo>
                  <a:close/>
                  <a:moveTo>
                    <a:pt x="803" y="700"/>
                  </a:moveTo>
                  <a:lnTo>
                    <a:pt x="796" y="694"/>
                  </a:lnTo>
                  <a:lnTo>
                    <a:pt x="792" y="699"/>
                  </a:lnTo>
                  <a:lnTo>
                    <a:pt x="792" y="706"/>
                  </a:lnTo>
                  <a:lnTo>
                    <a:pt x="803" y="700"/>
                  </a:lnTo>
                  <a:close/>
                  <a:moveTo>
                    <a:pt x="412" y="740"/>
                  </a:moveTo>
                  <a:lnTo>
                    <a:pt x="410" y="749"/>
                  </a:lnTo>
                  <a:lnTo>
                    <a:pt x="409" y="758"/>
                  </a:lnTo>
                  <a:lnTo>
                    <a:pt x="409" y="766"/>
                  </a:lnTo>
                  <a:lnTo>
                    <a:pt x="411" y="771"/>
                  </a:lnTo>
                  <a:lnTo>
                    <a:pt x="416" y="780"/>
                  </a:lnTo>
                  <a:lnTo>
                    <a:pt x="421" y="787"/>
                  </a:lnTo>
                  <a:lnTo>
                    <a:pt x="425" y="789"/>
                  </a:lnTo>
                  <a:lnTo>
                    <a:pt x="430" y="784"/>
                  </a:lnTo>
                  <a:lnTo>
                    <a:pt x="429" y="775"/>
                  </a:lnTo>
                  <a:lnTo>
                    <a:pt x="426" y="759"/>
                  </a:lnTo>
                  <a:lnTo>
                    <a:pt x="426" y="756"/>
                  </a:lnTo>
                  <a:lnTo>
                    <a:pt x="430" y="745"/>
                  </a:lnTo>
                  <a:lnTo>
                    <a:pt x="430" y="743"/>
                  </a:lnTo>
                  <a:lnTo>
                    <a:pt x="430" y="741"/>
                  </a:lnTo>
                  <a:lnTo>
                    <a:pt x="430" y="740"/>
                  </a:lnTo>
                  <a:lnTo>
                    <a:pt x="428" y="736"/>
                  </a:lnTo>
                  <a:lnTo>
                    <a:pt x="424" y="733"/>
                  </a:lnTo>
                  <a:lnTo>
                    <a:pt x="420" y="733"/>
                  </a:lnTo>
                  <a:lnTo>
                    <a:pt x="415" y="735"/>
                  </a:lnTo>
                  <a:lnTo>
                    <a:pt x="412" y="740"/>
                  </a:lnTo>
                  <a:close/>
                  <a:moveTo>
                    <a:pt x="404" y="857"/>
                  </a:moveTo>
                  <a:lnTo>
                    <a:pt x="400" y="853"/>
                  </a:lnTo>
                  <a:lnTo>
                    <a:pt x="399" y="849"/>
                  </a:lnTo>
                  <a:lnTo>
                    <a:pt x="388" y="826"/>
                  </a:lnTo>
                  <a:lnTo>
                    <a:pt x="391" y="818"/>
                  </a:lnTo>
                  <a:lnTo>
                    <a:pt x="386" y="816"/>
                  </a:lnTo>
                  <a:lnTo>
                    <a:pt x="370" y="816"/>
                  </a:lnTo>
                  <a:lnTo>
                    <a:pt x="366" y="820"/>
                  </a:lnTo>
                  <a:lnTo>
                    <a:pt x="358" y="830"/>
                  </a:lnTo>
                  <a:lnTo>
                    <a:pt x="354" y="839"/>
                  </a:lnTo>
                  <a:lnTo>
                    <a:pt x="356" y="843"/>
                  </a:lnTo>
                  <a:lnTo>
                    <a:pt x="363" y="844"/>
                  </a:lnTo>
                  <a:lnTo>
                    <a:pt x="367" y="848"/>
                  </a:lnTo>
                  <a:lnTo>
                    <a:pt x="370" y="852"/>
                  </a:lnTo>
                  <a:lnTo>
                    <a:pt x="375" y="856"/>
                  </a:lnTo>
                  <a:lnTo>
                    <a:pt x="380" y="859"/>
                  </a:lnTo>
                  <a:lnTo>
                    <a:pt x="386" y="861"/>
                  </a:lnTo>
                  <a:lnTo>
                    <a:pt x="391" y="863"/>
                  </a:lnTo>
                  <a:lnTo>
                    <a:pt x="392" y="868"/>
                  </a:lnTo>
                  <a:lnTo>
                    <a:pt x="396" y="877"/>
                  </a:lnTo>
                  <a:lnTo>
                    <a:pt x="404" y="885"/>
                  </a:lnTo>
                  <a:lnTo>
                    <a:pt x="412" y="884"/>
                  </a:lnTo>
                  <a:lnTo>
                    <a:pt x="404" y="857"/>
                  </a:lnTo>
                  <a:close/>
                  <a:moveTo>
                    <a:pt x="25" y="1037"/>
                  </a:moveTo>
                  <a:lnTo>
                    <a:pt x="19" y="1035"/>
                  </a:lnTo>
                  <a:lnTo>
                    <a:pt x="6" y="1033"/>
                  </a:lnTo>
                  <a:lnTo>
                    <a:pt x="0" y="1033"/>
                  </a:lnTo>
                  <a:lnTo>
                    <a:pt x="0" y="1036"/>
                  </a:lnTo>
                  <a:lnTo>
                    <a:pt x="7" y="1043"/>
                  </a:lnTo>
                  <a:lnTo>
                    <a:pt x="9" y="1061"/>
                  </a:lnTo>
                  <a:lnTo>
                    <a:pt x="18" y="1067"/>
                  </a:lnTo>
                  <a:lnTo>
                    <a:pt x="28" y="1066"/>
                  </a:lnTo>
                  <a:lnTo>
                    <a:pt x="34" y="1059"/>
                  </a:lnTo>
                  <a:lnTo>
                    <a:pt x="34" y="1050"/>
                  </a:lnTo>
                  <a:lnTo>
                    <a:pt x="30" y="1040"/>
                  </a:lnTo>
                  <a:lnTo>
                    <a:pt x="25" y="1037"/>
                  </a:lnTo>
                  <a:close/>
                  <a:moveTo>
                    <a:pt x="227" y="1131"/>
                  </a:moveTo>
                  <a:lnTo>
                    <a:pt x="223" y="1125"/>
                  </a:lnTo>
                  <a:lnTo>
                    <a:pt x="225" y="1117"/>
                  </a:lnTo>
                  <a:lnTo>
                    <a:pt x="230" y="1110"/>
                  </a:lnTo>
                  <a:lnTo>
                    <a:pt x="233" y="1103"/>
                  </a:lnTo>
                  <a:lnTo>
                    <a:pt x="230" y="1097"/>
                  </a:lnTo>
                  <a:lnTo>
                    <a:pt x="223" y="1086"/>
                  </a:lnTo>
                  <a:lnTo>
                    <a:pt x="212" y="1077"/>
                  </a:lnTo>
                  <a:lnTo>
                    <a:pt x="202" y="1077"/>
                  </a:lnTo>
                  <a:lnTo>
                    <a:pt x="199" y="1092"/>
                  </a:lnTo>
                  <a:lnTo>
                    <a:pt x="202" y="1108"/>
                  </a:lnTo>
                  <a:lnTo>
                    <a:pt x="204" y="1116"/>
                  </a:lnTo>
                  <a:lnTo>
                    <a:pt x="200" y="1123"/>
                  </a:lnTo>
                  <a:lnTo>
                    <a:pt x="197" y="1125"/>
                  </a:lnTo>
                  <a:lnTo>
                    <a:pt x="189" y="1126"/>
                  </a:lnTo>
                  <a:lnTo>
                    <a:pt x="186" y="1128"/>
                  </a:lnTo>
                  <a:lnTo>
                    <a:pt x="185" y="1131"/>
                  </a:lnTo>
                  <a:lnTo>
                    <a:pt x="182" y="1142"/>
                  </a:lnTo>
                  <a:lnTo>
                    <a:pt x="187" y="1145"/>
                  </a:lnTo>
                  <a:lnTo>
                    <a:pt x="191" y="1148"/>
                  </a:lnTo>
                  <a:lnTo>
                    <a:pt x="195" y="1150"/>
                  </a:lnTo>
                  <a:lnTo>
                    <a:pt x="202" y="1152"/>
                  </a:lnTo>
                  <a:lnTo>
                    <a:pt x="209" y="1151"/>
                  </a:lnTo>
                  <a:lnTo>
                    <a:pt x="222" y="1147"/>
                  </a:lnTo>
                  <a:lnTo>
                    <a:pt x="226" y="1145"/>
                  </a:lnTo>
                  <a:lnTo>
                    <a:pt x="234" y="1139"/>
                  </a:lnTo>
                  <a:lnTo>
                    <a:pt x="233" y="1135"/>
                  </a:lnTo>
                  <a:lnTo>
                    <a:pt x="227" y="1131"/>
                  </a:lnTo>
                  <a:close/>
                  <a:moveTo>
                    <a:pt x="178" y="1441"/>
                  </a:moveTo>
                  <a:lnTo>
                    <a:pt x="177" y="1432"/>
                  </a:lnTo>
                  <a:lnTo>
                    <a:pt x="170" y="1419"/>
                  </a:lnTo>
                  <a:lnTo>
                    <a:pt x="169" y="1403"/>
                  </a:lnTo>
                  <a:lnTo>
                    <a:pt x="161" y="1390"/>
                  </a:lnTo>
                  <a:lnTo>
                    <a:pt x="150" y="1380"/>
                  </a:lnTo>
                  <a:lnTo>
                    <a:pt x="129" y="1385"/>
                  </a:lnTo>
                  <a:lnTo>
                    <a:pt x="103" y="1402"/>
                  </a:lnTo>
                  <a:lnTo>
                    <a:pt x="100" y="1416"/>
                  </a:lnTo>
                  <a:lnTo>
                    <a:pt x="96" y="1427"/>
                  </a:lnTo>
                  <a:lnTo>
                    <a:pt x="92" y="1432"/>
                  </a:lnTo>
                  <a:lnTo>
                    <a:pt x="82" y="1436"/>
                  </a:lnTo>
                  <a:lnTo>
                    <a:pt x="78" y="1435"/>
                  </a:lnTo>
                  <a:lnTo>
                    <a:pt x="77" y="1439"/>
                  </a:lnTo>
                  <a:lnTo>
                    <a:pt x="79" y="1451"/>
                  </a:lnTo>
                  <a:lnTo>
                    <a:pt x="79" y="1467"/>
                  </a:lnTo>
                  <a:lnTo>
                    <a:pt x="79" y="1490"/>
                  </a:lnTo>
                  <a:lnTo>
                    <a:pt x="84" y="1494"/>
                  </a:lnTo>
                  <a:lnTo>
                    <a:pt x="93" y="1502"/>
                  </a:lnTo>
                  <a:lnTo>
                    <a:pt x="97" y="1512"/>
                  </a:lnTo>
                  <a:lnTo>
                    <a:pt x="96" y="1523"/>
                  </a:lnTo>
                  <a:lnTo>
                    <a:pt x="90" y="1538"/>
                  </a:lnTo>
                  <a:lnTo>
                    <a:pt x="78" y="1555"/>
                  </a:lnTo>
                  <a:lnTo>
                    <a:pt x="81" y="1561"/>
                  </a:lnTo>
                  <a:lnTo>
                    <a:pt x="92" y="1561"/>
                  </a:lnTo>
                  <a:lnTo>
                    <a:pt x="99" y="1552"/>
                  </a:lnTo>
                  <a:lnTo>
                    <a:pt x="110" y="1553"/>
                  </a:lnTo>
                  <a:lnTo>
                    <a:pt x="120" y="1560"/>
                  </a:lnTo>
                  <a:lnTo>
                    <a:pt x="127" y="1567"/>
                  </a:lnTo>
                  <a:lnTo>
                    <a:pt x="143" y="1571"/>
                  </a:lnTo>
                  <a:lnTo>
                    <a:pt x="154" y="1563"/>
                  </a:lnTo>
                  <a:lnTo>
                    <a:pt x="160" y="1551"/>
                  </a:lnTo>
                  <a:lnTo>
                    <a:pt x="173" y="1535"/>
                  </a:lnTo>
                  <a:lnTo>
                    <a:pt x="164" y="1531"/>
                  </a:lnTo>
                  <a:lnTo>
                    <a:pt x="157" y="1530"/>
                  </a:lnTo>
                  <a:lnTo>
                    <a:pt x="156" y="1516"/>
                  </a:lnTo>
                  <a:lnTo>
                    <a:pt x="162" y="1508"/>
                  </a:lnTo>
                  <a:lnTo>
                    <a:pt x="167" y="1504"/>
                  </a:lnTo>
                  <a:lnTo>
                    <a:pt x="173" y="1498"/>
                  </a:lnTo>
                  <a:lnTo>
                    <a:pt x="183" y="1486"/>
                  </a:lnTo>
                  <a:lnTo>
                    <a:pt x="184" y="1471"/>
                  </a:lnTo>
                  <a:lnTo>
                    <a:pt x="179" y="1458"/>
                  </a:lnTo>
                  <a:lnTo>
                    <a:pt x="178" y="1441"/>
                  </a:lnTo>
                  <a:close/>
                  <a:moveTo>
                    <a:pt x="280" y="2194"/>
                  </a:moveTo>
                  <a:lnTo>
                    <a:pt x="270" y="2185"/>
                  </a:lnTo>
                  <a:lnTo>
                    <a:pt x="265" y="2182"/>
                  </a:lnTo>
                  <a:lnTo>
                    <a:pt x="259" y="2184"/>
                  </a:lnTo>
                  <a:lnTo>
                    <a:pt x="261" y="2192"/>
                  </a:lnTo>
                  <a:lnTo>
                    <a:pt x="256" y="2200"/>
                  </a:lnTo>
                  <a:lnTo>
                    <a:pt x="249" y="2205"/>
                  </a:lnTo>
                  <a:lnTo>
                    <a:pt x="241" y="2207"/>
                  </a:lnTo>
                  <a:lnTo>
                    <a:pt x="239" y="2213"/>
                  </a:lnTo>
                  <a:lnTo>
                    <a:pt x="240" y="2226"/>
                  </a:lnTo>
                  <a:lnTo>
                    <a:pt x="244" y="2240"/>
                  </a:lnTo>
                  <a:lnTo>
                    <a:pt x="250" y="2247"/>
                  </a:lnTo>
                  <a:lnTo>
                    <a:pt x="282" y="2258"/>
                  </a:lnTo>
                  <a:lnTo>
                    <a:pt x="298" y="2241"/>
                  </a:lnTo>
                  <a:lnTo>
                    <a:pt x="299" y="2213"/>
                  </a:lnTo>
                  <a:lnTo>
                    <a:pt x="288" y="2198"/>
                  </a:lnTo>
                  <a:lnTo>
                    <a:pt x="280" y="2194"/>
                  </a:lnTo>
                  <a:close/>
                  <a:moveTo>
                    <a:pt x="674" y="2554"/>
                  </a:moveTo>
                  <a:lnTo>
                    <a:pt x="674" y="2562"/>
                  </a:lnTo>
                  <a:lnTo>
                    <a:pt x="670" y="2581"/>
                  </a:lnTo>
                  <a:lnTo>
                    <a:pt x="671" y="2587"/>
                  </a:lnTo>
                  <a:lnTo>
                    <a:pt x="675" y="2587"/>
                  </a:lnTo>
                  <a:lnTo>
                    <a:pt x="679" y="2580"/>
                  </a:lnTo>
                  <a:lnTo>
                    <a:pt x="682" y="2570"/>
                  </a:lnTo>
                  <a:lnTo>
                    <a:pt x="684" y="2564"/>
                  </a:lnTo>
                  <a:lnTo>
                    <a:pt x="683" y="2554"/>
                  </a:lnTo>
                  <a:lnTo>
                    <a:pt x="681" y="2547"/>
                  </a:lnTo>
                  <a:lnTo>
                    <a:pt x="674" y="2534"/>
                  </a:lnTo>
                  <a:lnTo>
                    <a:pt x="674" y="2523"/>
                  </a:lnTo>
                  <a:lnTo>
                    <a:pt x="668" y="2529"/>
                  </a:lnTo>
                  <a:lnTo>
                    <a:pt x="668" y="2537"/>
                  </a:lnTo>
                  <a:lnTo>
                    <a:pt x="674" y="2554"/>
                  </a:lnTo>
                  <a:close/>
                  <a:moveTo>
                    <a:pt x="458" y="2689"/>
                  </a:moveTo>
                  <a:lnTo>
                    <a:pt x="445" y="2684"/>
                  </a:lnTo>
                  <a:lnTo>
                    <a:pt x="435" y="2676"/>
                  </a:lnTo>
                  <a:lnTo>
                    <a:pt x="430" y="2666"/>
                  </a:lnTo>
                  <a:lnTo>
                    <a:pt x="429" y="2655"/>
                  </a:lnTo>
                  <a:lnTo>
                    <a:pt x="429" y="2632"/>
                  </a:lnTo>
                  <a:lnTo>
                    <a:pt x="426" y="2628"/>
                  </a:lnTo>
                  <a:lnTo>
                    <a:pt x="420" y="2627"/>
                  </a:lnTo>
                  <a:lnTo>
                    <a:pt x="414" y="2632"/>
                  </a:lnTo>
                  <a:lnTo>
                    <a:pt x="411" y="2637"/>
                  </a:lnTo>
                  <a:lnTo>
                    <a:pt x="410" y="2644"/>
                  </a:lnTo>
                  <a:lnTo>
                    <a:pt x="409" y="2659"/>
                  </a:lnTo>
                  <a:lnTo>
                    <a:pt x="412" y="2670"/>
                  </a:lnTo>
                  <a:lnTo>
                    <a:pt x="419" y="2683"/>
                  </a:lnTo>
                  <a:lnTo>
                    <a:pt x="429" y="2693"/>
                  </a:lnTo>
                  <a:lnTo>
                    <a:pt x="440" y="2697"/>
                  </a:lnTo>
                  <a:lnTo>
                    <a:pt x="454" y="2701"/>
                  </a:lnTo>
                  <a:lnTo>
                    <a:pt x="461" y="2701"/>
                  </a:lnTo>
                  <a:lnTo>
                    <a:pt x="465" y="2697"/>
                  </a:lnTo>
                  <a:lnTo>
                    <a:pt x="463" y="2693"/>
                  </a:lnTo>
                  <a:lnTo>
                    <a:pt x="458" y="2689"/>
                  </a:lnTo>
                  <a:close/>
                  <a:moveTo>
                    <a:pt x="629" y="2788"/>
                  </a:moveTo>
                  <a:lnTo>
                    <a:pt x="635" y="2786"/>
                  </a:lnTo>
                  <a:lnTo>
                    <a:pt x="637" y="2785"/>
                  </a:lnTo>
                  <a:lnTo>
                    <a:pt x="640" y="2778"/>
                  </a:lnTo>
                  <a:lnTo>
                    <a:pt x="640" y="2774"/>
                  </a:lnTo>
                  <a:lnTo>
                    <a:pt x="634" y="2755"/>
                  </a:lnTo>
                  <a:lnTo>
                    <a:pt x="626" y="2739"/>
                  </a:lnTo>
                  <a:lnTo>
                    <a:pt x="625" y="2730"/>
                  </a:lnTo>
                  <a:lnTo>
                    <a:pt x="627" y="2720"/>
                  </a:lnTo>
                  <a:lnTo>
                    <a:pt x="632" y="2713"/>
                  </a:lnTo>
                  <a:lnTo>
                    <a:pt x="637" y="2706"/>
                  </a:lnTo>
                  <a:lnTo>
                    <a:pt x="637" y="2697"/>
                  </a:lnTo>
                  <a:lnTo>
                    <a:pt x="633" y="2691"/>
                  </a:lnTo>
                  <a:lnTo>
                    <a:pt x="624" y="2690"/>
                  </a:lnTo>
                  <a:lnTo>
                    <a:pt x="615" y="2693"/>
                  </a:lnTo>
                  <a:lnTo>
                    <a:pt x="611" y="2699"/>
                  </a:lnTo>
                  <a:lnTo>
                    <a:pt x="609" y="2704"/>
                  </a:lnTo>
                  <a:lnTo>
                    <a:pt x="605" y="2711"/>
                  </a:lnTo>
                  <a:lnTo>
                    <a:pt x="599" y="2719"/>
                  </a:lnTo>
                  <a:lnTo>
                    <a:pt x="595" y="2721"/>
                  </a:lnTo>
                  <a:lnTo>
                    <a:pt x="595" y="2726"/>
                  </a:lnTo>
                  <a:lnTo>
                    <a:pt x="600" y="2758"/>
                  </a:lnTo>
                  <a:lnTo>
                    <a:pt x="606" y="2765"/>
                  </a:lnTo>
                  <a:lnTo>
                    <a:pt x="612" y="2771"/>
                  </a:lnTo>
                  <a:lnTo>
                    <a:pt x="618" y="2771"/>
                  </a:lnTo>
                  <a:lnTo>
                    <a:pt x="621" y="2761"/>
                  </a:lnTo>
                  <a:lnTo>
                    <a:pt x="628" y="2765"/>
                  </a:lnTo>
                  <a:lnTo>
                    <a:pt x="630" y="2771"/>
                  </a:lnTo>
                  <a:lnTo>
                    <a:pt x="629" y="2774"/>
                  </a:lnTo>
                  <a:lnTo>
                    <a:pt x="625" y="2771"/>
                  </a:lnTo>
                  <a:lnTo>
                    <a:pt x="621" y="2771"/>
                  </a:lnTo>
                  <a:lnTo>
                    <a:pt x="620" y="2777"/>
                  </a:lnTo>
                  <a:lnTo>
                    <a:pt x="616" y="2780"/>
                  </a:lnTo>
                  <a:lnTo>
                    <a:pt x="613" y="2782"/>
                  </a:lnTo>
                  <a:lnTo>
                    <a:pt x="611" y="2786"/>
                  </a:lnTo>
                  <a:lnTo>
                    <a:pt x="612" y="2800"/>
                  </a:lnTo>
                  <a:lnTo>
                    <a:pt x="615" y="2805"/>
                  </a:lnTo>
                  <a:lnTo>
                    <a:pt x="620" y="2803"/>
                  </a:lnTo>
                  <a:lnTo>
                    <a:pt x="627" y="2792"/>
                  </a:lnTo>
                  <a:lnTo>
                    <a:pt x="628" y="2790"/>
                  </a:lnTo>
                  <a:lnTo>
                    <a:pt x="629" y="2788"/>
                  </a:lnTo>
                  <a:close/>
                  <a:moveTo>
                    <a:pt x="654" y="2802"/>
                  </a:moveTo>
                  <a:lnTo>
                    <a:pt x="650" y="2795"/>
                  </a:lnTo>
                  <a:lnTo>
                    <a:pt x="645" y="2792"/>
                  </a:lnTo>
                  <a:lnTo>
                    <a:pt x="641" y="2794"/>
                  </a:lnTo>
                  <a:lnTo>
                    <a:pt x="641" y="2802"/>
                  </a:lnTo>
                  <a:lnTo>
                    <a:pt x="632" y="2799"/>
                  </a:lnTo>
                  <a:lnTo>
                    <a:pt x="628" y="2804"/>
                  </a:lnTo>
                  <a:lnTo>
                    <a:pt x="627" y="2811"/>
                  </a:lnTo>
                  <a:lnTo>
                    <a:pt x="631" y="2818"/>
                  </a:lnTo>
                  <a:lnTo>
                    <a:pt x="658" y="2838"/>
                  </a:lnTo>
                  <a:lnTo>
                    <a:pt x="658" y="2817"/>
                  </a:lnTo>
                  <a:lnTo>
                    <a:pt x="656" y="2807"/>
                  </a:lnTo>
                  <a:lnTo>
                    <a:pt x="654" y="2802"/>
                  </a:lnTo>
                  <a:close/>
                  <a:moveTo>
                    <a:pt x="589" y="2824"/>
                  </a:moveTo>
                  <a:lnTo>
                    <a:pt x="587" y="2823"/>
                  </a:lnTo>
                  <a:lnTo>
                    <a:pt x="584" y="2821"/>
                  </a:lnTo>
                  <a:lnTo>
                    <a:pt x="573" y="2817"/>
                  </a:lnTo>
                  <a:lnTo>
                    <a:pt x="571" y="2813"/>
                  </a:lnTo>
                  <a:lnTo>
                    <a:pt x="571" y="2803"/>
                  </a:lnTo>
                  <a:lnTo>
                    <a:pt x="570" y="2798"/>
                  </a:lnTo>
                  <a:lnTo>
                    <a:pt x="569" y="2794"/>
                  </a:lnTo>
                  <a:lnTo>
                    <a:pt x="559" y="2793"/>
                  </a:lnTo>
                  <a:lnTo>
                    <a:pt x="546" y="2796"/>
                  </a:lnTo>
                  <a:lnTo>
                    <a:pt x="536" y="2800"/>
                  </a:lnTo>
                  <a:lnTo>
                    <a:pt x="531" y="2807"/>
                  </a:lnTo>
                  <a:lnTo>
                    <a:pt x="527" y="2826"/>
                  </a:lnTo>
                  <a:lnTo>
                    <a:pt x="528" y="2831"/>
                  </a:lnTo>
                  <a:lnTo>
                    <a:pt x="531" y="2836"/>
                  </a:lnTo>
                  <a:lnTo>
                    <a:pt x="536" y="2838"/>
                  </a:lnTo>
                  <a:lnTo>
                    <a:pt x="540" y="2838"/>
                  </a:lnTo>
                  <a:lnTo>
                    <a:pt x="544" y="2835"/>
                  </a:lnTo>
                  <a:lnTo>
                    <a:pt x="548" y="2838"/>
                  </a:lnTo>
                  <a:lnTo>
                    <a:pt x="544" y="2844"/>
                  </a:lnTo>
                  <a:lnTo>
                    <a:pt x="544" y="2850"/>
                  </a:lnTo>
                  <a:lnTo>
                    <a:pt x="546" y="2854"/>
                  </a:lnTo>
                  <a:lnTo>
                    <a:pt x="551" y="2858"/>
                  </a:lnTo>
                  <a:lnTo>
                    <a:pt x="557" y="2861"/>
                  </a:lnTo>
                  <a:lnTo>
                    <a:pt x="562" y="2860"/>
                  </a:lnTo>
                  <a:lnTo>
                    <a:pt x="568" y="2857"/>
                  </a:lnTo>
                  <a:lnTo>
                    <a:pt x="574" y="2855"/>
                  </a:lnTo>
                  <a:lnTo>
                    <a:pt x="580" y="2854"/>
                  </a:lnTo>
                  <a:lnTo>
                    <a:pt x="583" y="2854"/>
                  </a:lnTo>
                  <a:lnTo>
                    <a:pt x="591" y="2858"/>
                  </a:lnTo>
                  <a:lnTo>
                    <a:pt x="596" y="2864"/>
                  </a:lnTo>
                  <a:lnTo>
                    <a:pt x="599" y="2865"/>
                  </a:lnTo>
                  <a:lnTo>
                    <a:pt x="600" y="2860"/>
                  </a:lnTo>
                  <a:lnTo>
                    <a:pt x="603" y="2850"/>
                  </a:lnTo>
                  <a:lnTo>
                    <a:pt x="603" y="2845"/>
                  </a:lnTo>
                  <a:lnTo>
                    <a:pt x="589" y="2824"/>
                  </a:lnTo>
                  <a:close/>
                  <a:moveTo>
                    <a:pt x="717" y="3137"/>
                  </a:moveTo>
                  <a:lnTo>
                    <a:pt x="726" y="3131"/>
                  </a:lnTo>
                  <a:lnTo>
                    <a:pt x="732" y="3126"/>
                  </a:lnTo>
                  <a:lnTo>
                    <a:pt x="735" y="3119"/>
                  </a:lnTo>
                  <a:lnTo>
                    <a:pt x="733" y="3109"/>
                  </a:lnTo>
                  <a:lnTo>
                    <a:pt x="729" y="3103"/>
                  </a:lnTo>
                  <a:lnTo>
                    <a:pt x="723" y="3100"/>
                  </a:lnTo>
                  <a:lnTo>
                    <a:pt x="718" y="3095"/>
                  </a:lnTo>
                  <a:lnTo>
                    <a:pt x="717" y="3086"/>
                  </a:lnTo>
                  <a:lnTo>
                    <a:pt x="717" y="3072"/>
                  </a:lnTo>
                  <a:lnTo>
                    <a:pt x="711" y="3084"/>
                  </a:lnTo>
                  <a:lnTo>
                    <a:pt x="708" y="3095"/>
                  </a:lnTo>
                  <a:lnTo>
                    <a:pt x="703" y="3103"/>
                  </a:lnTo>
                  <a:lnTo>
                    <a:pt x="689" y="3106"/>
                  </a:lnTo>
                  <a:lnTo>
                    <a:pt x="678" y="3110"/>
                  </a:lnTo>
                  <a:lnTo>
                    <a:pt x="675" y="3121"/>
                  </a:lnTo>
                  <a:lnTo>
                    <a:pt x="674" y="3131"/>
                  </a:lnTo>
                  <a:lnTo>
                    <a:pt x="667" y="3137"/>
                  </a:lnTo>
                  <a:lnTo>
                    <a:pt x="675" y="3147"/>
                  </a:lnTo>
                  <a:lnTo>
                    <a:pt x="677" y="3150"/>
                  </a:lnTo>
                  <a:lnTo>
                    <a:pt x="679" y="3155"/>
                  </a:lnTo>
                  <a:lnTo>
                    <a:pt x="678" y="3160"/>
                  </a:lnTo>
                  <a:lnTo>
                    <a:pt x="679" y="3163"/>
                  </a:lnTo>
                  <a:lnTo>
                    <a:pt x="684" y="3167"/>
                  </a:lnTo>
                  <a:lnTo>
                    <a:pt x="692" y="3165"/>
                  </a:lnTo>
                  <a:lnTo>
                    <a:pt x="708" y="3145"/>
                  </a:lnTo>
                  <a:lnTo>
                    <a:pt x="717" y="3137"/>
                  </a:lnTo>
                  <a:close/>
                  <a:moveTo>
                    <a:pt x="826" y="3278"/>
                  </a:moveTo>
                  <a:lnTo>
                    <a:pt x="822" y="3273"/>
                  </a:lnTo>
                  <a:lnTo>
                    <a:pt x="817" y="3260"/>
                  </a:lnTo>
                  <a:lnTo>
                    <a:pt x="810" y="3246"/>
                  </a:lnTo>
                  <a:lnTo>
                    <a:pt x="808" y="3239"/>
                  </a:lnTo>
                  <a:lnTo>
                    <a:pt x="806" y="3219"/>
                  </a:lnTo>
                  <a:lnTo>
                    <a:pt x="805" y="3210"/>
                  </a:lnTo>
                  <a:lnTo>
                    <a:pt x="800" y="3202"/>
                  </a:lnTo>
                  <a:lnTo>
                    <a:pt x="798" y="3192"/>
                  </a:lnTo>
                  <a:lnTo>
                    <a:pt x="793" y="3186"/>
                  </a:lnTo>
                  <a:lnTo>
                    <a:pt x="781" y="3175"/>
                  </a:lnTo>
                  <a:lnTo>
                    <a:pt x="773" y="3172"/>
                  </a:lnTo>
                  <a:lnTo>
                    <a:pt x="765" y="3176"/>
                  </a:lnTo>
                  <a:lnTo>
                    <a:pt x="753" y="3187"/>
                  </a:lnTo>
                  <a:lnTo>
                    <a:pt x="750" y="3183"/>
                  </a:lnTo>
                  <a:lnTo>
                    <a:pt x="738" y="3189"/>
                  </a:lnTo>
                  <a:lnTo>
                    <a:pt x="735" y="3190"/>
                  </a:lnTo>
                  <a:lnTo>
                    <a:pt x="733" y="3191"/>
                  </a:lnTo>
                  <a:lnTo>
                    <a:pt x="730" y="3195"/>
                  </a:lnTo>
                  <a:lnTo>
                    <a:pt x="727" y="3198"/>
                  </a:lnTo>
                  <a:lnTo>
                    <a:pt x="722" y="3200"/>
                  </a:lnTo>
                  <a:lnTo>
                    <a:pt x="711" y="3200"/>
                  </a:lnTo>
                  <a:lnTo>
                    <a:pt x="707" y="3201"/>
                  </a:lnTo>
                  <a:lnTo>
                    <a:pt x="696" y="3226"/>
                  </a:lnTo>
                  <a:lnTo>
                    <a:pt x="694" y="3231"/>
                  </a:lnTo>
                  <a:lnTo>
                    <a:pt x="694" y="3283"/>
                  </a:lnTo>
                  <a:lnTo>
                    <a:pt x="701" y="3277"/>
                  </a:lnTo>
                  <a:lnTo>
                    <a:pt x="711" y="3279"/>
                  </a:lnTo>
                  <a:lnTo>
                    <a:pt x="720" y="3286"/>
                  </a:lnTo>
                  <a:lnTo>
                    <a:pt x="727" y="3293"/>
                  </a:lnTo>
                  <a:lnTo>
                    <a:pt x="732" y="3304"/>
                  </a:lnTo>
                  <a:lnTo>
                    <a:pt x="736" y="3317"/>
                  </a:lnTo>
                  <a:lnTo>
                    <a:pt x="742" y="3328"/>
                  </a:lnTo>
                  <a:lnTo>
                    <a:pt x="750" y="3327"/>
                  </a:lnTo>
                  <a:lnTo>
                    <a:pt x="749" y="3333"/>
                  </a:lnTo>
                  <a:lnTo>
                    <a:pt x="750" y="3339"/>
                  </a:lnTo>
                  <a:lnTo>
                    <a:pt x="752" y="3342"/>
                  </a:lnTo>
                  <a:lnTo>
                    <a:pt x="757" y="3344"/>
                  </a:lnTo>
                  <a:lnTo>
                    <a:pt x="754" y="3350"/>
                  </a:lnTo>
                  <a:lnTo>
                    <a:pt x="755" y="3355"/>
                  </a:lnTo>
                  <a:lnTo>
                    <a:pt x="759" y="3359"/>
                  </a:lnTo>
                  <a:lnTo>
                    <a:pt x="763" y="3364"/>
                  </a:lnTo>
                  <a:lnTo>
                    <a:pt x="759" y="3370"/>
                  </a:lnTo>
                  <a:lnTo>
                    <a:pt x="763" y="3375"/>
                  </a:lnTo>
                  <a:lnTo>
                    <a:pt x="769" y="3379"/>
                  </a:lnTo>
                  <a:lnTo>
                    <a:pt x="773" y="3384"/>
                  </a:lnTo>
                  <a:lnTo>
                    <a:pt x="773" y="3393"/>
                  </a:lnTo>
                  <a:lnTo>
                    <a:pt x="771" y="3403"/>
                  </a:lnTo>
                  <a:lnTo>
                    <a:pt x="773" y="3410"/>
                  </a:lnTo>
                  <a:lnTo>
                    <a:pt x="783" y="3414"/>
                  </a:lnTo>
                  <a:lnTo>
                    <a:pt x="790" y="3395"/>
                  </a:lnTo>
                  <a:lnTo>
                    <a:pt x="795" y="3386"/>
                  </a:lnTo>
                  <a:lnTo>
                    <a:pt x="801" y="3385"/>
                  </a:lnTo>
                  <a:lnTo>
                    <a:pt x="806" y="3387"/>
                  </a:lnTo>
                  <a:lnTo>
                    <a:pt x="811" y="3387"/>
                  </a:lnTo>
                  <a:lnTo>
                    <a:pt x="815" y="3386"/>
                  </a:lnTo>
                  <a:lnTo>
                    <a:pt x="817" y="3384"/>
                  </a:lnTo>
                  <a:lnTo>
                    <a:pt x="818" y="3378"/>
                  </a:lnTo>
                  <a:lnTo>
                    <a:pt x="815" y="3374"/>
                  </a:lnTo>
                  <a:lnTo>
                    <a:pt x="812" y="3371"/>
                  </a:lnTo>
                  <a:lnTo>
                    <a:pt x="811" y="3367"/>
                  </a:lnTo>
                  <a:lnTo>
                    <a:pt x="813" y="3350"/>
                  </a:lnTo>
                  <a:lnTo>
                    <a:pt x="826" y="3323"/>
                  </a:lnTo>
                  <a:lnTo>
                    <a:pt x="830" y="3309"/>
                  </a:lnTo>
                  <a:lnTo>
                    <a:pt x="830" y="3284"/>
                  </a:lnTo>
                  <a:lnTo>
                    <a:pt x="826" y="3278"/>
                  </a:lnTo>
                  <a:close/>
                </a:path>
              </a:pathLst>
            </a:custGeom>
            <a:solidFill>
              <a:srgbClr val="8BD36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7670800" y="4895850"/>
              <a:ext cx="9525" cy="6350"/>
            </a:xfrm>
            <a:custGeom>
              <a:avLst/>
              <a:gdLst>
                <a:gd name="T0" fmla="*/ 13 w 31"/>
                <a:gd name="T1" fmla="*/ 15 h 19"/>
                <a:gd name="T2" fmla="*/ 31 w 31"/>
                <a:gd name="T3" fmla="*/ 19 h 19"/>
                <a:gd name="T4" fmla="*/ 25 w 31"/>
                <a:gd name="T5" fmla="*/ 8 h 19"/>
                <a:gd name="T6" fmla="*/ 23 w 31"/>
                <a:gd name="T7" fmla="*/ 6 h 19"/>
                <a:gd name="T8" fmla="*/ 20 w 31"/>
                <a:gd name="T9" fmla="*/ 0 h 19"/>
                <a:gd name="T10" fmla="*/ 13 w 31"/>
                <a:gd name="T11" fmla="*/ 0 h 19"/>
                <a:gd name="T12" fmla="*/ 0 w 31"/>
                <a:gd name="T13" fmla="*/ 6 h 19"/>
                <a:gd name="T14" fmla="*/ 4 w 31"/>
                <a:gd name="T15" fmla="*/ 11 h 19"/>
                <a:gd name="T16" fmla="*/ 13 w 31"/>
                <a:gd name="T17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9">
                  <a:moveTo>
                    <a:pt x="13" y="15"/>
                  </a:moveTo>
                  <a:lnTo>
                    <a:pt x="31" y="19"/>
                  </a:lnTo>
                  <a:lnTo>
                    <a:pt x="25" y="8"/>
                  </a:lnTo>
                  <a:lnTo>
                    <a:pt x="23" y="6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0" y="6"/>
                  </a:lnTo>
                  <a:lnTo>
                    <a:pt x="4" y="11"/>
                  </a:lnTo>
                  <a:lnTo>
                    <a:pt x="13" y="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7866063" y="4933950"/>
              <a:ext cx="4763" cy="3175"/>
            </a:xfrm>
            <a:custGeom>
              <a:avLst/>
              <a:gdLst>
                <a:gd name="T0" fmla="*/ 9 w 15"/>
                <a:gd name="T1" fmla="*/ 0 h 11"/>
                <a:gd name="T2" fmla="*/ 0 w 15"/>
                <a:gd name="T3" fmla="*/ 7 h 11"/>
                <a:gd name="T4" fmla="*/ 6 w 15"/>
                <a:gd name="T5" fmla="*/ 11 h 11"/>
                <a:gd name="T6" fmla="*/ 15 w 15"/>
                <a:gd name="T7" fmla="*/ 10 h 11"/>
                <a:gd name="T8" fmla="*/ 9 w 15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1">
                  <a:moveTo>
                    <a:pt x="9" y="0"/>
                  </a:moveTo>
                  <a:lnTo>
                    <a:pt x="0" y="7"/>
                  </a:lnTo>
                  <a:lnTo>
                    <a:pt x="6" y="11"/>
                  </a:lnTo>
                  <a:lnTo>
                    <a:pt x="15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7621588" y="5005388"/>
              <a:ext cx="9525" cy="30163"/>
            </a:xfrm>
            <a:custGeom>
              <a:avLst/>
              <a:gdLst>
                <a:gd name="T0" fmla="*/ 12 w 33"/>
                <a:gd name="T1" fmla="*/ 91 h 95"/>
                <a:gd name="T2" fmla="*/ 13 w 33"/>
                <a:gd name="T3" fmla="*/ 87 h 95"/>
                <a:gd name="T4" fmla="*/ 12 w 33"/>
                <a:gd name="T5" fmla="*/ 81 h 95"/>
                <a:gd name="T6" fmla="*/ 13 w 33"/>
                <a:gd name="T7" fmla="*/ 74 h 95"/>
                <a:gd name="T8" fmla="*/ 15 w 33"/>
                <a:gd name="T9" fmla="*/ 71 h 95"/>
                <a:gd name="T10" fmla="*/ 23 w 33"/>
                <a:gd name="T11" fmla="*/ 62 h 95"/>
                <a:gd name="T12" fmla="*/ 26 w 33"/>
                <a:gd name="T13" fmla="*/ 57 h 95"/>
                <a:gd name="T14" fmla="*/ 29 w 33"/>
                <a:gd name="T15" fmla="*/ 46 h 95"/>
                <a:gd name="T16" fmla="*/ 30 w 33"/>
                <a:gd name="T17" fmla="*/ 21 h 95"/>
                <a:gd name="T18" fmla="*/ 33 w 33"/>
                <a:gd name="T19" fmla="*/ 13 h 95"/>
                <a:gd name="T20" fmla="*/ 30 w 33"/>
                <a:gd name="T21" fmla="*/ 8 h 95"/>
                <a:gd name="T22" fmla="*/ 29 w 33"/>
                <a:gd name="T23" fmla="*/ 5 h 95"/>
                <a:gd name="T24" fmla="*/ 28 w 33"/>
                <a:gd name="T25" fmla="*/ 3 h 95"/>
                <a:gd name="T26" fmla="*/ 25 w 33"/>
                <a:gd name="T27" fmla="*/ 1 h 95"/>
                <a:gd name="T28" fmla="*/ 23 w 33"/>
                <a:gd name="T29" fmla="*/ 0 h 95"/>
                <a:gd name="T30" fmla="*/ 19 w 33"/>
                <a:gd name="T31" fmla="*/ 0 h 95"/>
                <a:gd name="T32" fmla="*/ 16 w 33"/>
                <a:gd name="T33" fmla="*/ 3 h 95"/>
                <a:gd name="T34" fmla="*/ 12 w 33"/>
                <a:gd name="T35" fmla="*/ 7 h 95"/>
                <a:gd name="T36" fmla="*/ 6 w 33"/>
                <a:gd name="T37" fmla="*/ 13 h 95"/>
                <a:gd name="T38" fmla="*/ 7 w 33"/>
                <a:gd name="T39" fmla="*/ 22 h 95"/>
                <a:gd name="T40" fmla="*/ 4 w 33"/>
                <a:gd name="T41" fmla="*/ 49 h 95"/>
                <a:gd name="T42" fmla="*/ 1 w 33"/>
                <a:gd name="T43" fmla="*/ 54 h 95"/>
                <a:gd name="T44" fmla="*/ 0 w 33"/>
                <a:gd name="T45" fmla="*/ 60 h 95"/>
                <a:gd name="T46" fmla="*/ 6 w 33"/>
                <a:gd name="T47" fmla="*/ 95 h 95"/>
                <a:gd name="T48" fmla="*/ 12 w 33"/>
                <a:gd name="T49" fmla="*/ 9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3" h="95">
                  <a:moveTo>
                    <a:pt x="12" y="91"/>
                  </a:moveTo>
                  <a:lnTo>
                    <a:pt x="13" y="87"/>
                  </a:lnTo>
                  <a:lnTo>
                    <a:pt x="12" y="81"/>
                  </a:lnTo>
                  <a:lnTo>
                    <a:pt x="13" y="74"/>
                  </a:lnTo>
                  <a:lnTo>
                    <a:pt x="15" y="71"/>
                  </a:lnTo>
                  <a:lnTo>
                    <a:pt x="23" y="62"/>
                  </a:lnTo>
                  <a:lnTo>
                    <a:pt x="26" y="57"/>
                  </a:lnTo>
                  <a:lnTo>
                    <a:pt x="29" y="46"/>
                  </a:lnTo>
                  <a:lnTo>
                    <a:pt x="30" y="21"/>
                  </a:lnTo>
                  <a:lnTo>
                    <a:pt x="33" y="13"/>
                  </a:lnTo>
                  <a:lnTo>
                    <a:pt x="30" y="8"/>
                  </a:lnTo>
                  <a:lnTo>
                    <a:pt x="29" y="5"/>
                  </a:lnTo>
                  <a:lnTo>
                    <a:pt x="28" y="3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6" y="3"/>
                  </a:lnTo>
                  <a:lnTo>
                    <a:pt x="12" y="7"/>
                  </a:lnTo>
                  <a:lnTo>
                    <a:pt x="6" y="13"/>
                  </a:lnTo>
                  <a:lnTo>
                    <a:pt x="7" y="22"/>
                  </a:lnTo>
                  <a:lnTo>
                    <a:pt x="4" y="49"/>
                  </a:lnTo>
                  <a:lnTo>
                    <a:pt x="1" y="54"/>
                  </a:lnTo>
                  <a:lnTo>
                    <a:pt x="0" y="60"/>
                  </a:lnTo>
                  <a:lnTo>
                    <a:pt x="6" y="95"/>
                  </a:lnTo>
                  <a:lnTo>
                    <a:pt x="12" y="9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7802563" y="5116513"/>
              <a:ext cx="3175" cy="3175"/>
            </a:xfrm>
            <a:custGeom>
              <a:avLst/>
              <a:gdLst>
                <a:gd name="T0" fmla="*/ 11 w 11"/>
                <a:gd name="T1" fmla="*/ 6 h 12"/>
                <a:gd name="T2" fmla="*/ 4 w 11"/>
                <a:gd name="T3" fmla="*/ 0 h 12"/>
                <a:gd name="T4" fmla="*/ 0 w 11"/>
                <a:gd name="T5" fmla="*/ 5 h 12"/>
                <a:gd name="T6" fmla="*/ 0 w 11"/>
                <a:gd name="T7" fmla="*/ 12 h 12"/>
                <a:gd name="T8" fmla="*/ 11 w 11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0" y="12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7680325" y="5129213"/>
              <a:ext cx="7938" cy="17463"/>
            </a:xfrm>
            <a:custGeom>
              <a:avLst/>
              <a:gdLst>
                <a:gd name="T0" fmla="*/ 3 w 21"/>
                <a:gd name="T1" fmla="*/ 7 h 56"/>
                <a:gd name="T2" fmla="*/ 1 w 21"/>
                <a:gd name="T3" fmla="*/ 16 h 56"/>
                <a:gd name="T4" fmla="*/ 0 w 21"/>
                <a:gd name="T5" fmla="*/ 25 h 56"/>
                <a:gd name="T6" fmla="*/ 0 w 21"/>
                <a:gd name="T7" fmla="*/ 33 h 56"/>
                <a:gd name="T8" fmla="*/ 2 w 21"/>
                <a:gd name="T9" fmla="*/ 38 h 56"/>
                <a:gd name="T10" fmla="*/ 7 w 21"/>
                <a:gd name="T11" fmla="*/ 47 h 56"/>
                <a:gd name="T12" fmla="*/ 12 w 21"/>
                <a:gd name="T13" fmla="*/ 54 h 56"/>
                <a:gd name="T14" fmla="*/ 16 w 21"/>
                <a:gd name="T15" fmla="*/ 56 h 56"/>
                <a:gd name="T16" fmla="*/ 21 w 21"/>
                <a:gd name="T17" fmla="*/ 51 h 56"/>
                <a:gd name="T18" fmla="*/ 20 w 21"/>
                <a:gd name="T19" fmla="*/ 42 h 56"/>
                <a:gd name="T20" fmla="*/ 17 w 21"/>
                <a:gd name="T21" fmla="*/ 26 h 56"/>
                <a:gd name="T22" fmla="*/ 17 w 21"/>
                <a:gd name="T23" fmla="*/ 23 h 56"/>
                <a:gd name="T24" fmla="*/ 21 w 21"/>
                <a:gd name="T25" fmla="*/ 12 h 56"/>
                <a:gd name="T26" fmla="*/ 21 w 21"/>
                <a:gd name="T27" fmla="*/ 10 h 56"/>
                <a:gd name="T28" fmla="*/ 21 w 21"/>
                <a:gd name="T29" fmla="*/ 8 h 56"/>
                <a:gd name="T30" fmla="*/ 21 w 21"/>
                <a:gd name="T31" fmla="*/ 7 h 56"/>
                <a:gd name="T32" fmla="*/ 19 w 21"/>
                <a:gd name="T33" fmla="*/ 3 h 56"/>
                <a:gd name="T34" fmla="*/ 15 w 21"/>
                <a:gd name="T35" fmla="*/ 0 h 56"/>
                <a:gd name="T36" fmla="*/ 11 w 21"/>
                <a:gd name="T37" fmla="*/ 0 h 56"/>
                <a:gd name="T38" fmla="*/ 6 w 21"/>
                <a:gd name="T39" fmla="*/ 2 h 56"/>
                <a:gd name="T40" fmla="*/ 3 w 21"/>
                <a:gd name="T41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56">
                  <a:moveTo>
                    <a:pt x="3" y="7"/>
                  </a:moveTo>
                  <a:lnTo>
                    <a:pt x="1" y="16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2" y="38"/>
                  </a:lnTo>
                  <a:lnTo>
                    <a:pt x="7" y="47"/>
                  </a:lnTo>
                  <a:lnTo>
                    <a:pt x="12" y="54"/>
                  </a:lnTo>
                  <a:lnTo>
                    <a:pt x="16" y="56"/>
                  </a:lnTo>
                  <a:lnTo>
                    <a:pt x="21" y="51"/>
                  </a:lnTo>
                  <a:lnTo>
                    <a:pt x="20" y="42"/>
                  </a:lnTo>
                  <a:lnTo>
                    <a:pt x="17" y="26"/>
                  </a:lnTo>
                  <a:lnTo>
                    <a:pt x="17" y="23"/>
                  </a:lnTo>
                  <a:lnTo>
                    <a:pt x="21" y="12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2"/>
                  </a:lnTo>
                  <a:lnTo>
                    <a:pt x="3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7662863" y="5154613"/>
              <a:ext cx="19050" cy="22225"/>
            </a:xfrm>
            <a:custGeom>
              <a:avLst/>
              <a:gdLst>
                <a:gd name="T0" fmla="*/ 50 w 58"/>
                <a:gd name="T1" fmla="*/ 41 h 69"/>
                <a:gd name="T2" fmla="*/ 46 w 58"/>
                <a:gd name="T3" fmla="*/ 37 h 69"/>
                <a:gd name="T4" fmla="*/ 45 w 58"/>
                <a:gd name="T5" fmla="*/ 33 h 69"/>
                <a:gd name="T6" fmla="*/ 34 w 58"/>
                <a:gd name="T7" fmla="*/ 10 h 69"/>
                <a:gd name="T8" fmla="*/ 37 w 58"/>
                <a:gd name="T9" fmla="*/ 2 h 69"/>
                <a:gd name="T10" fmla="*/ 32 w 58"/>
                <a:gd name="T11" fmla="*/ 0 h 69"/>
                <a:gd name="T12" fmla="*/ 16 w 58"/>
                <a:gd name="T13" fmla="*/ 0 h 69"/>
                <a:gd name="T14" fmla="*/ 12 w 58"/>
                <a:gd name="T15" fmla="*/ 4 h 69"/>
                <a:gd name="T16" fmla="*/ 4 w 58"/>
                <a:gd name="T17" fmla="*/ 14 h 69"/>
                <a:gd name="T18" fmla="*/ 0 w 58"/>
                <a:gd name="T19" fmla="*/ 23 h 69"/>
                <a:gd name="T20" fmla="*/ 2 w 58"/>
                <a:gd name="T21" fmla="*/ 27 h 69"/>
                <a:gd name="T22" fmla="*/ 9 w 58"/>
                <a:gd name="T23" fmla="*/ 28 h 69"/>
                <a:gd name="T24" fmla="*/ 13 w 58"/>
                <a:gd name="T25" fmla="*/ 32 h 69"/>
                <a:gd name="T26" fmla="*/ 16 w 58"/>
                <a:gd name="T27" fmla="*/ 36 h 69"/>
                <a:gd name="T28" fmla="*/ 21 w 58"/>
                <a:gd name="T29" fmla="*/ 40 h 69"/>
                <a:gd name="T30" fmla="*/ 26 w 58"/>
                <a:gd name="T31" fmla="*/ 43 h 69"/>
                <a:gd name="T32" fmla="*/ 32 w 58"/>
                <a:gd name="T33" fmla="*/ 45 h 69"/>
                <a:gd name="T34" fmla="*/ 37 w 58"/>
                <a:gd name="T35" fmla="*/ 47 h 69"/>
                <a:gd name="T36" fmla="*/ 38 w 58"/>
                <a:gd name="T37" fmla="*/ 52 h 69"/>
                <a:gd name="T38" fmla="*/ 42 w 58"/>
                <a:gd name="T39" fmla="*/ 61 h 69"/>
                <a:gd name="T40" fmla="*/ 50 w 58"/>
                <a:gd name="T41" fmla="*/ 69 h 69"/>
                <a:gd name="T42" fmla="*/ 58 w 58"/>
                <a:gd name="T43" fmla="*/ 68 h 69"/>
                <a:gd name="T44" fmla="*/ 50 w 58"/>
                <a:gd name="T45" fmla="*/ 4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" h="69">
                  <a:moveTo>
                    <a:pt x="50" y="41"/>
                  </a:moveTo>
                  <a:lnTo>
                    <a:pt x="46" y="37"/>
                  </a:lnTo>
                  <a:lnTo>
                    <a:pt x="45" y="33"/>
                  </a:lnTo>
                  <a:lnTo>
                    <a:pt x="34" y="10"/>
                  </a:lnTo>
                  <a:lnTo>
                    <a:pt x="37" y="2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4" y="14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9" y="28"/>
                  </a:lnTo>
                  <a:lnTo>
                    <a:pt x="13" y="32"/>
                  </a:lnTo>
                  <a:lnTo>
                    <a:pt x="16" y="36"/>
                  </a:lnTo>
                  <a:lnTo>
                    <a:pt x="21" y="40"/>
                  </a:lnTo>
                  <a:lnTo>
                    <a:pt x="26" y="43"/>
                  </a:lnTo>
                  <a:lnTo>
                    <a:pt x="32" y="45"/>
                  </a:lnTo>
                  <a:lnTo>
                    <a:pt x="37" y="47"/>
                  </a:lnTo>
                  <a:lnTo>
                    <a:pt x="38" y="52"/>
                  </a:lnTo>
                  <a:lnTo>
                    <a:pt x="42" y="61"/>
                  </a:lnTo>
                  <a:lnTo>
                    <a:pt x="50" y="69"/>
                  </a:lnTo>
                  <a:lnTo>
                    <a:pt x="58" y="68"/>
                  </a:lnTo>
                  <a:lnTo>
                    <a:pt x="50" y="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7551738" y="5224463"/>
              <a:ext cx="9525" cy="11113"/>
            </a:xfrm>
            <a:custGeom>
              <a:avLst/>
              <a:gdLst>
                <a:gd name="T0" fmla="*/ 25 w 34"/>
                <a:gd name="T1" fmla="*/ 4 h 34"/>
                <a:gd name="T2" fmla="*/ 19 w 34"/>
                <a:gd name="T3" fmla="*/ 2 h 34"/>
                <a:gd name="T4" fmla="*/ 6 w 34"/>
                <a:gd name="T5" fmla="*/ 0 h 34"/>
                <a:gd name="T6" fmla="*/ 0 w 34"/>
                <a:gd name="T7" fmla="*/ 0 h 34"/>
                <a:gd name="T8" fmla="*/ 0 w 34"/>
                <a:gd name="T9" fmla="*/ 3 h 34"/>
                <a:gd name="T10" fmla="*/ 7 w 34"/>
                <a:gd name="T11" fmla="*/ 10 h 34"/>
                <a:gd name="T12" fmla="*/ 9 w 34"/>
                <a:gd name="T13" fmla="*/ 28 h 34"/>
                <a:gd name="T14" fmla="*/ 18 w 34"/>
                <a:gd name="T15" fmla="*/ 34 h 34"/>
                <a:gd name="T16" fmla="*/ 28 w 34"/>
                <a:gd name="T17" fmla="*/ 33 h 34"/>
                <a:gd name="T18" fmla="*/ 34 w 34"/>
                <a:gd name="T19" fmla="*/ 26 h 34"/>
                <a:gd name="T20" fmla="*/ 34 w 34"/>
                <a:gd name="T21" fmla="*/ 17 h 34"/>
                <a:gd name="T22" fmla="*/ 30 w 34"/>
                <a:gd name="T23" fmla="*/ 7 h 34"/>
                <a:gd name="T24" fmla="*/ 25 w 34"/>
                <a:gd name="T25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4">
                  <a:moveTo>
                    <a:pt x="25" y="4"/>
                  </a:moveTo>
                  <a:lnTo>
                    <a:pt x="19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7" y="10"/>
                  </a:lnTo>
                  <a:lnTo>
                    <a:pt x="9" y="28"/>
                  </a:lnTo>
                  <a:lnTo>
                    <a:pt x="18" y="34"/>
                  </a:lnTo>
                  <a:lnTo>
                    <a:pt x="28" y="33"/>
                  </a:lnTo>
                  <a:lnTo>
                    <a:pt x="34" y="26"/>
                  </a:lnTo>
                  <a:lnTo>
                    <a:pt x="34" y="17"/>
                  </a:lnTo>
                  <a:lnTo>
                    <a:pt x="3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7608888" y="5238750"/>
              <a:ext cx="15875" cy="23813"/>
            </a:xfrm>
            <a:custGeom>
              <a:avLst/>
              <a:gdLst>
                <a:gd name="T0" fmla="*/ 45 w 52"/>
                <a:gd name="T1" fmla="*/ 54 h 75"/>
                <a:gd name="T2" fmla="*/ 41 w 52"/>
                <a:gd name="T3" fmla="*/ 48 h 75"/>
                <a:gd name="T4" fmla="*/ 43 w 52"/>
                <a:gd name="T5" fmla="*/ 40 h 75"/>
                <a:gd name="T6" fmla="*/ 48 w 52"/>
                <a:gd name="T7" fmla="*/ 33 h 75"/>
                <a:gd name="T8" fmla="*/ 51 w 52"/>
                <a:gd name="T9" fmla="*/ 26 h 75"/>
                <a:gd name="T10" fmla="*/ 48 w 52"/>
                <a:gd name="T11" fmla="*/ 20 h 75"/>
                <a:gd name="T12" fmla="*/ 41 w 52"/>
                <a:gd name="T13" fmla="*/ 9 h 75"/>
                <a:gd name="T14" fmla="*/ 30 w 52"/>
                <a:gd name="T15" fmla="*/ 0 h 75"/>
                <a:gd name="T16" fmla="*/ 20 w 52"/>
                <a:gd name="T17" fmla="*/ 0 h 75"/>
                <a:gd name="T18" fmla="*/ 17 w 52"/>
                <a:gd name="T19" fmla="*/ 15 h 75"/>
                <a:gd name="T20" fmla="*/ 20 w 52"/>
                <a:gd name="T21" fmla="*/ 31 h 75"/>
                <a:gd name="T22" fmla="*/ 22 w 52"/>
                <a:gd name="T23" fmla="*/ 39 h 75"/>
                <a:gd name="T24" fmla="*/ 18 w 52"/>
                <a:gd name="T25" fmla="*/ 46 h 75"/>
                <a:gd name="T26" fmla="*/ 15 w 52"/>
                <a:gd name="T27" fmla="*/ 48 h 75"/>
                <a:gd name="T28" fmla="*/ 7 w 52"/>
                <a:gd name="T29" fmla="*/ 49 h 75"/>
                <a:gd name="T30" fmla="*/ 4 w 52"/>
                <a:gd name="T31" fmla="*/ 51 h 75"/>
                <a:gd name="T32" fmla="*/ 3 w 52"/>
                <a:gd name="T33" fmla="*/ 54 h 75"/>
                <a:gd name="T34" fmla="*/ 0 w 52"/>
                <a:gd name="T35" fmla="*/ 65 h 75"/>
                <a:gd name="T36" fmla="*/ 5 w 52"/>
                <a:gd name="T37" fmla="*/ 68 h 75"/>
                <a:gd name="T38" fmla="*/ 9 w 52"/>
                <a:gd name="T39" fmla="*/ 71 h 75"/>
                <a:gd name="T40" fmla="*/ 13 w 52"/>
                <a:gd name="T41" fmla="*/ 73 h 75"/>
                <a:gd name="T42" fmla="*/ 20 w 52"/>
                <a:gd name="T43" fmla="*/ 75 h 75"/>
                <a:gd name="T44" fmla="*/ 27 w 52"/>
                <a:gd name="T45" fmla="*/ 74 h 75"/>
                <a:gd name="T46" fmla="*/ 40 w 52"/>
                <a:gd name="T47" fmla="*/ 70 h 75"/>
                <a:gd name="T48" fmla="*/ 44 w 52"/>
                <a:gd name="T49" fmla="*/ 68 h 75"/>
                <a:gd name="T50" fmla="*/ 52 w 52"/>
                <a:gd name="T51" fmla="*/ 62 h 75"/>
                <a:gd name="T52" fmla="*/ 51 w 52"/>
                <a:gd name="T53" fmla="*/ 58 h 75"/>
                <a:gd name="T54" fmla="*/ 45 w 52"/>
                <a:gd name="T55" fmla="*/ 5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75">
                  <a:moveTo>
                    <a:pt x="45" y="54"/>
                  </a:moveTo>
                  <a:lnTo>
                    <a:pt x="41" y="48"/>
                  </a:lnTo>
                  <a:lnTo>
                    <a:pt x="43" y="40"/>
                  </a:lnTo>
                  <a:lnTo>
                    <a:pt x="48" y="33"/>
                  </a:lnTo>
                  <a:lnTo>
                    <a:pt x="51" y="26"/>
                  </a:lnTo>
                  <a:lnTo>
                    <a:pt x="48" y="20"/>
                  </a:lnTo>
                  <a:lnTo>
                    <a:pt x="41" y="9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17" y="15"/>
                  </a:lnTo>
                  <a:lnTo>
                    <a:pt x="20" y="31"/>
                  </a:lnTo>
                  <a:lnTo>
                    <a:pt x="22" y="39"/>
                  </a:lnTo>
                  <a:lnTo>
                    <a:pt x="18" y="46"/>
                  </a:lnTo>
                  <a:lnTo>
                    <a:pt x="15" y="48"/>
                  </a:lnTo>
                  <a:lnTo>
                    <a:pt x="7" y="49"/>
                  </a:lnTo>
                  <a:lnTo>
                    <a:pt x="4" y="51"/>
                  </a:lnTo>
                  <a:lnTo>
                    <a:pt x="3" y="54"/>
                  </a:lnTo>
                  <a:lnTo>
                    <a:pt x="0" y="65"/>
                  </a:lnTo>
                  <a:lnTo>
                    <a:pt x="5" y="68"/>
                  </a:lnTo>
                  <a:lnTo>
                    <a:pt x="9" y="71"/>
                  </a:lnTo>
                  <a:lnTo>
                    <a:pt x="13" y="73"/>
                  </a:lnTo>
                  <a:lnTo>
                    <a:pt x="20" y="75"/>
                  </a:lnTo>
                  <a:lnTo>
                    <a:pt x="27" y="74"/>
                  </a:lnTo>
                  <a:lnTo>
                    <a:pt x="40" y="70"/>
                  </a:lnTo>
                  <a:lnTo>
                    <a:pt x="44" y="68"/>
                  </a:lnTo>
                  <a:lnTo>
                    <a:pt x="52" y="62"/>
                  </a:lnTo>
                  <a:lnTo>
                    <a:pt x="51" y="58"/>
                  </a:lnTo>
                  <a:lnTo>
                    <a:pt x="45" y="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7762875" y="5697538"/>
              <a:ext cx="4763" cy="20638"/>
            </a:xfrm>
            <a:custGeom>
              <a:avLst/>
              <a:gdLst>
                <a:gd name="T0" fmla="*/ 6 w 16"/>
                <a:gd name="T1" fmla="*/ 31 h 64"/>
                <a:gd name="T2" fmla="*/ 6 w 16"/>
                <a:gd name="T3" fmla="*/ 39 h 64"/>
                <a:gd name="T4" fmla="*/ 2 w 16"/>
                <a:gd name="T5" fmla="*/ 58 h 64"/>
                <a:gd name="T6" fmla="*/ 3 w 16"/>
                <a:gd name="T7" fmla="*/ 64 h 64"/>
                <a:gd name="T8" fmla="*/ 7 w 16"/>
                <a:gd name="T9" fmla="*/ 64 h 64"/>
                <a:gd name="T10" fmla="*/ 11 w 16"/>
                <a:gd name="T11" fmla="*/ 57 h 64"/>
                <a:gd name="T12" fmla="*/ 14 w 16"/>
                <a:gd name="T13" fmla="*/ 47 h 64"/>
                <a:gd name="T14" fmla="*/ 16 w 16"/>
                <a:gd name="T15" fmla="*/ 41 h 64"/>
                <a:gd name="T16" fmla="*/ 15 w 16"/>
                <a:gd name="T17" fmla="*/ 31 h 64"/>
                <a:gd name="T18" fmla="*/ 13 w 16"/>
                <a:gd name="T19" fmla="*/ 24 h 64"/>
                <a:gd name="T20" fmla="*/ 6 w 16"/>
                <a:gd name="T21" fmla="*/ 11 h 64"/>
                <a:gd name="T22" fmla="*/ 6 w 16"/>
                <a:gd name="T23" fmla="*/ 0 h 64"/>
                <a:gd name="T24" fmla="*/ 0 w 16"/>
                <a:gd name="T25" fmla="*/ 6 h 64"/>
                <a:gd name="T26" fmla="*/ 0 w 16"/>
                <a:gd name="T27" fmla="*/ 14 h 64"/>
                <a:gd name="T28" fmla="*/ 6 w 16"/>
                <a:gd name="T29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64">
                  <a:moveTo>
                    <a:pt x="6" y="31"/>
                  </a:moveTo>
                  <a:lnTo>
                    <a:pt x="6" y="39"/>
                  </a:lnTo>
                  <a:lnTo>
                    <a:pt x="2" y="58"/>
                  </a:lnTo>
                  <a:lnTo>
                    <a:pt x="3" y="64"/>
                  </a:lnTo>
                  <a:lnTo>
                    <a:pt x="7" y="64"/>
                  </a:lnTo>
                  <a:lnTo>
                    <a:pt x="11" y="57"/>
                  </a:lnTo>
                  <a:lnTo>
                    <a:pt x="14" y="47"/>
                  </a:lnTo>
                  <a:lnTo>
                    <a:pt x="16" y="41"/>
                  </a:lnTo>
                  <a:lnTo>
                    <a:pt x="15" y="31"/>
                  </a:lnTo>
                  <a:lnTo>
                    <a:pt x="13" y="24"/>
                  </a:lnTo>
                  <a:lnTo>
                    <a:pt x="6" y="11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4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7680325" y="5730875"/>
              <a:ext cx="19050" cy="22225"/>
            </a:xfrm>
            <a:custGeom>
              <a:avLst/>
              <a:gdLst>
                <a:gd name="T0" fmla="*/ 49 w 56"/>
                <a:gd name="T1" fmla="*/ 62 h 74"/>
                <a:gd name="T2" fmla="*/ 36 w 56"/>
                <a:gd name="T3" fmla="*/ 57 h 74"/>
                <a:gd name="T4" fmla="*/ 26 w 56"/>
                <a:gd name="T5" fmla="*/ 49 h 74"/>
                <a:gd name="T6" fmla="*/ 21 w 56"/>
                <a:gd name="T7" fmla="*/ 39 h 74"/>
                <a:gd name="T8" fmla="*/ 20 w 56"/>
                <a:gd name="T9" fmla="*/ 28 h 74"/>
                <a:gd name="T10" fmla="*/ 20 w 56"/>
                <a:gd name="T11" fmla="*/ 5 h 74"/>
                <a:gd name="T12" fmla="*/ 17 w 56"/>
                <a:gd name="T13" fmla="*/ 1 h 74"/>
                <a:gd name="T14" fmla="*/ 11 w 56"/>
                <a:gd name="T15" fmla="*/ 0 h 74"/>
                <a:gd name="T16" fmla="*/ 5 w 56"/>
                <a:gd name="T17" fmla="*/ 5 h 74"/>
                <a:gd name="T18" fmla="*/ 2 w 56"/>
                <a:gd name="T19" fmla="*/ 10 h 74"/>
                <a:gd name="T20" fmla="*/ 1 w 56"/>
                <a:gd name="T21" fmla="*/ 17 h 74"/>
                <a:gd name="T22" fmla="*/ 0 w 56"/>
                <a:gd name="T23" fmla="*/ 32 h 74"/>
                <a:gd name="T24" fmla="*/ 3 w 56"/>
                <a:gd name="T25" fmla="*/ 43 h 74"/>
                <a:gd name="T26" fmla="*/ 10 w 56"/>
                <a:gd name="T27" fmla="*/ 56 h 74"/>
                <a:gd name="T28" fmla="*/ 20 w 56"/>
                <a:gd name="T29" fmla="*/ 66 h 74"/>
                <a:gd name="T30" fmla="*/ 31 w 56"/>
                <a:gd name="T31" fmla="*/ 70 h 74"/>
                <a:gd name="T32" fmla="*/ 45 w 56"/>
                <a:gd name="T33" fmla="*/ 74 h 74"/>
                <a:gd name="T34" fmla="*/ 52 w 56"/>
                <a:gd name="T35" fmla="*/ 74 h 74"/>
                <a:gd name="T36" fmla="*/ 56 w 56"/>
                <a:gd name="T37" fmla="*/ 70 h 74"/>
                <a:gd name="T38" fmla="*/ 54 w 56"/>
                <a:gd name="T39" fmla="*/ 66 h 74"/>
                <a:gd name="T40" fmla="*/ 49 w 56"/>
                <a:gd name="T4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" h="74">
                  <a:moveTo>
                    <a:pt x="49" y="62"/>
                  </a:moveTo>
                  <a:lnTo>
                    <a:pt x="36" y="57"/>
                  </a:lnTo>
                  <a:lnTo>
                    <a:pt x="26" y="49"/>
                  </a:lnTo>
                  <a:lnTo>
                    <a:pt x="21" y="39"/>
                  </a:lnTo>
                  <a:lnTo>
                    <a:pt x="20" y="28"/>
                  </a:lnTo>
                  <a:lnTo>
                    <a:pt x="20" y="5"/>
                  </a:lnTo>
                  <a:lnTo>
                    <a:pt x="17" y="1"/>
                  </a:lnTo>
                  <a:lnTo>
                    <a:pt x="11" y="0"/>
                  </a:lnTo>
                  <a:lnTo>
                    <a:pt x="5" y="5"/>
                  </a:lnTo>
                  <a:lnTo>
                    <a:pt x="2" y="10"/>
                  </a:lnTo>
                  <a:lnTo>
                    <a:pt x="1" y="17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0" y="56"/>
                  </a:lnTo>
                  <a:lnTo>
                    <a:pt x="20" y="66"/>
                  </a:lnTo>
                  <a:lnTo>
                    <a:pt x="31" y="70"/>
                  </a:lnTo>
                  <a:lnTo>
                    <a:pt x="45" y="74"/>
                  </a:lnTo>
                  <a:lnTo>
                    <a:pt x="52" y="74"/>
                  </a:lnTo>
                  <a:lnTo>
                    <a:pt x="56" y="70"/>
                  </a:lnTo>
                  <a:lnTo>
                    <a:pt x="54" y="66"/>
                  </a:lnTo>
                  <a:lnTo>
                    <a:pt x="49" y="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7750175" y="5783263"/>
              <a:ext cx="9525" cy="14288"/>
            </a:xfrm>
            <a:custGeom>
              <a:avLst/>
              <a:gdLst>
                <a:gd name="T0" fmla="*/ 27 w 31"/>
                <a:gd name="T1" fmla="*/ 10 h 46"/>
                <a:gd name="T2" fmla="*/ 23 w 31"/>
                <a:gd name="T3" fmla="*/ 3 h 46"/>
                <a:gd name="T4" fmla="*/ 18 w 31"/>
                <a:gd name="T5" fmla="*/ 0 h 46"/>
                <a:gd name="T6" fmla="*/ 14 w 31"/>
                <a:gd name="T7" fmla="*/ 2 h 46"/>
                <a:gd name="T8" fmla="*/ 14 w 31"/>
                <a:gd name="T9" fmla="*/ 10 h 46"/>
                <a:gd name="T10" fmla="*/ 5 w 31"/>
                <a:gd name="T11" fmla="*/ 7 h 46"/>
                <a:gd name="T12" fmla="*/ 1 w 31"/>
                <a:gd name="T13" fmla="*/ 12 h 46"/>
                <a:gd name="T14" fmla="*/ 0 w 31"/>
                <a:gd name="T15" fmla="*/ 19 h 46"/>
                <a:gd name="T16" fmla="*/ 4 w 31"/>
                <a:gd name="T17" fmla="*/ 26 h 46"/>
                <a:gd name="T18" fmla="*/ 31 w 31"/>
                <a:gd name="T19" fmla="*/ 46 h 46"/>
                <a:gd name="T20" fmla="*/ 31 w 31"/>
                <a:gd name="T21" fmla="*/ 25 h 46"/>
                <a:gd name="T22" fmla="*/ 29 w 31"/>
                <a:gd name="T23" fmla="*/ 15 h 46"/>
                <a:gd name="T24" fmla="*/ 27 w 31"/>
                <a:gd name="T25" fmla="*/ 1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46">
                  <a:moveTo>
                    <a:pt x="27" y="10"/>
                  </a:moveTo>
                  <a:lnTo>
                    <a:pt x="23" y="3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4" y="10"/>
                  </a:lnTo>
                  <a:lnTo>
                    <a:pt x="5" y="7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4" y="26"/>
                  </a:lnTo>
                  <a:lnTo>
                    <a:pt x="31" y="46"/>
                  </a:lnTo>
                  <a:lnTo>
                    <a:pt x="31" y="25"/>
                  </a:lnTo>
                  <a:lnTo>
                    <a:pt x="29" y="15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7718425" y="5783263"/>
              <a:ext cx="23813" cy="22225"/>
            </a:xfrm>
            <a:custGeom>
              <a:avLst/>
              <a:gdLst>
                <a:gd name="T0" fmla="*/ 62 w 76"/>
                <a:gd name="T1" fmla="*/ 31 h 72"/>
                <a:gd name="T2" fmla="*/ 60 w 76"/>
                <a:gd name="T3" fmla="*/ 30 h 72"/>
                <a:gd name="T4" fmla="*/ 57 w 76"/>
                <a:gd name="T5" fmla="*/ 28 h 72"/>
                <a:gd name="T6" fmla="*/ 46 w 76"/>
                <a:gd name="T7" fmla="*/ 24 h 72"/>
                <a:gd name="T8" fmla="*/ 44 w 76"/>
                <a:gd name="T9" fmla="*/ 20 h 72"/>
                <a:gd name="T10" fmla="*/ 44 w 76"/>
                <a:gd name="T11" fmla="*/ 10 h 72"/>
                <a:gd name="T12" fmla="*/ 43 w 76"/>
                <a:gd name="T13" fmla="*/ 5 h 72"/>
                <a:gd name="T14" fmla="*/ 42 w 76"/>
                <a:gd name="T15" fmla="*/ 1 h 72"/>
                <a:gd name="T16" fmla="*/ 32 w 76"/>
                <a:gd name="T17" fmla="*/ 0 h 72"/>
                <a:gd name="T18" fmla="*/ 19 w 76"/>
                <a:gd name="T19" fmla="*/ 3 h 72"/>
                <a:gd name="T20" fmla="*/ 9 w 76"/>
                <a:gd name="T21" fmla="*/ 7 h 72"/>
                <a:gd name="T22" fmla="*/ 4 w 76"/>
                <a:gd name="T23" fmla="*/ 14 h 72"/>
                <a:gd name="T24" fmla="*/ 0 w 76"/>
                <a:gd name="T25" fmla="*/ 33 h 72"/>
                <a:gd name="T26" fmla="*/ 1 w 76"/>
                <a:gd name="T27" fmla="*/ 38 h 72"/>
                <a:gd name="T28" fmla="*/ 4 w 76"/>
                <a:gd name="T29" fmla="*/ 43 h 72"/>
                <a:gd name="T30" fmla="*/ 9 w 76"/>
                <a:gd name="T31" fmla="*/ 45 h 72"/>
                <a:gd name="T32" fmla="*/ 13 w 76"/>
                <a:gd name="T33" fmla="*/ 45 h 72"/>
                <a:gd name="T34" fmla="*/ 17 w 76"/>
                <a:gd name="T35" fmla="*/ 42 h 72"/>
                <a:gd name="T36" fmla="*/ 21 w 76"/>
                <a:gd name="T37" fmla="*/ 45 h 72"/>
                <a:gd name="T38" fmla="*/ 17 w 76"/>
                <a:gd name="T39" fmla="*/ 51 h 72"/>
                <a:gd name="T40" fmla="*/ 17 w 76"/>
                <a:gd name="T41" fmla="*/ 57 h 72"/>
                <a:gd name="T42" fmla="*/ 19 w 76"/>
                <a:gd name="T43" fmla="*/ 61 h 72"/>
                <a:gd name="T44" fmla="*/ 24 w 76"/>
                <a:gd name="T45" fmla="*/ 65 h 72"/>
                <a:gd name="T46" fmla="*/ 30 w 76"/>
                <a:gd name="T47" fmla="*/ 68 h 72"/>
                <a:gd name="T48" fmla="*/ 35 w 76"/>
                <a:gd name="T49" fmla="*/ 67 h 72"/>
                <a:gd name="T50" fmla="*/ 41 w 76"/>
                <a:gd name="T51" fmla="*/ 64 h 72"/>
                <a:gd name="T52" fmla="*/ 47 w 76"/>
                <a:gd name="T53" fmla="*/ 62 h 72"/>
                <a:gd name="T54" fmla="*/ 53 w 76"/>
                <a:gd name="T55" fmla="*/ 61 h 72"/>
                <a:gd name="T56" fmla="*/ 56 w 76"/>
                <a:gd name="T57" fmla="*/ 61 h 72"/>
                <a:gd name="T58" fmla="*/ 64 w 76"/>
                <a:gd name="T59" fmla="*/ 65 h 72"/>
                <a:gd name="T60" fmla="*/ 69 w 76"/>
                <a:gd name="T61" fmla="*/ 71 h 72"/>
                <a:gd name="T62" fmla="*/ 72 w 76"/>
                <a:gd name="T63" fmla="*/ 72 h 72"/>
                <a:gd name="T64" fmla="*/ 73 w 76"/>
                <a:gd name="T65" fmla="*/ 67 h 72"/>
                <a:gd name="T66" fmla="*/ 76 w 76"/>
                <a:gd name="T67" fmla="*/ 57 h 72"/>
                <a:gd name="T68" fmla="*/ 76 w 76"/>
                <a:gd name="T69" fmla="*/ 52 h 72"/>
                <a:gd name="T70" fmla="*/ 62 w 76"/>
                <a:gd name="T71" fmla="*/ 3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" h="72">
                  <a:moveTo>
                    <a:pt x="62" y="31"/>
                  </a:moveTo>
                  <a:lnTo>
                    <a:pt x="60" y="30"/>
                  </a:lnTo>
                  <a:lnTo>
                    <a:pt x="57" y="28"/>
                  </a:lnTo>
                  <a:lnTo>
                    <a:pt x="46" y="24"/>
                  </a:lnTo>
                  <a:lnTo>
                    <a:pt x="44" y="20"/>
                  </a:lnTo>
                  <a:lnTo>
                    <a:pt x="44" y="10"/>
                  </a:lnTo>
                  <a:lnTo>
                    <a:pt x="43" y="5"/>
                  </a:lnTo>
                  <a:lnTo>
                    <a:pt x="42" y="1"/>
                  </a:lnTo>
                  <a:lnTo>
                    <a:pt x="32" y="0"/>
                  </a:lnTo>
                  <a:lnTo>
                    <a:pt x="19" y="3"/>
                  </a:lnTo>
                  <a:lnTo>
                    <a:pt x="9" y="7"/>
                  </a:lnTo>
                  <a:lnTo>
                    <a:pt x="4" y="14"/>
                  </a:lnTo>
                  <a:lnTo>
                    <a:pt x="0" y="33"/>
                  </a:lnTo>
                  <a:lnTo>
                    <a:pt x="1" y="38"/>
                  </a:lnTo>
                  <a:lnTo>
                    <a:pt x="4" y="43"/>
                  </a:lnTo>
                  <a:lnTo>
                    <a:pt x="9" y="45"/>
                  </a:lnTo>
                  <a:lnTo>
                    <a:pt x="13" y="45"/>
                  </a:lnTo>
                  <a:lnTo>
                    <a:pt x="17" y="42"/>
                  </a:lnTo>
                  <a:lnTo>
                    <a:pt x="21" y="45"/>
                  </a:lnTo>
                  <a:lnTo>
                    <a:pt x="17" y="51"/>
                  </a:lnTo>
                  <a:lnTo>
                    <a:pt x="17" y="57"/>
                  </a:lnTo>
                  <a:lnTo>
                    <a:pt x="19" y="61"/>
                  </a:lnTo>
                  <a:lnTo>
                    <a:pt x="24" y="65"/>
                  </a:lnTo>
                  <a:lnTo>
                    <a:pt x="30" y="68"/>
                  </a:lnTo>
                  <a:lnTo>
                    <a:pt x="35" y="67"/>
                  </a:lnTo>
                  <a:lnTo>
                    <a:pt x="41" y="64"/>
                  </a:lnTo>
                  <a:lnTo>
                    <a:pt x="47" y="62"/>
                  </a:lnTo>
                  <a:lnTo>
                    <a:pt x="53" y="61"/>
                  </a:lnTo>
                  <a:lnTo>
                    <a:pt x="56" y="61"/>
                  </a:lnTo>
                  <a:lnTo>
                    <a:pt x="64" y="65"/>
                  </a:lnTo>
                  <a:lnTo>
                    <a:pt x="69" y="71"/>
                  </a:lnTo>
                  <a:lnTo>
                    <a:pt x="72" y="72"/>
                  </a:lnTo>
                  <a:lnTo>
                    <a:pt x="73" y="67"/>
                  </a:lnTo>
                  <a:lnTo>
                    <a:pt x="76" y="57"/>
                  </a:lnTo>
                  <a:lnTo>
                    <a:pt x="76" y="52"/>
                  </a:lnTo>
                  <a:lnTo>
                    <a:pt x="62" y="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7762875" y="5872163"/>
              <a:ext cx="22225" cy="30163"/>
            </a:xfrm>
            <a:custGeom>
              <a:avLst/>
              <a:gdLst>
                <a:gd name="T0" fmla="*/ 50 w 68"/>
                <a:gd name="T1" fmla="*/ 65 h 95"/>
                <a:gd name="T2" fmla="*/ 59 w 68"/>
                <a:gd name="T3" fmla="*/ 59 h 95"/>
                <a:gd name="T4" fmla="*/ 65 w 68"/>
                <a:gd name="T5" fmla="*/ 54 h 95"/>
                <a:gd name="T6" fmla="*/ 68 w 68"/>
                <a:gd name="T7" fmla="*/ 47 h 95"/>
                <a:gd name="T8" fmla="*/ 66 w 68"/>
                <a:gd name="T9" fmla="*/ 37 h 95"/>
                <a:gd name="T10" fmla="*/ 62 w 68"/>
                <a:gd name="T11" fmla="*/ 31 h 95"/>
                <a:gd name="T12" fmla="*/ 56 w 68"/>
                <a:gd name="T13" fmla="*/ 28 h 95"/>
                <a:gd name="T14" fmla="*/ 51 w 68"/>
                <a:gd name="T15" fmla="*/ 23 h 95"/>
                <a:gd name="T16" fmla="*/ 50 w 68"/>
                <a:gd name="T17" fmla="*/ 14 h 95"/>
                <a:gd name="T18" fmla="*/ 50 w 68"/>
                <a:gd name="T19" fmla="*/ 0 h 95"/>
                <a:gd name="T20" fmla="*/ 44 w 68"/>
                <a:gd name="T21" fmla="*/ 12 h 95"/>
                <a:gd name="T22" fmla="*/ 41 w 68"/>
                <a:gd name="T23" fmla="*/ 23 h 95"/>
                <a:gd name="T24" fmla="*/ 36 w 68"/>
                <a:gd name="T25" fmla="*/ 31 h 95"/>
                <a:gd name="T26" fmla="*/ 22 w 68"/>
                <a:gd name="T27" fmla="*/ 34 h 95"/>
                <a:gd name="T28" fmla="*/ 11 w 68"/>
                <a:gd name="T29" fmla="*/ 38 h 95"/>
                <a:gd name="T30" fmla="*/ 8 w 68"/>
                <a:gd name="T31" fmla="*/ 49 h 95"/>
                <a:gd name="T32" fmla="*/ 7 w 68"/>
                <a:gd name="T33" fmla="*/ 59 h 95"/>
                <a:gd name="T34" fmla="*/ 0 w 68"/>
                <a:gd name="T35" fmla="*/ 65 h 95"/>
                <a:gd name="T36" fmla="*/ 8 w 68"/>
                <a:gd name="T37" fmla="*/ 75 h 95"/>
                <a:gd name="T38" fmla="*/ 10 w 68"/>
                <a:gd name="T39" fmla="*/ 78 h 95"/>
                <a:gd name="T40" fmla="*/ 12 w 68"/>
                <a:gd name="T41" fmla="*/ 83 h 95"/>
                <a:gd name="T42" fmla="*/ 11 w 68"/>
                <a:gd name="T43" fmla="*/ 88 h 95"/>
                <a:gd name="T44" fmla="*/ 12 w 68"/>
                <a:gd name="T45" fmla="*/ 91 h 95"/>
                <a:gd name="T46" fmla="*/ 17 w 68"/>
                <a:gd name="T47" fmla="*/ 95 h 95"/>
                <a:gd name="T48" fmla="*/ 25 w 68"/>
                <a:gd name="T49" fmla="*/ 93 h 95"/>
                <a:gd name="T50" fmla="*/ 41 w 68"/>
                <a:gd name="T51" fmla="*/ 73 h 95"/>
                <a:gd name="T52" fmla="*/ 50 w 68"/>
                <a:gd name="T53" fmla="*/ 6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" h="95">
                  <a:moveTo>
                    <a:pt x="50" y="65"/>
                  </a:moveTo>
                  <a:lnTo>
                    <a:pt x="59" y="59"/>
                  </a:lnTo>
                  <a:lnTo>
                    <a:pt x="65" y="54"/>
                  </a:lnTo>
                  <a:lnTo>
                    <a:pt x="68" y="47"/>
                  </a:lnTo>
                  <a:lnTo>
                    <a:pt x="66" y="37"/>
                  </a:lnTo>
                  <a:lnTo>
                    <a:pt x="62" y="31"/>
                  </a:lnTo>
                  <a:lnTo>
                    <a:pt x="56" y="28"/>
                  </a:lnTo>
                  <a:lnTo>
                    <a:pt x="51" y="23"/>
                  </a:lnTo>
                  <a:lnTo>
                    <a:pt x="50" y="14"/>
                  </a:lnTo>
                  <a:lnTo>
                    <a:pt x="50" y="0"/>
                  </a:lnTo>
                  <a:lnTo>
                    <a:pt x="44" y="12"/>
                  </a:lnTo>
                  <a:lnTo>
                    <a:pt x="41" y="23"/>
                  </a:lnTo>
                  <a:lnTo>
                    <a:pt x="36" y="31"/>
                  </a:lnTo>
                  <a:lnTo>
                    <a:pt x="22" y="34"/>
                  </a:lnTo>
                  <a:lnTo>
                    <a:pt x="11" y="38"/>
                  </a:lnTo>
                  <a:lnTo>
                    <a:pt x="8" y="49"/>
                  </a:lnTo>
                  <a:lnTo>
                    <a:pt x="7" y="59"/>
                  </a:lnTo>
                  <a:lnTo>
                    <a:pt x="0" y="65"/>
                  </a:lnTo>
                  <a:lnTo>
                    <a:pt x="8" y="75"/>
                  </a:lnTo>
                  <a:lnTo>
                    <a:pt x="10" y="78"/>
                  </a:lnTo>
                  <a:lnTo>
                    <a:pt x="12" y="83"/>
                  </a:lnTo>
                  <a:lnTo>
                    <a:pt x="11" y="88"/>
                  </a:lnTo>
                  <a:lnTo>
                    <a:pt x="12" y="91"/>
                  </a:lnTo>
                  <a:lnTo>
                    <a:pt x="17" y="95"/>
                  </a:lnTo>
                  <a:lnTo>
                    <a:pt x="25" y="93"/>
                  </a:lnTo>
                  <a:lnTo>
                    <a:pt x="41" y="73"/>
                  </a:lnTo>
                  <a:lnTo>
                    <a:pt x="50" y="6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rgbClr val="F8F9FA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20"/>
            <p:cNvSpPr>
              <a:spLocks/>
            </p:cNvSpPr>
            <p:nvPr/>
          </p:nvSpPr>
          <p:spPr bwMode="auto">
            <a:xfrm>
              <a:off x="7492323" y="3279029"/>
              <a:ext cx="8293" cy="6911"/>
            </a:xfrm>
            <a:custGeom>
              <a:avLst/>
              <a:gdLst>
                <a:gd name="T0" fmla="*/ 4 w 31"/>
                <a:gd name="T1" fmla="*/ 6 h 27"/>
                <a:gd name="T2" fmla="*/ 2 w 31"/>
                <a:gd name="T3" fmla="*/ 13 h 27"/>
                <a:gd name="T4" fmla="*/ 1 w 31"/>
                <a:gd name="T5" fmla="*/ 18 h 27"/>
                <a:gd name="T6" fmla="*/ 0 w 31"/>
                <a:gd name="T7" fmla="*/ 20 h 27"/>
                <a:gd name="T8" fmla="*/ 1 w 31"/>
                <a:gd name="T9" fmla="*/ 22 h 27"/>
                <a:gd name="T10" fmla="*/ 1 w 31"/>
                <a:gd name="T11" fmla="*/ 24 h 27"/>
                <a:gd name="T12" fmla="*/ 2 w 31"/>
                <a:gd name="T13" fmla="*/ 25 h 27"/>
                <a:gd name="T14" fmla="*/ 7 w 31"/>
                <a:gd name="T15" fmla="*/ 26 h 27"/>
                <a:gd name="T16" fmla="*/ 11 w 31"/>
                <a:gd name="T17" fmla="*/ 27 h 27"/>
                <a:gd name="T18" fmla="*/ 14 w 31"/>
                <a:gd name="T19" fmla="*/ 27 h 27"/>
                <a:gd name="T20" fmla="*/ 16 w 31"/>
                <a:gd name="T21" fmla="*/ 26 h 27"/>
                <a:gd name="T22" fmla="*/ 17 w 31"/>
                <a:gd name="T23" fmla="*/ 25 h 27"/>
                <a:gd name="T24" fmla="*/ 18 w 31"/>
                <a:gd name="T25" fmla="*/ 22 h 27"/>
                <a:gd name="T26" fmla="*/ 23 w 31"/>
                <a:gd name="T27" fmla="*/ 17 h 27"/>
                <a:gd name="T28" fmla="*/ 26 w 31"/>
                <a:gd name="T29" fmla="*/ 16 h 27"/>
                <a:gd name="T30" fmla="*/ 28 w 31"/>
                <a:gd name="T31" fmla="*/ 12 h 27"/>
                <a:gd name="T32" fmla="*/ 30 w 31"/>
                <a:gd name="T33" fmla="*/ 8 h 27"/>
                <a:gd name="T34" fmla="*/ 31 w 31"/>
                <a:gd name="T35" fmla="*/ 5 h 27"/>
                <a:gd name="T36" fmla="*/ 31 w 31"/>
                <a:gd name="T37" fmla="*/ 3 h 27"/>
                <a:gd name="T38" fmla="*/ 30 w 31"/>
                <a:gd name="T39" fmla="*/ 1 h 27"/>
                <a:gd name="T40" fmla="*/ 28 w 31"/>
                <a:gd name="T41" fmla="*/ 0 h 27"/>
                <a:gd name="T42" fmla="*/ 23 w 31"/>
                <a:gd name="T43" fmla="*/ 0 h 27"/>
                <a:gd name="T44" fmla="*/ 16 w 31"/>
                <a:gd name="T45" fmla="*/ 1 h 27"/>
                <a:gd name="T46" fmla="*/ 9 w 31"/>
                <a:gd name="T47" fmla="*/ 3 h 27"/>
                <a:gd name="T48" fmla="*/ 4 w 31"/>
                <a:gd name="T49" fmla="*/ 6 h 27"/>
                <a:gd name="T50" fmla="*/ 4 w 31"/>
                <a:gd name="T51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27">
                  <a:moveTo>
                    <a:pt x="4" y="6"/>
                  </a:moveTo>
                  <a:lnTo>
                    <a:pt x="2" y="13"/>
                  </a:lnTo>
                  <a:lnTo>
                    <a:pt x="1" y="18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2" y="25"/>
                  </a:lnTo>
                  <a:lnTo>
                    <a:pt x="7" y="26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6"/>
                  </a:lnTo>
                  <a:lnTo>
                    <a:pt x="17" y="25"/>
                  </a:lnTo>
                  <a:lnTo>
                    <a:pt x="18" y="22"/>
                  </a:lnTo>
                  <a:lnTo>
                    <a:pt x="23" y="17"/>
                  </a:lnTo>
                  <a:lnTo>
                    <a:pt x="26" y="16"/>
                  </a:lnTo>
                  <a:lnTo>
                    <a:pt x="28" y="12"/>
                  </a:lnTo>
                  <a:lnTo>
                    <a:pt x="30" y="8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30" y="1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6" y="1"/>
                  </a:lnTo>
                  <a:lnTo>
                    <a:pt x="9" y="3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" name="Freeform 25"/>
            <p:cNvSpPr>
              <a:spLocks/>
            </p:cNvSpPr>
            <p:nvPr/>
          </p:nvSpPr>
          <p:spPr bwMode="auto">
            <a:xfrm>
              <a:off x="7445332" y="3310818"/>
              <a:ext cx="4147" cy="9676"/>
            </a:xfrm>
            <a:custGeom>
              <a:avLst/>
              <a:gdLst>
                <a:gd name="T0" fmla="*/ 0 w 15"/>
                <a:gd name="T1" fmla="*/ 9 h 35"/>
                <a:gd name="T2" fmla="*/ 0 w 15"/>
                <a:gd name="T3" fmla="*/ 16 h 35"/>
                <a:gd name="T4" fmla="*/ 1 w 15"/>
                <a:gd name="T5" fmla="*/ 25 h 35"/>
                <a:gd name="T6" fmla="*/ 3 w 15"/>
                <a:gd name="T7" fmla="*/ 30 h 35"/>
                <a:gd name="T8" fmla="*/ 4 w 15"/>
                <a:gd name="T9" fmla="*/ 33 h 35"/>
                <a:gd name="T10" fmla="*/ 5 w 15"/>
                <a:gd name="T11" fmla="*/ 34 h 35"/>
                <a:gd name="T12" fmla="*/ 6 w 15"/>
                <a:gd name="T13" fmla="*/ 35 h 35"/>
                <a:gd name="T14" fmla="*/ 7 w 15"/>
                <a:gd name="T15" fmla="*/ 35 h 35"/>
                <a:gd name="T16" fmla="*/ 7 w 15"/>
                <a:gd name="T17" fmla="*/ 34 h 35"/>
                <a:gd name="T18" fmla="*/ 9 w 15"/>
                <a:gd name="T19" fmla="*/ 25 h 35"/>
                <a:gd name="T20" fmla="*/ 12 w 15"/>
                <a:gd name="T21" fmla="*/ 15 h 35"/>
                <a:gd name="T22" fmla="*/ 13 w 15"/>
                <a:gd name="T23" fmla="*/ 10 h 35"/>
                <a:gd name="T24" fmla="*/ 15 w 15"/>
                <a:gd name="T25" fmla="*/ 6 h 35"/>
                <a:gd name="T26" fmla="*/ 15 w 15"/>
                <a:gd name="T27" fmla="*/ 3 h 35"/>
                <a:gd name="T28" fmla="*/ 14 w 15"/>
                <a:gd name="T29" fmla="*/ 1 h 35"/>
                <a:gd name="T30" fmla="*/ 13 w 15"/>
                <a:gd name="T31" fmla="*/ 0 h 35"/>
                <a:gd name="T32" fmla="*/ 12 w 15"/>
                <a:gd name="T33" fmla="*/ 0 h 35"/>
                <a:gd name="T34" fmla="*/ 7 w 15"/>
                <a:gd name="T35" fmla="*/ 0 h 35"/>
                <a:gd name="T36" fmla="*/ 4 w 15"/>
                <a:gd name="T37" fmla="*/ 3 h 35"/>
                <a:gd name="T38" fmla="*/ 1 w 15"/>
                <a:gd name="T39" fmla="*/ 8 h 35"/>
                <a:gd name="T40" fmla="*/ 0 w 15"/>
                <a:gd name="T41" fmla="*/ 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35">
                  <a:moveTo>
                    <a:pt x="0" y="9"/>
                  </a:moveTo>
                  <a:lnTo>
                    <a:pt x="0" y="16"/>
                  </a:lnTo>
                  <a:lnTo>
                    <a:pt x="1" y="25"/>
                  </a:lnTo>
                  <a:lnTo>
                    <a:pt x="3" y="30"/>
                  </a:lnTo>
                  <a:lnTo>
                    <a:pt x="4" y="33"/>
                  </a:lnTo>
                  <a:lnTo>
                    <a:pt x="5" y="34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7" y="34"/>
                  </a:lnTo>
                  <a:lnTo>
                    <a:pt x="9" y="25"/>
                  </a:lnTo>
                  <a:lnTo>
                    <a:pt x="12" y="15"/>
                  </a:lnTo>
                  <a:lnTo>
                    <a:pt x="13" y="10"/>
                  </a:lnTo>
                  <a:lnTo>
                    <a:pt x="15" y="6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" name="Freeform 27"/>
            <p:cNvSpPr>
              <a:spLocks/>
            </p:cNvSpPr>
            <p:nvPr/>
          </p:nvSpPr>
          <p:spPr bwMode="auto">
            <a:xfrm>
              <a:off x="7450861" y="3313582"/>
              <a:ext cx="4147" cy="11056"/>
            </a:xfrm>
            <a:custGeom>
              <a:avLst/>
              <a:gdLst>
                <a:gd name="T0" fmla="*/ 2 w 18"/>
                <a:gd name="T1" fmla="*/ 12 h 41"/>
                <a:gd name="T2" fmla="*/ 3 w 18"/>
                <a:gd name="T3" fmla="*/ 15 h 41"/>
                <a:gd name="T4" fmla="*/ 5 w 18"/>
                <a:gd name="T5" fmla="*/ 17 h 41"/>
                <a:gd name="T6" fmla="*/ 5 w 18"/>
                <a:gd name="T7" fmla="*/ 19 h 41"/>
                <a:gd name="T8" fmla="*/ 5 w 18"/>
                <a:gd name="T9" fmla="*/ 20 h 41"/>
                <a:gd name="T10" fmla="*/ 5 w 18"/>
                <a:gd name="T11" fmla="*/ 23 h 41"/>
                <a:gd name="T12" fmla="*/ 3 w 18"/>
                <a:gd name="T13" fmla="*/ 25 h 41"/>
                <a:gd name="T14" fmla="*/ 1 w 18"/>
                <a:gd name="T15" fmla="*/ 31 h 41"/>
                <a:gd name="T16" fmla="*/ 0 w 18"/>
                <a:gd name="T17" fmla="*/ 34 h 41"/>
                <a:gd name="T18" fmla="*/ 1 w 18"/>
                <a:gd name="T19" fmla="*/ 36 h 41"/>
                <a:gd name="T20" fmla="*/ 2 w 18"/>
                <a:gd name="T21" fmla="*/ 37 h 41"/>
                <a:gd name="T22" fmla="*/ 4 w 18"/>
                <a:gd name="T23" fmla="*/ 40 h 41"/>
                <a:gd name="T24" fmla="*/ 5 w 18"/>
                <a:gd name="T25" fmla="*/ 41 h 41"/>
                <a:gd name="T26" fmla="*/ 8 w 18"/>
                <a:gd name="T27" fmla="*/ 41 h 41"/>
                <a:gd name="T28" fmla="*/ 11 w 18"/>
                <a:gd name="T29" fmla="*/ 37 h 41"/>
                <a:gd name="T30" fmla="*/ 13 w 18"/>
                <a:gd name="T31" fmla="*/ 34 h 41"/>
                <a:gd name="T32" fmla="*/ 16 w 18"/>
                <a:gd name="T33" fmla="*/ 32 h 41"/>
                <a:gd name="T34" fmla="*/ 16 w 18"/>
                <a:gd name="T35" fmla="*/ 28 h 41"/>
                <a:gd name="T36" fmla="*/ 18 w 18"/>
                <a:gd name="T37" fmla="*/ 21 h 41"/>
                <a:gd name="T38" fmla="*/ 17 w 18"/>
                <a:gd name="T39" fmla="*/ 15 h 41"/>
                <a:gd name="T40" fmla="*/ 13 w 18"/>
                <a:gd name="T41" fmla="*/ 7 h 41"/>
                <a:gd name="T42" fmla="*/ 11 w 18"/>
                <a:gd name="T43" fmla="*/ 4 h 41"/>
                <a:gd name="T44" fmla="*/ 9 w 18"/>
                <a:gd name="T45" fmla="*/ 2 h 41"/>
                <a:gd name="T46" fmla="*/ 8 w 18"/>
                <a:gd name="T47" fmla="*/ 0 h 41"/>
                <a:gd name="T48" fmla="*/ 5 w 18"/>
                <a:gd name="T49" fmla="*/ 0 h 41"/>
                <a:gd name="T50" fmla="*/ 2 w 18"/>
                <a:gd name="T51" fmla="*/ 8 h 41"/>
                <a:gd name="T52" fmla="*/ 2 w 18"/>
                <a:gd name="T53" fmla="*/ 1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" h="41">
                  <a:moveTo>
                    <a:pt x="2" y="12"/>
                  </a:moveTo>
                  <a:lnTo>
                    <a:pt x="3" y="15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5" y="23"/>
                  </a:lnTo>
                  <a:lnTo>
                    <a:pt x="3" y="25"/>
                  </a:lnTo>
                  <a:lnTo>
                    <a:pt x="1" y="31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8" y="41"/>
                  </a:lnTo>
                  <a:lnTo>
                    <a:pt x="11" y="37"/>
                  </a:lnTo>
                  <a:lnTo>
                    <a:pt x="13" y="34"/>
                  </a:lnTo>
                  <a:lnTo>
                    <a:pt x="16" y="32"/>
                  </a:lnTo>
                  <a:lnTo>
                    <a:pt x="16" y="28"/>
                  </a:lnTo>
                  <a:lnTo>
                    <a:pt x="18" y="21"/>
                  </a:lnTo>
                  <a:lnTo>
                    <a:pt x="17" y="15"/>
                  </a:lnTo>
                  <a:lnTo>
                    <a:pt x="13" y="7"/>
                  </a:lnTo>
                  <a:lnTo>
                    <a:pt x="11" y="4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8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" name="Freeform 28"/>
            <p:cNvSpPr>
              <a:spLocks/>
            </p:cNvSpPr>
            <p:nvPr/>
          </p:nvSpPr>
          <p:spPr bwMode="auto">
            <a:xfrm>
              <a:off x="7450861" y="3313582"/>
              <a:ext cx="4147" cy="11056"/>
            </a:xfrm>
            <a:custGeom>
              <a:avLst/>
              <a:gdLst>
                <a:gd name="T0" fmla="*/ 2 w 18"/>
                <a:gd name="T1" fmla="*/ 12 h 41"/>
                <a:gd name="T2" fmla="*/ 3 w 18"/>
                <a:gd name="T3" fmla="*/ 15 h 41"/>
                <a:gd name="T4" fmla="*/ 5 w 18"/>
                <a:gd name="T5" fmla="*/ 17 h 41"/>
                <a:gd name="T6" fmla="*/ 5 w 18"/>
                <a:gd name="T7" fmla="*/ 19 h 41"/>
                <a:gd name="T8" fmla="*/ 5 w 18"/>
                <a:gd name="T9" fmla="*/ 20 h 41"/>
                <a:gd name="T10" fmla="*/ 5 w 18"/>
                <a:gd name="T11" fmla="*/ 23 h 41"/>
                <a:gd name="T12" fmla="*/ 3 w 18"/>
                <a:gd name="T13" fmla="*/ 25 h 41"/>
                <a:gd name="T14" fmla="*/ 1 w 18"/>
                <a:gd name="T15" fmla="*/ 31 h 41"/>
                <a:gd name="T16" fmla="*/ 0 w 18"/>
                <a:gd name="T17" fmla="*/ 34 h 41"/>
                <a:gd name="T18" fmla="*/ 1 w 18"/>
                <a:gd name="T19" fmla="*/ 36 h 41"/>
                <a:gd name="T20" fmla="*/ 2 w 18"/>
                <a:gd name="T21" fmla="*/ 37 h 41"/>
                <a:gd name="T22" fmla="*/ 4 w 18"/>
                <a:gd name="T23" fmla="*/ 40 h 41"/>
                <a:gd name="T24" fmla="*/ 5 w 18"/>
                <a:gd name="T25" fmla="*/ 41 h 41"/>
                <a:gd name="T26" fmla="*/ 8 w 18"/>
                <a:gd name="T27" fmla="*/ 41 h 41"/>
                <a:gd name="T28" fmla="*/ 11 w 18"/>
                <a:gd name="T29" fmla="*/ 37 h 41"/>
                <a:gd name="T30" fmla="*/ 13 w 18"/>
                <a:gd name="T31" fmla="*/ 34 h 41"/>
                <a:gd name="T32" fmla="*/ 16 w 18"/>
                <a:gd name="T33" fmla="*/ 32 h 41"/>
                <a:gd name="T34" fmla="*/ 16 w 18"/>
                <a:gd name="T35" fmla="*/ 28 h 41"/>
                <a:gd name="T36" fmla="*/ 18 w 18"/>
                <a:gd name="T37" fmla="*/ 21 h 41"/>
                <a:gd name="T38" fmla="*/ 17 w 18"/>
                <a:gd name="T39" fmla="*/ 15 h 41"/>
                <a:gd name="T40" fmla="*/ 13 w 18"/>
                <a:gd name="T41" fmla="*/ 7 h 41"/>
                <a:gd name="T42" fmla="*/ 11 w 18"/>
                <a:gd name="T43" fmla="*/ 4 h 41"/>
                <a:gd name="T44" fmla="*/ 9 w 18"/>
                <a:gd name="T45" fmla="*/ 2 h 41"/>
                <a:gd name="T46" fmla="*/ 8 w 18"/>
                <a:gd name="T47" fmla="*/ 0 h 41"/>
                <a:gd name="T48" fmla="*/ 5 w 18"/>
                <a:gd name="T49" fmla="*/ 0 h 41"/>
                <a:gd name="T50" fmla="*/ 2 w 18"/>
                <a:gd name="T51" fmla="*/ 8 h 41"/>
                <a:gd name="T52" fmla="*/ 2 w 18"/>
                <a:gd name="T53" fmla="*/ 12 h 41"/>
                <a:gd name="T54" fmla="*/ 2 w 18"/>
                <a:gd name="T55" fmla="*/ 1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" h="41">
                  <a:moveTo>
                    <a:pt x="2" y="12"/>
                  </a:moveTo>
                  <a:lnTo>
                    <a:pt x="3" y="15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5" y="23"/>
                  </a:lnTo>
                  <a:lnTo>
                    <a:pt x="3" y="25"/>
                  </a:lnTo>
                  <a:lnTo>
                    <a:pt x="1" y="31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8" y="41"/>
                  </a:lnTo>
                  <a:lnTo>
                    <a:pt x="11" y="37"/>
                  </a:lnTo>
                  <a:lnTo>
                    <a:pt x="13" y="34"/>
                  </a:lnTo>
                  <a:lnTo>
                    <a:pt x="16" y="32"/>
                  </a:lnTo>
                  <a:lnTo>
                    <a:pt x="16" y="28"/>
                  </a:lnTo>
                  <a:lnTo>
                    <a:pt x="18" y="21"/>
                  </a:lnTo>
                  <a:lnTo>
                    <a:pt x="17" y="15"/>
                  </a:lnTo>
                  <a:lnTo>
                    <a:pt x="13" y="7"/>
                  </a:lnTo>
                  <a:lnTo>
                    <a:pt x="11" y="4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8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" name="Freeform 33"/>
            <p:cNvSpPr>
              <a:spLocks/>
            </p:cNvSpPr>
            <p:nvPr/>
          </p:nvSpPr>
          <p:spPr bwMode="auto">
            <a:xfrm>
              <a:off x="7446714" y="3350898"/>
              <a:ext cx="4147" cy="12439"/>
            </a:xfrm>
            <a:custGeom>
              <a:avLst/>
              <a:gdLst>
                <a:gd name="T0" fmla="*/ 3 w 18"/>
                <a:gd name="T1" fmla="*/ 3 h 46"/>
                <a:gd name="T2" fmla="*/ 2 w 18"/>
                <a:gd name="T3" fmla="*/ 6 h 46"/>
                <a:gd name="T4" fmla="*/ 1 w 18"/>
                <a:gd name="T5" fmla="*/ 9 h 46"/>
                <a:gd name="T6" fmla="*/ 0 w 18"/>
                <a:gd name="T7" fmla="*/ 15 h 46"/>
                <a:gd name="T8" fmla="*/ 1 w 18"/>
                <a:gd name="T9" fmla="*/ 21 h 46"/>
                <a:gd name="T10" fmla="*/ 2 w 18"/>
                <a:gd name="T11" fmla="*/ 32 h 46"/>
                <a:gd name="T12" fmla="*/ 1 w 18"/>
                <a:gd name="T13" fmla="*/ 40 h 46"/>
                <a:gd name="T14" fmla="*/ 1 w 18"/>
                <a:gd name="T15" fmla="*/ 42 h 46"/>
                <a:gd name="T16" fmla="*/ 2 w 18"/>
                <a:gd name="T17" fmla="*/ 45 h 46"/>
                <a:gd name="T18" fmla="*/ 3 w 18"/>
                <a:gd name="T19" fmla="*/ 46 h 46"/>
                <a:gd name="T20" fmla="*/ 5 w 18"/>
                <a:gd name="T21" fmla="*/ 46 h 46"/>
                <a:gd name="T22" fmla="*/ 7 w 18"/>
                <a:gd name="T23" fmla="*/ 46 h 46"/>
                <a:gd name="T24" fmla="*/ 9 w 18"/>
                <a:gd name="T25" fmla="*/ 44 h 46"/>
                <a:gd name="T26" fmla="*/ 11 w 18"/>
                <a:gd name="T27" fmla="*/ 41 h 46"/>
                <a:gd name="T28" fmla="*/ 14 w 18"/>
                <a:gd name="T29" fmla="*/ 37 h 46"/>
                <a:gd name="T30" fmla="*/ 15 w 18"/>
                <a:gd name="T31" fmla="*/ 32 h 46"/>
                <a:gd name="T32" fmla="*/ 17 w 18"/>
                <a:gd name="T33" fmla="*/ 27 h 46"/>
                <a:gd name="T34" fmla="*/ 18 w 18"/>
                <a:gd name="T35" fmla="*/ 17 h 46"/>
                <a:gd name="T36" fmla="*/ 17 w 18"/>
                <a:gd name="T37" fmla="*/ 12 h 46"/>
                <a:gd name="T38" fmla="*/ 15 w 18"/>
                <a:gd name="T39" fmla="*/ 5 h 46"/>
                <a:gd name="T40" fmla="*/ 11 w 18"/>
                <a:gd name="T41" fmla="*/ 0 h 46"/>
                <a:gd name="T42" fmla="*/ 7 w 18"/>
                <a:gd name="T43" fmla="*/ 3 h 46"/>
                <a:gd name="T44" fmla="*/ 3 w 18"/>
                <a:gd name="T45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" h="46">
                  <a:moveTo>
                    <a:pt x="3" y="3"/>
                  </a:moveTo>
                  <a:lnTo>
                    <a:pt x="2" y="6"/>
                  </a:lnTo>
                  <a:lnTo>
                    <a:pt x="1" y="9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2" y="32"/>
                  </a:lnTo>
                  <a:lnTo>
                    <a:pt x="1" y="40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6"/>
                  </a:lnTo>
                  <a:lnTo>
                    <a:pt x="5" y="46"/>
                  </a:lnTo>
                  <a:lnTo>
                    <a:pt x="7" y="46"/>
                  </a:lnTo>
                  <a:lnTo>
                    <a:pt x="9" y="44"/>
                  </a:lnTo>
                  <a:lnTo>
                    <a:pt x="11" y="41"/>
                  </a:lnTo>
                  <a:lnTo>
                    <a:pt x="14" y="37"/>
                  </a:lnTo>
                  <a:lnTo>
                    <a:pt x="15" y="32"/>
                  </a:lnTo>
                  <a:lnTo>
                    <a:pt x="17" y="27"/>
                  </a:lnTo>
                  <a:lnTo>
                    <a:pt x="18" y="17"/>
                  </a:lnTo>
                  <a:lnTo>
                    <a:pt x="17" y="12"/>
                  </a:lnTo>
                  <a:lnTo>
                    <a:pt x="15" y="5"/>
                  </a:lnTo>
                  <a:lnTo>
                    <a:pt x="11" y="0"/>
                  </a:lnTo>
                  <a:lnTo>
                    <a:pt x="7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Freeform 34"/>
            <p:cNvSpPr>
              <a:spLocks/>
            </p:cNvSpPr>
            <p:nvPr/>
          </p:nvSpPr>
          <p:spPr bwMode="auto">
            <a:xfrm>
              <a:off x="7446714" y="3350898"/>
              <a:ext cx="4147" cy="12439"/>
            </a:xfrm>
            <a:custGeom>
              <a:avLst/>
              <a:gdLst>
                <a:gd name="T0" fmla="*/ 3 w 18"/>
                <a:gd name="T1" fmla="*/ 3 h 46"/>
                <a:gd name="T2" fmla="*/ 2 w 18"/>
                <a:gd name="T3" fmla="*/ 6 h 46"/>
                <a:gd name="T4" fmla="*/ 1 w 18"/>
                <a:gd name="T5" fmla="*/ 9 h 46"/>
                <a:gd name="T6" fmla="*/ 0 w 18"/>
                <a:gd name="T7" fmla="*/ 15 h 46"/>
                <a:gd name="T8" fmla="*/ 1 w 18"/>
                <a:gd name="T9" fmla="*/ 21 h 46"/>
                <a:gd name="T10" fmla="*/ 2 w 18"/>
                <a:gd name="T11" fmla="*/ 32 h 46"/>
                <a:gd name="T12" fmla="*/ 1 w 18"/>
                <a:gd name="T13" fmla="*/ 40 h 46"/>
                <a:gd name="T14" fmla="*/ 1 w 18"/>
                <a:gd name="T15" fmla="*/ 42 h 46"/>
                <a:gd name="T16" fmla="*/ 2 w 18"/>
                <a:gd name="T17" fmla="*/ 45 h 46"/>
                <a:gd name="T18" fmla="*/ 3 w 18"/>
                <a:gd name="T19" fmla="*/ 46 h 46"/>
                <a:gd name="T20" fmla="*/ 5 w 18"/>
                <a:gd name="T21" fmla="*/ 46 h 46"/>
                <a:gd name="T22" fmla="*/ 7 w 18"/>
                <a:gd name="T23" fmla="*/ 46 h 46"/>
                <a:gd name="T24" fmla="*/ 9 w 18"/>
                <a:gd name="T25" fmla="*/ 44 h 46"/>
                <a:gd name="T26" fmla="*/ 11 w 18"/>
                <a:gd name="T27" fmla="*/ 41 h 46"/>
                <a:gd name="T28" fmla="*/ 14 w 18"/>
                <a:gd name="T29" fmla="*/ 37 h 46"/>
                <a:gd name="T30" fmla="*/ 15 w 18"/>
                <a:gd name="T31" fmla="*/ 32 h 46"/>
                <a:gd name="T32" fmla="*/ 17 w 18"/>
                <a:gd name="T33" fmla="*/ 27 h 46"/>
                <a:gd name="T34" fmla="*/ 18 w 18"/>
                <a:gd name="T35" fmla="*/ 17 h 46"/>
                <a:gd name="T36" fmla="*/ 17 w 18"/>
                <a:gd name="T37" fmla="*/ 12 h 46"/>
                <a:gd name="T38" fmla="*/ 15 w 18"/>
                <a:gd name="T39" fmla="*/ 5 h 46"/>
                <a:gd name="T40" fmla="*/ 11 w 18"/>
                <a:gd name="T41" fmla="*/ 0 h 46"/>
                <a:gd name="T42" fmla="*/ 7 w 18"/>
                <a:gd name="T43" fmla="*/ 3 h 46"/>
                <a:gd name="T44" fmla="*/ 3 w 18"/>
                <a:gd name="T45" fmla="*/ 3 h 46"/>
                <a:gd name="T46" fmla="*/ 3 w 18"/>
                <a:gd name="T47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" h="46">
                  <a:moveTo>
                    <a:pt x="3" y="3"/>
                  </a:moveTo>
                  <a:lnTo>
                    <a:pt x="2" y="6"/>
                  </a:lnTo>
                  <a:lnTo>
                    <a:pt x="1" y="9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2" y="32"/>
                  </a:lnTo>
                  <a:lnTo>
                    <a:pt x="1" y="40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6"/>
                  </a:lnTo>
                  <a:lnTo>
                    <a:pt x="5" y="46"/>
                  </a:lnTo>
                  <a:lnTo>
                    <a:pt x="7" y="46"/>
                  </a:lnTo>
                  <a:lnTo>
                    <a:pt x="9" y="44"/>
                  </a:lnTo>
                  <a:lnTo>
                    <a:pt x="11" y="41"/>
                  </a:lnTo>
                  <a:lnTo>
                    <a:pt x="14" y="37"/>
                  </a:lnTo>
                  <a:lnTo>
                    <a:pt x="15" y="32"/>
                  </a:lnTo>
                  <a:lnTo>
                    <a:pt x="17" y="27"/>
                  </a:lnTo>
                  <a:lnTo>
                    <a:pt x="18" y="17"/>
                  </a:lnTo>
                  <a:lnTo>
                    <a:pt x="17" y="12"/>
                  </a:lnTo>
                  <a:lnTo>
                    <a:pt x="15" y="5"/>
                  </a:lnTo>
                  <a:lnTo>
                    <a:pt x="11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" name="Freeform 35"/>
            <p:cNvSpPr>
              <a:spLocks/>
            </p:cNvSpPr>
            <p:nvPr/>
          </p:nvSpPr>
          <p:spPr bwMode="auto">
            <a:xfrm>
              <a:off x="7437039" y="3359190"/>
              <a:ext cx="8293" cy="16585"/>
            </a:xfrm>
            <a:custGeom>
              <a:avLst/>
              <a:gdLst>
                <a:gd name="T0" fmla="*/ 14 w 26"/>
                <a:gd name="T1" fmla="*/ 2 h 63"/>
                <a:gd name="T2" fmla="*/ 11 w 26"/>
                <a:gd name="T3" fmla="*/ 3 h 63"/>
                <a:gd name="T4" fmla="*/ 8 w 26"/>
                <a:gd name="T5" fmla="*/ 7 h 63"/>
                <a:gd name="T6" fmla="*/ 6 w 26"/>
                <a:gd name="T7" fmla="*/ 9 h 63"/>
                <a:gd name="T8" fmla="*/ 5 w 26"/>
                <a:gd name="T9" fmla="*/ 11 h 63"/>
                <a:gd name="T10" fmla="*/ 3 w 26"/>
                <a:gd name="T11" fmla="*/ 15 h 63"/>
                <a:gd name="T12" fmla="*/ 3 w 26"/>
                <a:gd name="T13" fmla="*/ 18 h 63"/>
                <a:gd name="T14" fmla="*/ 3 w 26"/>
                <a:gd name="T15" fmla="*/ 28 h 63"/>
                <a:gd name="T16" fmla="*/ 1 w 26"/>
                <a:gd name="T17" fmla="*/ 38 h 63"/>
                <a:gd name="T18" fmla="*/ 0 w 26"/>
                <a:gd name="T19" fmla="*/ 46 h 63"/>
                <a:gd name="T20" fmla="*/ 0 w 26"/>
                <a:gd name="T21" fmla="*/ 53 h 63"/>
                <a:gd name="T22" fmla="*/ 0 w 26"/>
                <a:gd name="T23" fmla="*/ 57 h 63"/>
                <a:gd name="T24" fmla="*/ 2 w 26"/>
                <a:gd name="T25" fmla="*/ 60 h 63"/>
                <a:gd name="T26" fmla="*/ 5 w 26"/>
                <a:gd name="T27" fmla="*/ 61 h 63"/>
                <a:gd name="T28" fmla="*/ 6 w 26"/>
                <a:gd name="T29" fmla="*/ 63 h 63"/>
                <a:gd name="T30" fmla="*/ 8 w 26"/>
                <a:gd name="T31" fmla="*/ 63 h 63"/>
                <a:gd name="T32" fmla="*/ 10 w 26"/>
                <a:gd name="T33" fmla="*/ 63 h 63"/>
                <a:gd name="T34" fmla="*/ 14 w 26"/>
                <a:gd name="T35" fmla="*/ 63 h 63"/>
                <a:gd name="T36" fmla="*/ 16 w 26"/>
                <a:gd name="T37" fmla="*/ 61 h 63"/>
                <a:gd name="T38" fmla="*/ 18 w 26"/>
                <a:gd name="T39" fmla="*/ 59 h 63"/>
                <a:gd name="T40" fmla="*/ 22 w 26"/>
                <a:gd name="T41" fmla="*/ 55 h 63"/>
                <a:gd name="T42" fmla="*/ 24 w 26"/>
                <a:gd name="T43" fmla="*/ 49 h 63"/>
                <a:gd name="T44" fmla="*/ 26 w 26"/>
                <a:gd name="T45" fmla="*/ 43 h 63"/>
                <a:gd name="T46" fmla="*/ 26 w 26"/>
                <a:gd name="T47" fmla="*/ 38 h 63"/>
                <a:gd name="T48" fmla="*/ 25 w 26"/>
                <a:gd name="T49" fmla="*/ 32 h 63"/>
                <a:gd name="T50" fmla="*/ 25 w 26"/>
                <a:gd name="T51" fmla="*/ 19 h 63"/>
                <a:gd name="T52" fmla="*/ 26 w 26"/>
                <a:gd name="T53" fmla="*/ 9 h 63"/>
                <a:gd name="T54" fmla="*/ 25 w 26"/>
                <a:gd name="T55" fmla="*/ 7 h 63"/>
                <a:gd name="T56" fmla="*/ 24 w 26"/>
                <a:gd name="T57" fmla="*/ 3 h 63"/>
                <a:gd name="T58" fmla="*/ 22 w 26"/>
                <a:gd name="T59" fmla="*/ 1 h 63"/>
                <a:gd name="T60" fmla="*/ 21 w 26"/>
                <a:gd name="T61" fmla="*/ 0 h 63"/>
                <a:gd name="T62" fmla="*/ 16 w 26"/>
                <a:gd name="T63" fmla="*/ 1 h 63"/>
                <a:gd name="T64" fmla="*/ 14 w 26"/>
                <a:gd name="T6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" h="63">
                  <a:moveTo>
                    <a:pt x="14" y="2"/>
                  </a:moveTo>
                  <a:lnTo>
                    <a:pt x="11" y="3"/>
                  </a:lnTo>
                  <a:lnTo>
                    <a:pt x="8" y="7"/>
                  </a:lnTo>
                  <a:lnTo>
                    <a:pt x="6" y="9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3" y="18"/>
                  </a:lnTo>
                  <a:lnTo>
                    <a:pt x="3" y="28"/>
                  </a:lnTo>
                  <a:lnTo>
                    <a:pt x="1" y="38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2" y="60"/>
                  </a:lnTo>
                  <a:lnTo>
                    <a:pt x="5" y="61"/>
                  </a:lnTo>
                  <a:lnTo>
                    <a:pt x="6" y="63"/>
                  </a:lnTo>
                  <a:lnTo>
                    <a:pt x="8" y="63"/>
                  </a:lnTo>
                  <a:lnTo>
                    <a:pt x="10" y="63"/>
                  </a:lnTo>
                  <a:lnTo>
                    <a:pt x="14" y="63"/>
                  </a:lnTo>
                  <a:lnTo>
                    <a:pt x="16" y="61"/>
                  </a:lnTo>
                  <a:lnTo>
                    <a:pt x="18" y="59"/>
                  </a:lnTo>
                  <a:lnTo>
                    <a:pt x="22" y="55"/>
                  </a:lnTo>
                  <a:lnTo>
                    <a:pt x="24" y="49"/>
                  </a:lnTo>
                  <a:lnTo>
                    <a:pt x="26" y="43"/>
                  </a:lnTo>
                  <a:lnTo>
                    <a:pt x="26" y="38"/>
                  </a:lnTo>
                  <a:lnTo>
                    <a:pt x="25" y="32"/>
                  </a:lnTo>
                  <a:lnTo>
                    <a:pt x="25" y="19"/>
                  </a:lnTo>
                  <a:lnTo>
                    <a:pt x="26" y="9"/>
                  </a:lnTo>
                  <a:lnTo>
                    <a:pt x="25" y="7"/>
                  </a:lnTo>
                  <a:lnTo>
                    <a:pt x="24" y="3"/>
                  </a:lnTo>
                  <a:lnTo>
                    <a:pt x="22" y="1"/>
                  </a:lnTo>
                  <a:lnTo>
                    <a:pt x="21" y="0"/>
                  </a:lnTo>
                  <a:lnTo>
                    <a:pt x="16" y="1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" name="Freeform 36"/>
            <p:cNvSpPr>
              <a:spLocks/>
            </p:cNvSpPr>
            <p:nvPr/>
          </p:nvSpPr>
          <p:spPr bwMode="auto">
            <a:xfrm>
              <a:off x="7437039" y="3359190"/>
              <a:ext cx="8293" cy="16585"/>
            </a:xfrm>
            <a:custGeom>
              <a:avLst/>
              <a:gdLst>
                <a:gd name="T0" fmla="*/ 14 w 26"/>
                <a:gd name="T1" fmla="*/ 2 h 63"/>
                <a:gd name="T2" fmla="*/ 11 w 26"/>
                <a:gd name="T3" fmla="*/ 3 h 63"/>
                <a:gd name="T4" fmla="*/ 8 w 26"/>
                <a:gd name="T5" fmla="*/ 7 h 63"/>
                <a:gd name="T6" fmla="*/ 6 w 26"/>
                <a:gd name="T7" fmla="*/ 9 h 63"/>
                <a:gd name="T8" fmla="*/ 5 w 26"/>
                <a:gd name="T9" fmla="*/ 11 h 63"/>
                <a:gd name="T10" fmla="*/ 3 w 26"/>
                <a:gd name="T11" fmla="*/ 15 h 63"/>
                <a:gd name="T12" fmla="*/ 3 w 26"/>
                <a:gd name="T13" fmla="*/ 18 h 63"/>
                <a:gd name="T14" fmla="*/ 3 w 26"/>
                <a:gd name="T15" fmla="*/ 28 h 63"/>
                <a:gd name="T16" fmla="*/ 1 w 26"/>
                <a:gd name="T17" fmla="*/ 38 h 63"/>
                <a:gd name="T18" fmla="*/ 0 w 26"/>
                <a:gd name="T19" fmla="*/ 46 h 63"/>
                <a:gd name="T20" fmla="*/ 0 w 26"/>
                <a:gd name="T21" fmla="*/ 53 h 63"/>
                <a:gd name="T22" fmla="*/ 0 w 26"/>
                <a:gd name="T23" fmla="*/ 57 h 63"/>
                <a:gd name="T24" fmla="*/ 2 w 26"/>
                <a:gd name="T25" fmla="*/ 60 h 63"/>
                <a:gd name="T26" fmla="*/ 5 w 26"/>
                <a:gd name="T27" fmla="*/ 61 h 63"/>
                <a:gd name="T28" fmla="*/ 6 w 26"/>
                <a:gd name="T29" fmla="*/ 63 h 63"/>
                <a:gd name="T30" fmla="*/ 8 w 26"/>
                <a:gd name="T31" fmla="*/ 63 h 63"/>
                <a:gd name="T32" fmla="*/ 10 w 26"/>
                <a:gd name="T33" fmla="*/ 63 h 63"/>
                <a:gd name="T34" fmla="*/ 14 w 26"/>
                <a:gd name="T35" fmla="*/ 63 h 63"/>
                <a:gd name="T36" fmla="*/ 16 w 26"/>
                <a:gd name="T37" fmla="*/ 61 h 63"/>
                <a:gd name="T38" fmla="*/ 18 w 26"/>
                <a:gd name="T39" fmla="*/ 59 h 63"/>
                <a:gd name="T40" fmla="*/ 22 w 26"/>
                <a:gd name="T41" fmla="*/ 55 h 63"/>
                <a:gd name="T42" fmla="*/ 24 w 26"/>
                <a:gd name="T43" fmla="*/ 49 h 63"/>
                <a:gd name="T44" fmla="*/ 26 w 26"/>
                <a:gd name="T45" fmla="*/ 43 h 63"/>
                <a:gd name="T46" fmla="*/ 26 w 26"/>
                <a:gd name="T47" fmla="*/ 38 h 63"/>
                <a:gd name="T48" fmla="*/ 25 w 26"/>
                <a:gd name="T49" fmla="*/ 32 h 63"/>
                <a:gd name="T50" fmla="*/ 25 w 26"/>
                <a:gd name="T51" fmla="*/ 19 h 63"/>
                <a:gd name="T52" fmla="*/ 26 w 26"/>
                <a:gd name="T53" fmla="*/ 9 h 63"/>
                <a:gd name="T54" fmla="*/ 25 w 26"/>
                <a:gd name="T55" fmla="*/ 7 h 63"/>
                <a:gd name="T56" fmla="*/ 24 w 26"/>
                <a:gd name="T57" fmla="*/ 3 h 63"/>
                <a:gd name="T58" fmla="*/ 22 w 26"/>
                <a:gd name="T59" fmla="*/ 1 h 63"/>
                <a:gd name="T60" fmla="*/ 21 w 26"/>
                <a:gd name="T61" fmla="*/ 0 h 63"/>
                <a:gd name="T62" fmla="*/ 16 w 26"/>
                <a:gd name="T63" fmla="*/ 1 h 63"/>
                <a:gd name="T64" fmla="*/ 14 w 26"/>
                <a:gd name="T65" fmla="*/ 2 h 63"/>
                <a:gd name="T66" fmla="*/ 14 w 26"/>
                <a:gd name="T67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" h="63">
                  <a:moveTo>
                    <a:pt x="14" y="2"/>
                  </a:moveTo>
                  <a:lnTo>
                    <a:pt x="11" y="3"/>
                  </a:lnTo>
                  <a:lnTo>
                    <a:pt x="8" y="7"/>
                  </a:lnTo>
                  <a:lnTo>
                    <a:pt x="6" y="9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3" y="18"/>
                  </a:lnTo>
                  <a:lnTo>
                    <a:pt x="3" y="28"/>
                  </a:lnTo>
                  <a:lnTo>
                    <a:pt x="1" y="38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2" y="60"/>
                  </a:lnTo>
                  <a:lnTo>
                    <a:pt x="5" y="61"/>
                  </a:lnTo>
                  <a:lnTo>
                    <a:pt x="6" y="63"/>
                  </a:lnTo>
                  <a:lnTo>
                    <a:pt x="8" y="63"/>
                  </a:lnTo>
                  <a:lnTo>
                    <a:pt x="10" y="63"/>
                  </a:lnTo>
                  <a:lnTo>
                    <a:pt x="14" y="63"/>
                  </a:lnTo>
                  <a:lnTo>
                    <a:pt x="16" y="61"/>
                  </a:lnTo>
                  <a:lnTo>
                    <a:pt x="18" y="59"/>
                  </a:lnTo>
                  <a:lnTo>
                    <a:pt x="22" y="55"/>
                  </a:lnTo>
                  <a:lnTo>
                    <a:pt x="24" y="49"/>
                  </a:lnTo>
                  <a:lnTo>
                    <a:pt x="26" y="43"/>
                  </a:lnTo>
                  <a:lnTo>
                    <a:pt x="26" y="38"/>
                  </a:lnTo>
                  <a:lnTo>
                    <a:pt x="25" y="32"/>
                  </a:lnTo>
                  <a:lnTo>
                    <a:pt x="25" y="19"/>
                  </a:lnTo>
                  <a:lnTo>
                    <a:pt x="26" y="9"/>
                  </a:lnTo>
                  <a:lnTo>
                    <a:pt x="25" y="7"/>
                  </a:lnTo>
                  <a:lnTo>
                    <a:pt x="24" y="3"/>
                  </a:lnTo>
                  <a:lnTo>
                    <a:pt x="22" y="1"/>
                  </a:lnTo>
                  <a:lnTo>
                    <a:pt x="21" y="0"/>
                  </a:lnTo>
                  <a:lnTo>
                    <a:pt x="16" y="1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" name="Freeform 37"/>
            <p:cNvSpPr>
              <a:spLocks/>
            </p:cNvSpPr>
            <p:nvPr/>
          </p:nvSpPr>
          <p:spPr bwMode="auto">
            <a:xfrm>
              <a:off x="7439803" y="3331549"/>
              <a:ext cx="8293" cy="24878"/>
            </a:xfrm>
            <a:custGeom>
              <a:avLst/>
              <a:gdLst>
                <a:gd name="T0" fmla="*/ 9 w 30"/>
                <a:gd name="T1" fmla="*/ 11 h 91"/>
                <a:gd name="T2" fmla="*/ 9 w 30"/>
                <a:gd name="T3" fmla="*/ 21 h 91"/>
                <a:gd name="T4" fmla="*/ 10 w 30"/>
                <a:gd name="T5" fmla="*/ 39 h 91"/>
                <a:gd name="T6" fmla="*/ 10 w 30"/>
                <a:gd name="T7" fmla="*/ 49 h 91"/>
                <a:gd name="T8" fmla="*/ 8 w 30"/>
                <a:gd name="T9" fmla="*/ 58 h 91"/>
                <a:gd name="T10" fmla="*/ 6 w 30"/>
                <a:gd name="T11" fmla="*/ 65 h 91"/>
                <a:gd name="T12" fmla="*/ 5 w 30"/>
                <a:gd name="T13" fmla="*/ 70 h 91"/>
                <a:gd name="T14" fmla="*/ 2 w 30"/>
                <a:gd name="T15" fmla="*/ 75 h 91"/>
                <a:gd name="T16" fmla="*/ 0 w 30"/>
                <a:gd name="T17" fmla="*/ 82 h 91"/>
                <a:gd name="T18" fmla="*/ 0 w 30"/>
                <a:gd name="T19" fmla="*/ 84 h 91"/>
                <a:gd name="T20" fmla="*/ 0 w 30"/>
                <a:gd name="T21" fmla="*/ 88 h 91"/>
                <a:gd name="T22" fmla="*/ 0 w 30"/>
                <a:gd name="T23" fmla="*/ 90 h 91"/>
                <a:gd name="T24" fmla="*/ 1 w 30"/>
                <a:gd name="T25" fmla="*/ 90 h 91"/>
                <a:gd name="T26" fmla="*/ 6 w 30"/>
                <a:gd name="T27" fmla="*/ 91 h 91"/>
                <a:gd name="T28" fmla="*/ 8 w 30"/>
                <a:gd name="T29" fmla="*/ 89 h 91"/>
                <a:gd name="T30" fmla="*/ 11 w 30"/>
                <a:gd name="T31" fmla="*/ 87 h 91"/>
                <a:gd name="T32" fmla="*/ 14 w 30"/>
                <a:gd name="T33" fmla="*/ 84 h 91"/>
                <a:gd name="T34" fmla="*/ 17 w 30"/>
                <a:gd name="T35" fmla="*/ 75 h 91"/>
                <a:gd name="T36" fmla="*/ 21 w 30"/>
                <a:gd name="T37" fmla="*/ 65 h 91"/>
                <a:gd name="T38" fmla="*/ 23 w 30"/>
                <a:gd name="T39" fmla="*/ 62 h 91"/>
                <a:gd name="T40" fmla="*/ 26 w 30"/>
                <a:gd name="T41" fmla="*/ 59 h 91"/>
                <a:gd name="T42" fmla="*/ 29 w 30"/>
                <a:gd name="T43" fmla="*/ 55 h 91"/>
                <a:gd name="T44" fmla="*/ 30 w 30"/>
                <a:gd name="T45" fmla="*/ 50 h 91"/>
                <a:gd name="T46" fmla="*/ 30 w 30"/>
                <a:gd name="T47" fmla="*/ 41 h 91"/>
                <a:gd name="T48" fmla="*/ 27 w 30"/>
                <a:gd name="T49" fmla="*/ 31 h 91"/>
                <a:gd name="T50" fmla="*/ 25 w 30"/>
                <a:gd name="T51" fmla="*/ 21 h 91"/>
                <a:gd name="T52" fmla="*/ 24 w 30"/>
                <a:gd name="T53" fmla="*/ 15 h 91"/>
                <a:gd name="T54" fmla="*/ 23 w 30"/>
                <a:gd name="T55" fmla="*/ 9 h 91"/>
                <a:gd name="T56" fmla="*/ 22 w 30"/>
                <a:gd name="T57" fmla="*/ 5 h 91"/>
                <a:gd name="T58" fmla="*/ 21 w 30"/>
                <a:gd name="T59" fmla="*/ 2 h 91"/>
                <a:gd name="T60" fmla="*/ 19 w 30"/>
                <a:gd name="T61" fmla="*/ 0 h 91"/>
                <a:gd name="T62" fmla="*/ 18 w 30"/>
                <a:gd name="T63" fmla="*/ 0 h 91"/>
                <a:gd name="T64" fmla="*/ 16 w 30"/>
                <a:gd name="T65" fmla="*/ 0 h 91"/>
                <a:gd name="T66" fmla="*/ 11 w 30"/>
                <a:gd name="T67" fmla="*/ 2 h 91"/>
                <a:gd name="T68" fmla="*/ 10 w 30"/>
                <a:gd name="T69" fmla="*/ 6 h 91"/>
                <a:gd name="T70" fmla="*/ 9 w 30"/>
                <a:gd name="T71" fmla="*/ 9 h 91"/>
                <a:gd name="T72" fmla="*/ 9 w 30"/>
                <a:gd name="T73" fmla="*/ 1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" h="91">
                  <a:moveTo>
                    <a:pt x="9" y="11"/>
                  </a:moveTo>
                  <a:lnTo>
                    <a:pt x="9" y="21"/>
                  </a:lnTo>
                  <a:lnTo>
                    <a:pt x="10" y="39"/>
                  </a:lnTo>
                  <a:lnTo>
                    <a:pt x="10" y="49"/>
                  </a:lnTo>
                  <a:lnTo>
                    <a:pt x="8" y="58"/>
                  </a:lnTo>
                  <a:lnTo>
                    <a:pt x="6" y="65"/>
                  </a:lnTo>
                  <a:lnTo>
                    <a:pt x="5" y="70"/>
                  </a:lnTo>
                  <a:lnTo>
                    <a:pt x="2" y="75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1" y="90"/>
                  </a:lnTo>
                  <a:lnTo>
                    <a:pt x="6" y="91"/>
                  </a:lnTo>
                  <a:lnTo>
                    <a:pt x="8" y="89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7" y="75"/>
                  </a:lnTo>
                  <a:lnTo>
                    <a:pt x="21" y="65"/>
                  </a:lnTo>
                  <a:lnTo>
                    <a:pt x="23" y="62"/>
                  </a:lnTo>
                  <a:lnTo>
                    <a:pt x="26" y="59"/>
                  </a:lnTo>
                  <a:lnTo>
                    <a:pt x="29" y="55"/>
                  </a:lnTo>
                  <a:lnTo>
                    <a:pt x="30" y="50"/>
                  </a:lnTo>
                  <a:lnTo>
                    <a:pt x="30" y="41"/>
                  </a:lnTo>
                  <a:lnTo>
                    <a:pt x="27" y="31"/>
                  </a:lnTo>
                  <a:lnTo>
                    <a:pt x="25" y="21"/>
                  </a:lnTo>
                  <a:lnTo>
                    <a:pt x="24" y="15"/>
                  </a:lnTo>
                  <a:lnTo>
                    <a:pt x="23" y="9"/>
                  </a:lnTo>
                  <a:lnTo>
                    <a:pt x="22" y="5"/>
                  </a:lnTo>
                  <a:lnTo>
                    <a:pt x="21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10" y="6"/>
                  </a:lnTo>
                  <a:lnTo>
                    <a:pt x="9" y="9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" name="Freeform 39"/>
            <p:cNvSpPr>
              <a:spLocks/>
            </p:cNvSpPr>
            <p:nvPr/>
          </p:nvSpPr>
          <p:spPr bwMode="auto">
            <a:xfrm>
              <a:off x="7383137" y="3321875"/>
              <a:ext cx="11056" cy="22114"/>
            </a:xfrm>
            <a:custGeom>
              <a:avLst/>
              <a:gdLst>
                <a:gd name="T0" fmla="*/ 5 w 39"/>
                <a:gd name="T1" fmla="*/ 0 h 82"/>
                <a:gd name="T2" fmla="*/ 4 w 39"/>
                <a:gd name="T3" fmla="*/ 0 h 82"/>
                <a:gd name="T4" fmla="*/ 2 w 39"/>
                <a:gd name="T5" fmla="*/ 1 h 82"/>
                <a:gd name="T6" fmla="*/ 1 w 39"/>
                <a:gd name="T7" fmla="*/ 2 h 82"/>
                <a:gd name="T8" fmla="*/ 0 w 39"/>
                <a:gd name="T9" fmla="*/ 4 h 82"/>
                <a:gd name="T10" fmla="*/ 0 w 39"/>
                <a:gd name="T11" fmla="*/ 7 h 82"/>
                <a:gd name="T12" fmla="*/ 0 w 39"/>
                <a:gd name="T13" fmla="*/ 10 h 82"/>
                <a:gd name="T14" fmla="*/ 7 w 39"/>
                <a:gd name="T15" fmla="*/ 19 h 82"/>
                <a:gd name="T16" fmla="*/ 12 w 39"/>
                <a:gd name="T17" fmla="*/ 27 h 82"/>
                <a:gd name="T18" fmla="*/ 15 w 39"/>
                <a:gd name="T19" fmla="*/ 38 h 82"/>
                <a:gd name="T20" fmla="*/ 20 w 39"/>
                <a:gd name="T21" fmla="*/ 48 h 82"/>
                <a:gd name="T22" fmla="*/ 22 w 39"/>
                <a:gd name="T23" fmla="*/ 56 h 82"/>
                <a:gd name="T24" fmla="*/ 22 w 39"/>
                <a:gd name="T25" fmla="*/ 64 h 82"/>
                <a:gd name="T26" fmla="*/ 21 w 39"/>
                <a:gd name="T27" fmla="*/ 68 h 82"/>
                <a:gd name="T28" fmla="*/ 21 w 39"/>
                <a:gd name="T29" fmla="*/ 75 h 82"/>
                <a:gd name="T30" fmla="*/ 21 w 39"/>
                <a:gd name="T31" fmla="*/ 77 h 82"/>
                <a:gd name="T32" fmla="*/ 22 w 39"/>
                <a:gd name="T33" fmla="*/ 79 h 82"/>
                <a:gd name="T34" fmla="*/ 22 w 39"/>
                <a:gd name="T35" fmla="*/ 82 h 82"/>
                <a:gd name="T36" fmla="*/ 24 w 39"/>
                <a:gd name="T37" fmla="*/ 82 h 82"/>
                <a:gd name="T38" fmla="*/ 28 w 39"/>
                <a:gd name="T39" fmla="*/ 81 h 82"/>
                <a:gd name="T40" fmla="*/ 30 w 39"/>
                <a:gd name="T41" fmla="*/ 78 h 82"/>
                <a:gd name="T42" fmla="*/ 32 w 39"/>
                <a:gd name="T43" fmla="*/ 74 h 82"/>
                <a:gd name="T44" fmla="*/ 32 w 39"/>
                <a:gd name="T45" fmla="*/ 68 h 82"/>
                <a:gd name="T46" fmla="*/ 31 w 39"/>
                <a:gd name="T47" fmla="*/ 61 h 82"/>
                <a:gd name="T48" fmla="*/ 31 w 39"/>
                <a:gd name="T49" fmla="*/ 54 h 82"/>
                <a:gd name="T50" fmla="*/ 31 w 39"/>
                <a:gd name="T51" fmla="*/ 52 h 82"/>
                <a:gd name="T52" fmla="*/ 32 w 39"/>
                <a:gd name="T53" fmla="*/ 51 h 82"/>
                <a:gd name="T54" fmla="*/ 32 w 39"/>
                <a:gd name="T55" fmla="*/ 50 h 82"/>
                <a:gd name="T56" fmla="*/ 34 w 39"/>
                <a:gd name="T57" fmla="*/ 51 h 82"/>
                <a:gd name="T58" fmla="*/ 37 w 39"/>
                <a:gd name="T59" fmla="*/ 53 h 82"/>
                <a:gd name="T60" fmla="*/ 38 w 39"/>
                <a:gd name="T61" fmla="*/ 52 h 82"/>
                <a:gd name="T62" fmla="*/ 39 w 39"/>
                <a:gd name="T63" fmla="*/ 51 h 82"/>
                <a:gd name="T64" fmla="*/ 39 w 39"/>
                <a:gd name="T65" fmla="*/ 48 h 82"/>
                <a:gd name="T66" fmla="*/ 39 w 39"/>
                <a:gd name="T67" fmla="*/ 42 h 82"/>
                <a:gd name="T68" fmla="*/ 38 w 39"/>
                <a:gd name="T69" fmla="*/ 36 h 82"/>
                <a:gd name="T70" fmla="*/ 37 w 39"/>
                <a:gd name="T71" fmla="*/ 34 h 82"/>
                <a:gd name="T72" fmla="*/ 36 w 39"/>
                <a:gd name="T73" fmla="*/ 32 h 82"/>
                <a:gd name="T74" fmla="*/ 33 w 39"/>
                <a:gd name="T75" fmla="*/ 30 h 82"/>
                <a:gd name="T76" fmla="*/ 31 w 39"/>
                <a:gd name="T77" fmla="*/ 28 h 82"/>
                <a:gd name="T78" fmla="*/ 26 w 39"/>
                <a:gd name="T79" fmla="*/ 27 h 82"/>
                <a:gd name="T80" fmla="*/ 22 w 39"/>
                <a:gd name="T81" fmla="*/ 26 h 82"/>
                <a:gd name="T82" fmla="*/ 18 w 39"/>
                <a:gd name="T83" fmla="*/ 24 h 82"/>
                <a:gd name="T84" fmla="*/ 17 w 39"/>
                <a:gd name="T85" fmla="*/ 19 h 82"/>
                <a:gd name="T86" fmla="*/ 15 w 39"/>
                <a:gd name="T87" fmla="*/ 8 h 82"/>
                <a:gd name="T88" fmla="*/ 13 w 39"/>
                <a:gd name="T89" fmla="*/ 0 h 82"/>
                <a:gd name="T90" fmla="*/ 8 w 39"/>
                <a:gd name="T91" fmla="*/ 0 h 82"/>
                <a:gd name="T92" fmla="*/ 5 w 39"/>
                <a:gd name="T9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" h="82">
                  <a:moveTo>
                    <a:pt x="5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7" y="19"/>
                  </a:lnTo>
                  <a:lnTo>
                    <a:pt x="12" y="27"/>
                  </a:lnTo>
                  <a:lnTo>
                    <a:pt x="15" y="38"/>
                  </a:lnTo>
                  <a:lnTo>
                    <a:pt x="20" y="48"/>
                  </a:lnTo>
                  <a:lnTo>
                    <a:pt x="22" y="56"/>
                  </a:lnTo>
                  <a:lnTo>
                    <a:pt x="22" y="64"/>
                  </a:lnTo>
                  <a:lnTo>
                    <a:pt x="21" y="68"/>
                  </a:lnTo>
                  <a:lnTo>
                    <a:pt x="21" y="75"/>
                  </a:lnTo>
                  <a:lnTo>
                    <a:pt x="21" y="77"/>
                  </a:lnTo>
                  <a:lnTo>
                    <a:pt x="22" y="79"/>
                  </a:lnTo>
                  <a:lnTo>
                    <a:pt x="22" y="82"/>
                  </a:lnTo>
                  <a:lnTo>
                    <a:pt x="24" y="82"/>
                  </a:lnTo>
                  <a:lnTo>
                    <a:pt x="28" y="81"/>
                  </a:lnTo>
                  <a:lnTo>
                    <a:pt x="30" y="78"/>
                  </a:lnTo>
                  <a:lnTo>
                    <a:pt x="32" y="74"/>
                  </a:lnTo>
                  <a:lnTo>
                    <a:pt x="32" y="68"/>
                  </a:lnTo>
                  <a:lnTo>
                    <a:pt x="31" y="61"/>
                  </a:lnTo>
                  <a:lnTo>
                    <a:pt x="31" y="54"/>
                  </a:lnTo>
                  <a:lnTo>
                    <a:pt x="31" y="52"/>
                  </a:lnTo>
                  <a:lnTo>
                    <a:pt x="32" y="51"/>
                  </a:lnTo>
                  <a:lnTo>
                    <a:pt x="32" y="50"/>
                  </a:lnTo>
                  <a:lnTo>
                    <a:pt x="34" y="51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39" y="51"/>
                  </a:lnTo>
                  <a:lnTo>
                    <a:pt x="39" y="48"/>
                  </a:lnTo>
                  <a:lnTo>
                    <a:pt x="39" y="42"/>
                  </a:lnTo>
                  <a:lnTo>
                    <a:pt x="38" y="36"/>
                  </a:lnTo>
                  <a:lnTo>
                    <a:pt x="37" y="34"/>
                  </a:lnTo>
                  <a:lnTo>
                    <a:pt x="36" y="32"/>
                  </a:lnTo>
                  <a:lnTo>
                    <a:pt x="33" y="30"/>
                  </a:lnTo>
                  <a:lnTo>
                    <a:pt x="31" y="28"/>
                  </a:lnTo>
                  <a:lnTo>
                    <a:pt x="26" y="27"/>
                  </a:lnTo>
                  <a:lnTo>
                    <a:pt x="22" y="26"/>
                  </a:lnTo>
                  <a:lnTo>
                    <a:pt x="18" y="24"/>
                  </a:lnTo>
                  <a:lnTo>
                    <a:pt x="17" y="19"/>
                  </a:lnTo>
                  <a:lnTo>
                    <a:pt x="15" y="8"/>
                  </a:lnTo>
                  <a:lnTo>
                    <a:pt x="13" y="0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" name="Freeform 43"/>
            <p:cNvSpPr>
              <a:spLocks/>
            </p:cNvSpPr>
            <p:nvPr/>
          </p:nvSpPr>
          <p:spPr bwMode="auto">
            <a:xfrm>
              <a:off x="7369316" y="3370248"/>
              <a:ext cx="20732" cy="33170"/>
            </a:xfrm>
            <a:custGeom>
              <a:avLst/>
              <a:gdLst>
                <a:gd name="T0" fmla="*/ 43 w 74"/>
                <a:gd name="T1" fmla="*/ 23 h 118"/>
                <a:gd name="T2" fmla="*/ 28 w 74"/>
                <a:gd name="T3" fmla="*/ 38 h 118"/>
                <a:gd name="T4" fmla="*/ 18 w 74"/>
                <a:gd name="T5" fmla="*/ 49 h 118"/>
                <a:gd name="T6" fmla="*/ 16 w 74"/>
                <a:gd name="T7" fmla="*/ 53 h 118"/>
                <a:gd name="T8" fmla="*/ 4 w 74"/>
                <a:gd name="T9" fmla="*/ 56 h 118"/>
                <a:gd name="T10" fmla="*/ 1 w 74"/>
                <a:gd name="T11" fmla="*/ 61 h 118"/>
                <a:gd name="T12" fmla="*/ 2 w 74"/>
                <a:gd name="T13" fmla="*/ 72 h 118"/>
                <a:gd name="T14" fmla="*/ 0 w 74"/>
                <a:gd name="T15" fmla="*/ 81 h 118"/>
                <a:gd name="T16" fmla="*/ 1 w 74"/>
                <a:gd name="T17" fmla="*/ 86 h 118"/>
                <a:gd name="T18" fmla="*/ 3 w 74"/>
                <a:gd name="T19" fmla="*/ 88 h 118"/>
                <a:gd name="T20" fmla="*/ 11 w 74"/>
                <a:gd name="T21" fmla="*/ 81 h 118"/>
                <a:gd name="T22" fmla="*/ 21 w 74"/>
                <a:gd name="T23" fmla="*/ 73 h 118"/>
                <a:gd name="T24" fmla="*/ 26 w 74"/>
                <a:gd name="T25" fmla="*/ 69 h 118"/>
                <a:gd name="T26" fmla="*/ 32 w 74"/>
                <a:gd name="T27" fmla="*/ 71 h 118"/>
                <a:gd name="T28" fmla="*/ 32 w 74"/>
                <a:gd name="T29" fmla="*/ 75 h 118"/>
                <a:gd name="T30" fmla="*/ 24 w 74"/>
                <a:gd name="T31" fmla="*/ 85 h 118"/>
                <a:gd name="T32" fmla="*/ 17 w 74"/>
                <a:gd name="T33" fmla="*/ 95 h 118"/>
                <a:gd name="T34" fmla="*/ 12 w 74"/>
                <a:gd name="T35" fmla="*/ 104 h 118"/>
                <a:gd name="T36" fmla="*/ 11 w 74"/>
                <a:gd name="T37" fmla="*/ 110 h 118"/>
                <a:gd name="T38" fmla="*/ 12 w 74"/>
                <a:gd name="T39" fmla="*/ 115 h 118"/>
                <a:gd name="T40" fmla="*/ 21 w 74"/>
                <a:gd name="T41" fmla="*/ 118 h 118"/>
                <a:gd name="T42" fmla="*/ 35 w 74"/>
                <a:gd name="T43" fmla="*/ 115 h 118"/>
                <a:gd name="T44" fmla="*/ 42 w 74"/>
                <a:gd name="T45" fmla="*/ 112 h 118"/>
                <a:gd name="T46" fmla="*/ 43 w 74"/>
                <a:gd name="T47" fmla="*/ 105 h 118"/>
                <a:gd name="T48" fmla="*/ 44 w 74"/>
                <a:gd name="T49" fmla="*/ 100 h 118"/>
                <a:gd name="T50" fmla="*/ 51 w 74"/>
                <a:gd name="T51" fmla="*/ 85 h 118"/>
                <a:gd name="T52" fmla="*/ 54 w 74"/>
                <a:gd name="T53" fmla="*/ 53 h 118"/>
                <a:gd name="T54" fmla="*/ 52 w 74"/>
                <a:gd name="T55" fmla="*/ 40 h 118"/>
                <a:gd name="T56" fmla="*/ 51 w 74"/>
                <a:gd name="T57" fmla="*/ 33 h 118"/>
                <a:gd name="T58" fmla="*/ 53 w 74"/>
                <a:gd name="T59" fmla="*/ 32 h 118"/>
                <a:gd name="T60" fmla="*/ 60 w 74"/>
                <a:gd name="T61" fmla="*/ 39 h 118"/>
                <a:gd name="T62" fmla="*/ 65 w 74"/>
                <a:gd name="T63" fmla="*/ 47 h 118"/>
                <a:gd name="T64" fmla="*/ 67 w 74"/>
                <a:gd name="T65" fmla="*/ 40 h 118"/>
                <a:gd name="T66" fmla="*/ 68 w 74"/>
                <a:gd name="T67" fmla="*/ 15 h 118"/>
                <a:gd name="T68" fmla="*/ 73 w 74"/>
                <a:gd name="T69" fmla="*/ 4 h 118"/>
                <a:gd name="T70" fmla="*/ 73 w 74"/>
                <a:gd name="T71" fmla="*/ 1 h 118"/>
                <a:gd name="T72" fmla="*/ 69 w 74"/>
                <a:gd name="T73" fmla="*/ 1 h 118"/>
                <a:gd name="T74" fmla="*/ 58 w 74"/>
                <a:gd name="T75" fmla="*/ 4 h 118"/>
                <a:gd name="T76" fmla="*/ 53 w 74"/>
                <a:gd name="T77" fmla="*/ 5 h 118"/>
                <a:gd name="T78" fmla="*/ 51 w 74"/>
                <a:gd name="T79" fmla="*/ 9 h 118"/>
                <a:gd name="T80" fmla="*/ 47 w 74"/>
                <a:gd name="T81" fmla="*/ 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118">
                  <a:moveTo>
                    <a:pt x="47" y="17"/>
                  </a:moveTo>
                  <a:lnTo>
                    <a:pt x="43" y="23"/>
                  </a:lnTo>
                  <a:lnTo>
                    <a:pt x="36" y="32"/>
                  </a:lnTo>
                  <a:lnTo>
                    <a:pt x="28" y="38"/>
                  </a:lnTo>
                  <a:lnTo>
                    <a:pt x="20" y="45"/>
                  </a:lnTo>
                  <a:lnTo>
                    <a:pt x="18" y="49"/>
                  </a:lnTo>
                  <a:lnTo>
                    <a:pt x="17" y="51"/>
                  </a:lnTo>
                  <a:lnTo>
                    <a:pt x="16" y="53"/>
                  </a:lnTo>
                  <a:lnTo>
                    <a:pt x="11" y="54"/>
                  </a:lnTo>
                  <a:lnTo>
                    <a:pt x="4" y="56"/>
                  </a:lnTo>
                  <a:lnTo>
                    <a:pt x="2" y="58"/>
                  </a:lnTo>
                  <a:lnTo>
                    <a:pt x="1" y="61"/>
                  </a:lnTo>
                  <a:lnTo>
                    <a:pt x="1" y="65"/>
                  </a:lnTo>
                  <a:lnTo>
                    <a:pt x="2" y="72"/>
                  </a:lnTo>
                  <a:lnTo>
                    <a:pt x="1" y="78"/>
                  </a:lnTo>
                  <a:lnTo>
                    <a:pt x="0" y="81"/>
                  </a:lnTo>
                  <a:lnTo>
                    <a:pt x="1" y="85"/>
                  </a:lnTo>
                  <a:lnTo>
                    <a:pt x="1" y="86"/>
                  </a:lnTo>
                  <a:lnTo>
                    <a:pt x="2" y="87"/>
                  </a:lnTo>
                  <a:lnTo>
                    <a:pt x="3" y="88"/>
                  </a:lnTo>
                  <a:lnTo>
                    <a:pt x="4" y="87"/>
                  </a:lnTo>
                  <a:lnTo>
                    <a:pt x="11" y="81"/>
                  </a:lnTo>
                  <a:lnTo>
                    <a:pt x="17" y="78"/>
                  </a:lnTo>
                  <a:lnTo>
                    <a:pt x="21" y="73"/>
                  </a:lnTo>
                  <a:lnTo>
                    <a:pt x="25" y="69"/>
                  </a:lnTo>
                  <a:lnTo>
                    <a:pt x="26" y="69"/>
                  </a:lnTo>
                  <a:lnTo>
                    <a:pt x="29" y="70"/>
                  </a:lnTo>
                  <a:lnTo>
                    <a:pt x="32" y="71"/>
                  </a:lnTo>
                  <a:lnTo>
                    <a:pt x="33" y="72"/>
                  </a:lnTo>
                  <a:lnTo>
                    <a:pt x="32" y="75"/>
                  </a:lnTo>
                  <a:lnTo>
                    <a:pt x="28" y="80"/>
                  </a:lnTo>
                  <a:lnTo>
                    <a:pt x="24" y="85"/>
                  </a:lnTo>
                  <a:lnTo>
                    <a:pt x="20" y="88"/>
                  </a:lnTo>
                  <a:lnTo>
                    <a:pt x="17" y="95"/>
                  </a:lnTo>
                  <a:lnTo>
                    <a:pt x="15" y="102"/>
                  </a:lnTo>
                  <a:lnTo>
                    <a:pt x="12" y="104"/>
                  </a:lnTo>
                  <a:lnTo>
                    <a:pt x="11" y="108"/>
                  </a:lnTo>
                  <a:lnTo>
                    <a:pt x="11" y="110"/>
                  </a:lnTo>
                  <a:lnTo>
                    <a:pt x="11" y="113"/>
                  </a:lnTo>
                  <a:lnTo>
                    <a:pt x="12" y="115"/>
                  </a:lnTo>
                  <a:lnTo>
                    <a:pt x="15" y="118"/>
                  </a:lnTo>
                  <a:lnTo>
                    <a:pt x="21" y="118"/>
                  </a:lnTo>
                  <a:lnTo>
                    <a:pt x="31" y="116"/>
                  </a:lnTo>
                  <a:lnTo>
                    <a:pt x="35" y="115"/>
                  </a:lnTo>
                  <a:lnTo>
                    <a:pt x="40" y="114"/>
                  </a:lnTo>
                  <a:lnTo>
                    <a:pt x="42" y="112"/>
                  </a:lnTo>
                  <a:lnTo>
                    <a:pt x="43" y="110"/>
                  </a:lnTo>
                  <a:lnTo>
                    <a:pt x="43" y="105"/>
                  </a:lnTo>
                  <a:lnTo>
                    <a:pt x="43" y="103"/>
                  </a:lnTo>
                  <a:lnTo>
                    <a:pt x="44" y="100"/>
                  </a:lnTo>
                  <a:lnTo>
                    <a:pt x="48" y="96"/>
                  </a:lnTo>
                  <a:lnTo>
                    <a:pt x="51" y="85"/>
                  </a:lnTo>
                  <a:lnTo>
                    <a:pt x="53" y="67"/>
                  </a:lnTo>
                  <a:lnTo>
                    <a:pt x="54" y="53"/>
                  </a:lnTo>
                  <a:lnTo>
                    <a:pt x="53" y="44"/>
                  </a:lnTo>
                  <a:lnTo>
                    <a:pt x="52" y="40"/>
                  </a:lnTo>
                  <a:lnTo>
                    <a:pt x="51" y="36"/>
                  </a:lnTo>
                  <a:lnTo>
                    <a:pt x="51" y="33"/>
                  </a:lnTo>
                  <a:lnTo>
                    <a:pt x="52" y="32"/>
                  </a:lnTo>
                  <a:lnTo>
                    <a:pt x="53" y="32"/>
                  </a:lnTo>
                  <a:lnTo>
                    <a:pt x="56" y="33"/>
                  </a:lnTo>
                  <a:lnTo>
                    <a:pt x="60" y="39"/>
                  </a:lnTo>
                  <a:lnTo>
                    <a:pt x="64" y="45"/>
                  </a:lnTo>
                  <a:lnTo>
                    <a:pt x="65" y="47"/>
                  </a:lnTo>
                  <a:lnTo>
                    <a:pt x="66" y="45"/>
                  </a:lnTo>
                  <a:lnTo>
                    <a:pt x="67" y="40"/>
                  </a:lnTo>
                  <a:lnTo>
                    <a:pt x="67" y="24"/>
                  </a:lnTo>
                  <a:lnTo>
                    <a:pt x="68" y="15"/>
                  </a:lnTo>
                  <a:lnTo>
                    <a:pt x="70" y="9"/>
                  </a:lnTo>
                  <a:lnTo>
                    <a:pt x="73" y="4"/>
                  </a:lnTo>
                  <a:lnTo>
                    <a:pt x="74" y="3"/>
                  </a:lnTo>
                  <a:lnTo>
                    <a:pt x="73" y="1"/>
                  </a:lnTo>
                  <a:lnTo>
                    <a:pt x="72" y="0"/>
                  </a:lnTo>
                  <a:lnTo>
                    <a:pt x="69" y="1"/>
                  </a:lnTo>
                  <a:lnTo>
                    <a:pt x="62" y="3"/>
                  </a:lnTo>
                  <a:lnTo>
                    <a:pt x="58" y="4"/>
                  </a:lnTo>
                  <a:lnTo>
                    <a:pt x="56" y="4"/>
                  </a:lnTo>
                  <a:lnTo>
                    <a:pt x="53" y="5"/>
                  </a:lnTo>
                  <a:lnTo>
                    <a:pt x="52" y="7"/>
                  </a:lnTo>
                  <a:lnTo>
                    <a:pt x="51" y="9"/>
                  </a:lnTo>
                  <a:lnTo>
                    <a:pt x="49" y="16"/>
                  </a:lnTo>
                  <a:lnTo>
                    <a:pt x="47" y="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" name="Freeform 44"/>
            <p:cNvSpPr>
              <a:spLocks/>
            </p:cNvSpPr>
            <p:nvPr/>
          </p:nvSpPr>
          <p:spPr bwMode="auto">
            <a:xfrm>
              <a:off x="7369316" y="3370248"/>
              <a:ext cx="20732" cy="33170"/>
            </a:xfrm>
            <a:custGeom>
              <a:avLst/>
              <a:gdLst>
                <a:gd name="T0" fmla="*/ 43 w 74"/>
                <a:gd name="T1" fmla="*/ 23 h 118"/>
                <a:gd name="T2" fmla="*/ 28 w 74"/>
                <a:gd name="T3" fmla="*/ 38 h 118"/>
                <a:gd name="T4" fmla="*/ 18 w 74"/>
                <a:gd name="T5" fmla="*/ 49 h 118"/>
                <a:gd name="T6" fmla="*/ 16 w 74"/>
                <a:gd name="T7" fmla="*/ 53 h 118"/>
                <a:gd name="T8" fmla="*/ 4 w 74"/>
                <a:gd name="T9" fmla="*/ 56 h 118"/>
                <a:gd name="T10" fmla="*/ 1 w 74"/>
                <a:gd name="T11" fmla="*/ 61 h 118"/>
                <a:gd name="T12" fmla="*/ 2 w 74"/>
                <a:gd name="T13" fmla="*/ 72 h 118"/>
                <a:gd name="T14" fmla="*/ 0 w 74"/>
                <a:gd name="T15" fmla="*/ 81 h 118"/>
                <a:gd name="T16" fmla="*/ 1 w 74"/>
                <a:gd name="T17" fmla="*/ 86 h 118"/>
                <a:gd name="T18" fmla="*/ 3 w 74"/>
                <a:gd name="T19" fmla="*/ 88 h 118"/>
                <a:gd name="T20" fmla="*/ 11 w 74"/>
                <a:gd name="T21" fmla="*/ 81 h 118"/>
                <a:gd name="T22" fmla="*/ 21 w 74"/>
                <a:gd name="T23" fmla="*/ 73 h 118"/>
                <a:gd name="T24" fmla="*/ 26 w 74"/>
                <a:gd name="T25" fmla="*/ 69 h 118"/>
                <a:gd name="T26" fmla="*/ 32 w 74"/>
                <a:gd name="T27" fmla="*/ 71 h 118"/>
                <a:gd name="T28" fmla="*/ 32 w 74"/>
                <a:gd name="T29" fmla="*/ 75 h 118"/>
                <a:gd name="T30" fmla="*/ 24 w 74"/>
                <a:gd name="T31" fmla="*/ 85 h 118"/>
                <a:gd name="T32" fmla="*/ 17 w 74"/>
                <a:gd name="T33" fmla="*/ 95 h 118"/>
                <a:gd name="T34" fmla="*/ 12 w 74"/>
                <a:gd name="T35" fmla="*/ 104 h 118"/>
                <a:gd name="T36" fmla="*/ 11 w 74"/>
                <a:gd name="T37" fmla="*/ 110 h 118"/>
                <a:gd name="T38" fmla="*/ 12 w 74"/>
                <a:gd name="T39" fmla="*/ 115 h 118"/>
                <a:gd name="T40" fmla="*/ 21 w 74"/>
                <a:gd name="T41" fmla="*/ 118 h 118"/>
                <a:gd name="T42" fmla="*/ 35 w 74"/>
                <a:gd name="T43" fmla="*/ 115 h 118"/>
                <a:gd name="T44" fmla="*/ 42 w 74"/>
                <a:gd name="T45" fmla="*/ 112 h 118"/>
                <a:gd name="T46" fmla="*/ 43 w 74"/>
                <a:gd name="T47" fmla="*/ 105 h 118"/>
                <a:gd name="T48" fmla="*/ 44 w 74"/>
                <a:gd name="T49" fmla="*/ 100 h 118"/>
                <a:gd name="T50" fmla="*/ 51 w 74"/>
                <a:gd name="T51" fmla="*/ 85 h 118"/>
                <a:gd name="T52" fmla="*/ 54 w 74"/>
                <a:gd name="T53" fmla="*/ 53 h 118"/>
                <a:gd name="T54" fmla="*/ 52 w 74"/>
                <a:gd name="T55" fmla="*/ 40 h 118"/>
                <a:gd name="T56" fmla="*/ 51 w 74"/>
                <a:gd name="T57" fmla="*/ 33 h 118"/>
                <a:gd name="T58" fmla="*/ 53 w 74"/>
                <a:gd name="T59" fmla="*/ 32 h 118"/>
                <a:gd name="T60" fmla="*/ 60 w 74"/>
                <a:gd name="T61" fmla="*/ 39 h 118"/>
                <a:gd name="T62" fmla="*/ 65 w 74"/>
                <a:gd name="T63" fmla="*/ 47 h 118"/>
                <a:gd name="T64" fmla="*/ 66 w 74"/>
                <a:gd name="T65" fmla="*/ 45 h 118"/>
                <a:gd name="T66" fmla="*/ 67 w 74"/>
                <a:gd name="T67" fmla="*/ 24 h 118"/>
                <a:gd name="T68" fmla="*/ 70 w 74"/>
                <a:gd name="T69" fmla="*/ 9 h 118"/>
                <a:gd name="T70" fmla="*/ 74 w 74"/>
                <a:gd name="T71" fmla="*/ 3 h 118"/>
                <a:gd name="T72" fmla="*/ 72 w 74"/>
                <a:gd name="T73" fmla="*/ 0 h 118"/>
                <a:gd name="T74" fmla="*/ 62 w 74"/>
                <a:gd name="T75" fmla="*/ 3 h 118"/>
                <a:gd name="T76" fmla="*/ 56 w 74"/>
                <a:gd name="T77" fmla="*/ 4 h 118"/>
                <a:gd name="T78" fmla="*/ 52 w 74"/>
                <a:gd name="T79" fmla="*/ 7 h 118"/>
                <a:gd name="T80" fmla="*/ 49 w 74"/>
                <a:gd name="T81" fmla="*/ 16 h 118"/>
                <a:gd name="T82" fmla="*/ 47 w 74"/>
                <a:gd name="T83" fmla="*/ 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4" h="118">
                  <a:moveTo>
                    <a:pt x="47" y="17"/>
                  </a:moveTo>
                  <a:lnTo>
                    <a:pt x="43" y="23"/>
                  </a:lnTo>
                  <a:lnTo>
                    <a:pt x="36" y="32"/>
                  </a:lnTo>
                  <a:lnTo>
                    <a:pt x="28" y="38"/>
                  </a:lnTo>
                  <a:lnTo>
                    <a:pt x="20" y="45"/>
                  </a:lnTo>
                  <a:lnTo>
                    <a:pt x="18" y="49"/>
                  </a:lnTo>
                  <a:lnTo>
                    <a:pt x="17" y="51"/>
                  </a:lnTo>
                  <a:lnTo>
                    <a:pt x="16" y="53"/>
                  </a:lnTo>
                  <a:lnTo>
                    <a:pt x="11" y="54"/>
                  </a:lnTo>
                  <a:lnTo>
                    <a:pt x="4" y="56"/>
                  </a:lnTo>
                  <a:lnTo>
                    <a:pt x="2" y="58"/>
                  </a:lnTo>
                  <a:lnTo>
                    <a:pt x="1" y="61"/>
                  </a:lnTo>
                  <a:lnTo>
                    <a:pt x="1" y="65"/>
                  </a:lnTo>
                  <a:lnTo>
                    <a:pt x="2" y="72"/>
                  </a:lnTo>
                  <a:lnTo>
                    <a:pt x="1" y="78"/>
                  </a:lnTo>
                  <a:lnTo>
                    <a:pt x="0" y="81"/>
                  </a:lnTo>
                  <a:lnTo>
                    <a:pt x="1" y="85"/>
                  </a:lnTo>
                  <a:lnTo>
                    <a:pt x="1" y="86"/>
                  </a:lnTo>
                  <a:lnTo>
                    <a:pt x="2" y="87"/>
                  </a:lnTo>
                  <a:lnTo>
                    <a:pt x="3" y="88"/>
                  </a:lnTo>
                  <a:lnTo>
                    <a:pt x="4" y="87"/>
                  </a:lnTo>
                  <a:lnTo>
                    <a:pt x="11" y="81"/>
                  </a:lnTo>
                  <a:lnTo>
                    <a:pt x="17" y="78"/>
                  </a:lnTo>
                  <a:lnTo>
                    <a:pt x="21" y="73"/>
                  </a:lnTo>
                  <a:lnTo>
                    <a:pt x="25" y="69"/>
                  </a:lnTo>
                  <a:lnTo>
                    <a:pt x="26" y="69"/>
                  </a:lnTo>
                  <a:lnTo>
                    <a:pt x="29" y="70"/>
                  </a:lnTo>
                  <a:lnTo>
                    <a:pt x="32" y="71"/>
                  </a:lnTo>
                  <a:lnTo>
                    <a:pt x="33" y="72"/>
                  </a:lnTo>
                  <a:lnTo>
                    <a:pt x="32" y="75"/>
                  </a:lnTo>
                  <a:lnTo>
                    <a:pt x="28" y="80"/>
                  </a:lnTo>
                  <a:lnTo>
                    <a:pt x="24" y="85"/>
                  </a:lnTo>
                  <a:lnTo>
                    <a:pt x="20" y="88"/>
                  </a:lnTo>
                  <a:lnTo>
                    <a:pt x="17" y="95"/>
                  </a:lnTo>
                  <a:lnTo>
                    <a:pt x="15" y="102"/>
                  </a:lnTo>
                  <a:lnTo>
                    <a:pt x="12" y="104"/>
                  </a:lnTo>
                  <a:lnTo>
                    <a:pt x="11" y="108"/>
                  </a:lnTo>
                  <a:lnTo>
                    <a:pt x="11" y="110"/>
                  </a:lnTo>
                  <a:lnTo>
                    <a:pt x="11" y="113"/>
                  </a:lnTo>
                  <a:lnTo>
                    <a:pt x="12" y="115"/>
                  </a:lnTo>
                  <a:lnTo>
                    <a:pt x="15" y="118"/>
                  </a:lnTo>
                  <a:lnTo>
                    <a:pt x="21" y="118"/>
                  </a:lnTo>
                  <a:lnTo>
                    <a:pt x="31" y="116"/>
                  </a:lnTo>
                  <a:lnTo>
                    <a:pt x="35" y="115"/>
                  </a:lnTo>
                  <a:lnTo>
                    <a:pt x="40" y="114"/>
                  </a:lnTo>
                  <a:lnTo>
                    <a:pt x="42" y="112"/>
                  </a:lnTo>
                  <a:lnTo>
                    <a:pt x="43" y="110"/>
                  </a:lnTo>
                  <a:lnTo>
                    <a:pt x="43" y="105"/>
                  </a:lnTo>
                  <a:lnTo>
                    <a:pt x="43" y="103"/>
                  </a:lnTo>
                  <a:lnTo>
                    <a:pt x="44" y="100"/>
                  </a:lnTo>
                  <a:lnTo>
                    <a:pt x="48" y="96"/>
                  </a:lnTo>
                  <a:lnTo>
                    <a:pt x="51" y="85"/>
                  </a:lnTo>
                  <a:lnTo>
                    <a:pt x="53" y="67"/>
                  </a:lnTo>
                  <a:lnTo>
                    <a:pt x="54" y="53"/>
                  </a:lnTo>
                  <a:lnTo>
                    <a:pt x="53" y="44"/>
                  </a:lnTo>
                  <a:lnTo>
                    <a:pt x="52" y="40"/>
                  </a:lnTo>
                  <a:lnTo>
                    <a:pt x="51" y="36"/>
                  </a:lnTo>
                  <a:lnTo>
                    <a:pt x="51" y="33"/>
                  </a:lnTo>
                  <a:lnTo>
                    <a:pt x="52" y="32"/>
                  </a:lnTo>
                  <a:lnTo>
                    <a:pt x="53" y="32"/>
                  </a:lnTo>
                  <a:lnTo>
                    <a:pt x="56" y="33"/>
                  </a:lnTo>
                  <a:lnTo>
                    <a:pt x="60" y="39"/>
                  </a:lnTo>
                  <a:lnTo>
                    <a:pt x="64" y="45"/>
                  </a:lnTo>
                  <a:lnTo>
                    <a:pt x="65" y="47"/>
                  </a:lnTo>
                  <a:lnTo>
                    <a:pt x="65" y="47"/>
                  </a:lnTo>
                  <a:lnTo>
                    <a:pt x="66" y="45"/>
                  </a:lnTo>
                  <a:lnTo>
                    <a:pt x="67" y="40"/>
                  </a:lnTo>
                  <a:lnTo>
                    <a:pt x="67" y="24"/>
                  </a:lnTo>
                  <a:lnTo>
                    <a:pt x="68" y="15"/>
                  </a:lnTo>
                  <a:lnTo>
                    <a:pt x="70" y="9"/>
                  </a:lnTo>
                  <a:lnTo>
                    <a:pt x="73" y="4"/>
                  </a:lnTo>
                  <a:lnTo>
                    <a:pt x="74" y="3"/>
                  </a:lnTo>
                  <a:lnTo>
                    <a:pt x="73" y="1"/>
                  </a:lnTo>
                  <a:lnTo>
                    <a:pt x="72" y="0"/>
                  </a:lnTo>
                  <a:lnTo>
                    <a:pt x="69" y="1"/>
                  </a:lnTo>
                  <a:lnTo>
                    <a:pt x="62" y="3"/>
                  </a:lnTo>
                  <a:lnTo>
                    <a:pt x="58" y="4"/>
                  </a:lnTo>
                  <a:lnTo>
                    <a:pt x="56" y="4"/>
                  </a:lnTo>
                  <a:lnTo>
                    <a:pt x="53" y="5"/>
                  </a:lnTo>
                  <a:lnTo>
                    <a:pt x="52" y="7"/>
                  </a:lnTo>
                  <a:lnTo>
                    <a:pt x="51" y="9"/>
                  </a:lnTo>
                  <a:lnTo>
                    <a:pt x="49" y="16"/>
                  </a:lnTo>
                  <a:lnTo>
                    <a:pt x="47" y="17"/>
                  </a:lnTo>
                  <a:lnTo>
                    <a:pt x="47" y="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" name="Freeform 47"/>
            <p:cNvSpPr>
              <a:spLocks/>
            </p:cNvSpPr>
            <p:nvPr/>
          </p:nvSpPr>
          <p:spPr bwMode="auto">
            <a:xfrm>
              <a:off x="7394194" y="3406182"/>
              <a:ext cx="5529" cy="11056"/>
            </a:xfrm>
            <a:custGeom>
              <a:avLst/>
              <a:gdLst>
                <a:gd name="T0" fmla="*/ 16 w 22"/>
                <a:gd name="T1" fmla="*/ 2 h 36"/>
                <a:gd name="T2" fmla="*/ 11 w 22"/>
                <a:gd name="T3" fmla="*/ 7 h 36"/>
                <a:gd name="T4" fmla="*/ 9 w 22"/>
                <a:gd name="T5" fmla="*/ 13 h 36"/>
                <a:gd name="T6" fmla="*/ 4 w 22"/>
                <a:gd name="T7" fmla="*/ 17 h 36"/>
                <a:gd name="T8" fmla="*/ 1 w 22"/>
                <a:gd name="T9" fmla="*/ 22 h 36"/>
                <a:gd name="T10" fmla="*/ 1 w 22"/>
                <a:gd name="T11" fmla="*/ 25 h 36"/>
                <a:gd name="T12" fmla="*/ 0 w 22"/>
                <a:gd name="T13" fmla="*/ 29 h 36"/>
                <a:gd name="T14" fmla="*/ 1 w 22"/>
                <a:gd name="T15" fmla="*/ 31 h 36"/>
                <a:gd name="T16" fmla="*/ 1 w 22"/>
                <a:gd name="T17" fmla="*/ 32 h 36"/>
                <a:gd name="T18" fmla="*/ 2 w 22"/>
                <a:gd name="T19" fmla="*/ 34 h 36"/>
                <a:gd name="T20" fmla="*/ 6 w 22"/>
                <a:gd name="T21" fmla="*/ 36 h 36"/>
                <a:gd name="T22" fmla="*/ 10 w 22"/>
                <a:gd name="T23" fmla="*/ 36 h 36"/>
                <a:gd name="T24" fmla="*/ 14 w 22"/>
                <a:gd name="T25" fmla="*/ 36 h 36"/>
                <a:gd name="T26" fmla="*/ 16 w 22"/>
                <a:gd name="T27" fmla="*/ 33 h 36"/>
                <a:gd name="T28" fmla="*/ 16 w 22"/>
                <a:gd name="T29" fmla="*/ 29 h 36"/>
                <a:gd name="T30" fmla="*/ 17 w 22"/>
                <a:gd name="T31" fmla="*/ 22 h 36"/>
                <a:gd name="T32" fmla="*/ 19 w 22"/>
                <a:gd name="T33" fmla="*/ 17 h 36"/>
                <a:gd name="T34" fmla="*/ 22 w 22"/>
                <a:gd name="T35" fmla="*/ 13 h 36"/>
                <a:gd name="T36" fmla="*/ 22 w 22"/>
                <a:gd name="T37" fmla="*/ 7 h 36"/>
                <a:gd name="T38" fmla="*/ 22 w 22"/>
                <a:gd name="T39" fmla="*/ 2 h 36"/>
                <a:gd name="T40" fmla="*/ 20 w 22"/>
                <a:gd name="T41" fmla="*/ 0 h 36"/>
                <a:gd name="T42" fmla="*/ 18 w 22"/>
                <a:gd name="T43" fmla="*/ 1 h 36"/>
                <a:gd name="T44" fmla="*/ 16 w 22"/>
                <a:gd name="T45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" h="36">
                  <a:moveTo>
                    <a:pt x="16" y="2"/>
                  </a:moveTo>
                  <a:lnTo>
                    <a:pt x="11" y="7"/>
                  </a:lnTo>
                  <a:lnTo>
                    <a:pt x="9" y="13"/>
                  </a:lnTo>
                  <a:lnTo>
                    <a:pt x="4" y="17"/>
                  </a:lnTo>
                  <a:lnTo>
                    <a:pt x="1" y="22"/>
                  </a:lnTo>
                  <a:lnTo>
                    <a:pt x="1" y="25"/>
                  </a:lnTo>
                  <a:lnTo>
                    <a:pt x="0" y="29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6" y="36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6" y="33"/>
                  </a:lnTo>
                  <a:lnTo>
                    <a:pt x="16" y="29"/>
                  </a:lnTo>
                  <a:lnTo>
                    <a:pt x="17" y="22"/>
                  </a:lnTo>
                  <a:lnTo>
                    <a:pt x="19" y="17"/>
                  </a:lnTo>
                  <a:lnTo>
                    <a:pt x="22" y="13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8" y="1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" name="Freeform 48"/>
            <p:cNvSpPr>
              <a:spLocks/>
            </p:cNvSpPr>
            <p:nvPr/>
          </p:nvSpPr>
          <p:spPr bwMode="auto">
            <a:xfrm>
              <a:off x="7394194" y="3406182"/>
              <a:ext cx="5529" cy="11056"/>
            </a:xfrm>
            <a:custGeom>
              <a:avLst/>
              <a:gdLst>
                <a:gd name="T0" fmla="*/ 16 w 22"/>
                <a:gd name="T1" fmla="*/ 2 h 36"/>
                <a:gd name="T2" fmla="*/ 11 w 22"/>
                <a:gd name="T3" fmla="*/ 7 h 36"/>
                <a:gd name="T4" fmla="*/ 9 w 22"/>
                <a:gd name="T5" fmla="*/ 13 h 36"/>
                <a:gd name="T6" fmla="*/ 4 w 22"/>
                <a:gd name="T7" fmla="*/ 17 h 36"/>
                <a:gd name="T8" fmla="*/ 1 w 22"/>
                <a:gd name="T9" fmla="*/ 22 h 36"/>
                <a:gd name="T10" fmla="*/ 1 w 22"/>
                <a:gd name="T11" fmla="*/ 25 h 36"/>
                <a:gd name="T12" fmla="*/ 0 w 22"/>
                <a:gd name="T13" fmla="*/ 29 h 36"/>
                <a:gd name="T14" fmla="*/ 1 w 22"/>
                <a:gd name="T15" fmla="*/ 31 h 36"/>
                <a:gd name="T16" fmla="*/ 1 w 22"/>
                <a:gd name="T17" fmla="*/ 32 h 36"/>
                <a:gd name="T18" fmla="*/ 2 w 22"/>
                <a:gd name="T19" fmla="*/ 34 h 36"/>
                <a:gd name="T20" fmla="*/ 6 w 22"/>
                <a:gd name="T21" fmla="*/ 36 h 36"/>
                <a:gd name="T22" fmla="*/ 10 w 22"/>
                <a:gd name="T23" fmla="*/ 36 h 36"/>
                <a:gd name="T24" fmla="*/ 14 w 22"/>
                <a:gd name="T25" fmla="*/ 36 h 36"/>
                <a:gd name="T26" fmla="*/ 16 w 22"/>
                <a:gd name="T27" fmla="*/ 33 h 36"/>
                <a:gd name="T28" fmla="*/ 16 w 22"/>
                <a:gd name="T29" fmla="*/ 29 h 36"/>
                <a:gd name="T30" fmla="*/ 17 w 22"/>
                <a:gd name="T31" fmla="*/ 22 h 36"/>
                <a:gd name="T32" fmla="*/ 19 w 22"/>
                <a:gd name="T33" fmla="*/ 17 h 36"/>
                <a:gd name="T34" fmla="*/ 22 w 22"/>
                <a:gd name="T35" fmla="*/ 13 h 36"/>
                <a:gd name="T36" fmla="*/ 22 w 22"/>
                <a:gd name="T37" fmla="*/ 7 h 36"/>
                <a:gd name="T38" fmla="*/ 22 w 22"/>
                <a:gd name="T39" fmla="*/ 2 h 36"/>
                <a:gd name="T40" fmla="*/ 20 w 22"/>
                <a:gd name="T41" fmla="*/ 0 h 36"/>
                <a:gd name="T42" fmla="*/ 18 w 22"/>
                <a:gd name="T43" fmla="*/ 1 h 36"/>
                <a:gd name="T44" fmla="*/ 16 w 22"/>
                <a:gd name="T45" fmla="*/ 2 h 36"/>
                <a:gd name="T46" fmla="*/ 16 w 22"/>
                <a:gd name="T47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" h="36">
                  <a:moveTo>
                    <a:pt x="16" y="2"/>
                  </a:moveTo>
                  <a:lnTo>
                    <a:pt x="11" y="7"/>
                  </a:lnTo>
                  <a:lnTo>
                    <a:pt x="9" y="13"/>
                  </a:lnTo>
                  <a:lnTo>
                    <a:pt x="4" y="17"/>
                  </a:lnTo>
                  <a:lnTo>
                    <a:pt x="1" y="22"/>
                  </a:lnTo>
                  <a:lnTo>
                    <a:pt x="1" y="25"/>
                  </a:lnTo>
                  <a:lnTo>
                    <a:pt x="0" y="29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6" y="36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6" y="33"/>
                  </a:lnTo>
                  <a:lnTo>
                    <a:pt x="16" y="29"/>
                  </a:lnTo>
                  <a:lnTo>
                    <a:pt x="17" y="22"/>
                  </a:lnTo>
                  <a:lnTo>
                    <a:pt x="19" y="17"/>
                  </a:lnTo>
                  <a:lnTo>
                    <a:pt x="22" y="13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8" y="1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" name="Freeform 49"/>
            <p:cNvSpPr>
              <a:spLocks/>
            </p:cNvSpPr>
            <p:nvPr/>
          </p:nvSpPr>
          <p:spPr bwMode="auto">
            <a:xfrm>
              <a:off x="7401105" y="3402036"/>
              <a:ext cx="5529" cy="6911"/>
            </a:xfrm>
            <a:custGeom>
              <a:avLst/>
              <a:gdLst>
                <a:gd name="T0" fmla="*/ 5 w 17"/>
                <a:gd name="T1" fmla="*/ 7 h 24"/>
                <a:gd name="T2" fmla="*/ 2 w 17"/>
                <a:gd name="T3" fmla="*/ 11 h 24"/>
                <a:gd name="T4" fmla="*/ 1 w 17"/>
                <a:gd name="T5" fmla="*/ 15 h 24"/>
                <a:gd name="T6" fmla="*/ 0 w 17"/>
                <a:gd name="T7" fmla="*/ 20 h 24"/>
                <a:gd name="T8" fmla="*/ 0 w 17"/>
                <a:gd name="T9" fmla="*/ 22 h 24"/>
                <a:gd name="T10" fmla="*/ 0 w 17"/>
                <a:gd name="T11" fmla="*/ 23 h 24"/>
                <a:gd name="T12" fmla="*/ 0 w 17"/>
                <a:gd name="T13" fmla="*/ 24 h 24"/>
                <a:gd name="T14" fmla="*/ 1 w 17"/>
                <a:gd name="T15" fmla="*/ 24 h 24"/>
                <a:gd name="T16" fmla="*/ 4 w 17"/>
                <a:gd name="T17" fmla="*/ 24 h 24"/>
                <a:gd name="T18" fmla="*/ 9 w 17"/>
                <a:gd name="T19" fmla="*/ 22 h 24"/>
                <a:gd name="T20" fmla="*/ 13 w 17"/>
                <a:gd name="T21" fmla="*/ 20 h 24"/>
                <a:gd name="T22" fmla="*/ 15 w 17"/>
                <a:gd name="T23" fmla="*/ 17 h 24"/>
                <a:gd name="T24" fmla="*/ 16 w 17"/>
                <a:gd name="T25" fmla="*/ 15 h 24"/>
                <a:gd name="T26" fmla="*/ 17 w 17"/>
                <a:gd name="T27" fmla="*/ 12 h 24"/>
                <a:gd name="T28" fmla="*/ 17 w 17"/>
                <a:gd name="T29" fmla="*/ 10 h 24"/>
                <a:gd name="T30" fmla="*/ 17 w 17"/>
                <a:gd name="T31" fmla="*/ 6 h 24"/>
                <a:gd name="T32" fmla="*/ 16 w 17"/>
                <a:gd name="T33" fmla="*/ 3 h 24"/>
                <a:gd name="T34" fmla="*/ 14 w 17"/>
                <a:gd name="T35" fmla="*/ 0 h 24"/>
                <a:gd name="T36" fmla="*/ 10 w 17"/>
                <a:gd name="T37" fmla="*/ 0 h 24"/>
                <a:gd name="T38" fmla="*/ 6 w 17"/>
                <a:gd name="T39" fmla="*/ 5 h 24"/>
                <a:gd name="T40" fmla="*/ 5 w 17"/>
                <a:gd name="T41" fmla="*/ 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24">
                  <a:moveTo>
                    <a:pt x="5" y="7"/>
                  </a:moveTo>
                  <a:lnTo>
                    <a:pt x="2" y="11"/>
                  </a:lnTo>
                  <a:lnTo>
                    <a:pt x="1" y="15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4" y="24"/>
                  </a:lnTo>
                  <a:lnTo>
                    <a:pt x="9" y="22"/>
                  </a:lnTo>
                  <a:lnTo>
                    <a:pt x="13" y="20"/>
                  </a:lnTo>
                  <a:lnTo>
                    <a:pt x="15" y="17"/>
                  </a:lnTo>
                  <a:lnTo>
                    <a:pt x="16" y="15"/>
                  </a:lnTo>
                  <a:lnTo>
                    <a:pt x="17" y="12"/>
                  </a:lnTo>
                  <a:lnTo>
                    <a:pt x="17" y="10"/>
                  </a:lnTo>
                  <a:lnTo>
                    <a:pt x="17" y="6"/>
                  </a:lnTo>
                  <a:lnTo>
                    <a:pt x="16" y="3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5"/>
                  </a:lnTo>
                  <a:lnTo>
                    <a:pt x="5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" name="Freeform 53"/>
            <p:cNvSpPr>
              <a:spLocks/>
            </p:cNvSpPr>
            <p:nvPr/>
          </p:nvSpPr>
          <p:spPr bwMode="auto">
            <a:xfrm>
              <a:off x="7369316" y="3432442"/>
              <a:ext cx="5529" cy="4147"/>
            </a:xfrm>
            <a:custGeom>
              <a:avLst/>
              <a:gdLst>
                <a:gd name="T0" fmla="*/ 4 w 18"/>
                <a:gd name="T1" fmla="*/ 2 h 14"/>
                <a:gd name="T2" fmla="*/ 3 w 18"/>
                <a:gd name="T3" fmla="*/ 4 h 14"/>
                <a:gd name="T4" fmla="*/ 0 w 18"/>
                <a:gd name="T5" fmla="*/ 8 h 14"/>
                <a:gd name="T6" fmla="*/ 0 w 18"/>
                <a:gd name="T7" fmla="*/ 9 h 14"/>
                <a:gd name="T8" fmla="*/ 0 w 18"/>
                <a:gd name="T9" fmla="*/ 11 h 14"/>
                <a:gd name="T10" fmla="*/ 1 w 18"/>
                <a:gd name="T11" fmla="*/ 12 h 14"/>
                <a:gd name="T12" fmla="*/ 3 w 18"/>
                <a:gd name="T13" fmla="*/ 12 h 14"/>
                <a:gd name="T14" fmla="*/ 8 w 18"/>
                <a:gd name="T15" fmla="*/ 12 h 14"/>
                <a:gd name="T16" fmla="*/ 13 w 18"/>
                <a:gd name="T17" fmla="*/ 13 h 14"/>
                <a:gd name="T18" fmla="*/ 15 w 18"/>
                <a:gd name="T19" fmla="*/ 14 h 14"/>
                <a:gd name="T20" fmla="*/ 16 w 18"/>
                <a:gd name="T21" fmla="*/ 13 h 14"/>
                <a:gd name="T22" fmla="*/ 17 w 18"/>
                <a:gd name="T23" fmla="*/ 12 h 14"/>
                <a:gd name="T24" fmla="*/ 18 w 18"/>
                <a:gd name="T25" fmla="*/ 10 h 14"/>
                <a:gd name="T26" fmla="*/ 18 w 18"/>
                <a:gd name="T27" fmla="*/ 8 h 14"/>
                <a:gd name="T28" fmla="*/ 17 w 18"/>
                <a:gd name="T29" fmla="*/ 5 h 14"/>
                <a:gd name="T30" fmla="*/ 16 w 18"/>
                <a:gd name="T31" fmla="*/ 3 h 14"/>
                <a:gd name="T32" fmla="*/ 15 w 18"/>
                <a:gd name="T33" fmla="*/ 1 h 14"/>
                <a:gd name="T34" fmla="*/ 11 w 18"/>
                <a:gd name="T35" fmla="*/ 0 h 14"/>
                <a:gd name="T36" fmla="*/ 7 w 18"/>
                <a:gd name="T37" fmla="*/ 0 h 14"/>
                <a:gd name="T38" fmla="*/ 5 w 18"/>
                <a:gd name="T39" fmla="*/ 1 h 14"/>
                <a:gd name="T40" fmla="*/ 4 w 18"/>
                <a:gd name="T41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" h="14">
                  <a:moveTo>
                    <a:pt x="4" y="2"/>
                  </a:moveTo>
                  <a:lnTo>
                    <a:pt x="3" y="4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8" y="12"/>
                  </a:lnTo>
                  <a:lnTo>
                    <a:pt x="13" y="13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7" y="12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7" y="5"/>
                  </a:lnTo>
                  <a:lnTo>
                    <a:pt x="16" y="3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" name="Freeform 54"/>
            <p:cNvSpPr>
              <a:spLocks/>
            </p:cNvSpPr>
            <p:nvPr/>
          </p:nvSpPr>
          <p:spPr bwMode="auto">
            <a:xfrm>
              <a:off x="7369316" y="3432442"/>
              <a:ext cx="5529" cy="4147"/>
            </a:xfrm>
            <a:custGeom>
              <a:avLst/>
              <a:gdLst>
                <a:gd name="T0" fmla="*/ 4 w 18"/>
                <a:gd name="T1" fmla="*/ 2 h 14"/>
                <a:gd name="T2" fmla="*/ 3 w 18"/>
                <a:gd name="T3" fmla="*/ 4 h 14"/>
                <a:gd name="T4" fmla="*/ 0 w 18"/>
                <a:gd name="T5" fmla="*/ 8 h 14"/>
                <a:gd name="T6" fmla="*/ 0 w 18"/>
                <a:gd name="T7" fmla="*/ 9 h 14"/>
                <a:gd name="T8" fmla="*/ 0 w 18"/>
                <a:gd name="T9" fmla="*/ 11 h 14"/>
                <a:gd name="T10" fmla="*/ 1 w 18"/>
                <a:gd name="T11" fmla="*/ 12 h 14"/>
                <a:gd name="T12" fmla="*/ 3 w 18"/>
                <a:gd name="T13" fmla="*/ 12 h 14"/>
                <a:gd name="T14" fmla="*/ 8 w 18"/>
                <a:gd name="T15" fmla="*/ 12 h 14"/>
                <a:gd name="T16" fmla="*/ 13 w 18"/>
                <a:gd name="T17" fmla="*/ 13 h 14"/>
                <a:gd name="T18" fmla="*/ 15 w 18"/>
                <a:gd name="T19" fmla="*/ 14 h 14"/>
                <a:gd name="T20" fmla="*/ 16 w 18"/>
                <a:gd name="T21" fmla="*/ 13 h 14"/>
                <a:gd name="T22" fmla="*/ 17 w 18"/>
                <a:gd name="T23" fmla="*/ 12 h 14"/>
                <a:gd name="T24" fmla="*/ 18 w 18"/>
                <a:gd name="T25" fmla="*/ 10 h 14"/>
                <a:gd name="T26" fmla="*/ 18 w 18"/>
                <a:gd name="T27" fmla="*/ 8 h 14"/>
                <a:gd name="T28" fmla="*/ 17 w 18"/>
                <a:gd name="T29" fmla="*/ 5 h 14"/>
                <a:gd name="T30" fmla="*/ 16 w 18"/>
                <a:gd name="T31" fmla="*/ 3 h 14"/>
                <a:gd name="T32" fmla="*/ 15 w 18"/>
                <a:gd name="T33" fmla="*/ 1 h 14"/>
                <a:gd name="T34" fmla="*/ 11 w 18"/>
                <a:gd name="T35" fmla="*/ 0 h 14"/>
                <a:gd name="T36" fmla="*/ 7 w 18"/>
                <a:gd name="T37" fmla="*/ 0 h 14"/>
                <a:gd name="T38" fmla="*/ 5 w 18"/>
                <a:gd name="T39" fmla="*/ 1 h 14"/>
                <a:gd name="T40" fmla="*/ 4 w 18"/>
                <a:gd name="T41" fmla="*/ 2 h 14"/>
                <a:gd name="T42" fmla="*/ 4 w 18"/>
                <a:gd name="T4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" h="14">
                  <a:moveTo>
                    <a:pt x="4" y="2"/>
                  </a:moveTo>
                  <a:lnTo>
                    <a:pt x="3" y="4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8" y="12"/>
                  </a:lnTo>
                  <a:lnTo>
                    <a:pt x="13" y="13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7" y="12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7" y="5"/>
                  </a:lnTo>
                  <a:lnTo>
                    <a:pt x="16" y="3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" name="Freeform 55"/>
            <p:cNvSpPr>
              <a:spLocks/>
            </p:cNvSpPr>
            <p:nvPr/>
          </p:nvSpPr>
          <p:spPr bwMode="auto">
            <a:xfrm>
              <a:off x="7361024" y="3428295"/>
              <a:ext cx="6911" cy="5529"/>
            </a:xfrm>
            <a:custGeom>
              <a:avLst/>
              <a:gdLst>
                <a:gd name="T0" fmla="*/ 14 w 27"/>
                <a:gd name="T1" fmla="*/ 11 h 23"/>
                <a:gd name="T2" fmla="*/ 4 w 27"/>
                <a:gd name="T3" fmla="*/ 16 h 23"/>
                <a:gd name="T4" fmla="*/ 0 w 27"/>
                <a:gd name="T5" fmla="*/ 21 h 23"/>
                <a:gd name="T6" fmla="*/ 2 w 27"/>
                <a:gd name="T7" fmla="*/ 22 h 23"/>
                <a:gd name="T8" fmla="*/ 5 w 27"/>
                <a:gd name="T9" fmla="*/ 23 h 23"/>
                <a:gd name="T10" fmla="*/ 8 w 27"/>
                <a:gd name="T11" fmla="*/ 23 h 23"/>
                <a:gd name="T12" fmla="*/ 13 w 27"/>
                <a:gd name="T13" fmla="*/ 22 h 23"/>
                <a:gd name="T14" fmla="*/ 17 w 27"/>
                <a:gd name="T15" fmla="*/ 20 h 23"/>
                <a:gd name="T16" fmla="*/ 22 w 27"/>
                <a:gd name="T17" fmla="*/ 18 h 23"/>
                <a:gd name="T18" fmla="*/ 26 w 27"/>
                <a:gd name="T19" fmla="*/ 14 h 23"/>
                <a:gd name="T20" fmla="*/ 27 w 27"/>
                <a:gd name="T21" fmla="*/ 11 h 23"/>
                <a:gd name="T22" fmla="*/ 27 w 27"/>
                <a:gd name="T23" fmla="*/ 7 h 23"/>
                <a:gd name="T24" fmla="*/ 26 w 27"/>
                <a:gd name="T25" fmla="*/ 4 h 23"/>
                <a:gd name="T26" fmla="*/ 26 w 27"/>
                <a:gd name="T27" fmla="*/ 2 h 23"/>
                <a:gd name="T28" fmla="*/ 24 w 27"/>
                <a:gd name="T29" fmla="*/ 0 h 23"/>
                <a:gd name="T30" fmla="*/ 19 w 27"/>
                <a:gd name="T31" fmla="*/ 0 h 23"/>
                <a:gd name="T32" fmla="*/ 17 w 27"/>
                <a:gd name="T33" fmla="*/ 0 h 23"/>
                <a:gd name="T34" fmla="*/ 16 w 27"/>
                <a:gd name="T35" fmla="*/ 0 h 23"/>
                <a:gd name="T36" fmla="*/ 17 w 27"/>
                <a:gd name="T37" fmla="*/ 2 h 23"/>
                <a:gd name="T38" fmla="*/ 17 w 27"/>
                <a:gd name="T39" fmla="*/ 3 h 23"/>
                <a:gd name="T40" fmla="*/ 17 w 27"/>
                <a:gd name="T41" fmla="*/ 5 h 23"/>
                <a:gd name="T42" fmla="*/ 16 w 27"/>
                <a:gd name="T43" fmla="*/ 7 h 23"/>
                <a:gd name="T44" fmla="*/ 14 w 27"/>
                <a:gd name="T4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23">
                  <a:moveTo>
                    <a:pt x="14" y="11"/>
                  </a:moveTo>
                  <a:lnTo>
                    <a:pt x="4" y="16"/>
                  </a:lnTo>
                  <a:lnTo>
                    <a:pt x="0" y="21"/>
                  </a:lnTo>
                  <a:lnTo>
                    <a:pt x="2" y="22"/>
                  </a:lnTo>
                  <a:lnTo>
                    <a:pt x="5" y="23"/>
                  </a:lnTo>
                  <a:lnTo>
                    <a:pt x="8" y="23"/>
                  </a:lnTo>
                  <a:lnTo>
                    <a:pt x="13" y="22"/>
                  </a:lnTo>
                  <a:lnTo>
                    <a:pt x="17" y="20"/>
                  </a:lnTo>
                  <a:lnTo>
                    <a:pt x="22" y="18"/>
                  </a:lnTo>
                  <a:lnTo>
                    <a:pt x="26" y="14"/>
                  </a:lnTo>
                  <a:lnTo>
                    <a:pt x="27" y="11"/>
                  </a:lnTo>
                  <a:lnTo>
                    <a:pt x="27" y="7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16" y="7"/>
                  </a:lnTo>
                  <a:lnTo>
                    <a:pt x="14" y="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4" name="Freeform 56"/>
            <p:cNvSpPr>
              <a:spLocks/>
            </p:cNvSpPr>
            <p:nvPr/>
          </p:nvSpPr>
          <p:spPr bwMode="auto">
            <a:xfrm>
              <a:off x="7361024" y="3428295"/>
              <a:ext cx="6911" cy="5529"/>
            </a:xfrm>
            <a:custGeom>
              <a:avLst/>
              <a:gdLst>
                <a:gd name="T0" fmla="*/ 14 w 27"/>
                <a:gd name="T1" fmla="*/ 11 h 23"/>
                <a:gd name="T2" fmla="*/ 4 w 27"/>
                <a:gd name="T3" fmla="*/ 16 h 23"/>
                <a:gd name="T4" fmla="*/ 0 w 27"/>
                <a:gd name="T5" fmla="*/ 21 h 23"/>
                <a:gd name="T6" fmla="*/ 2 w 27"/>
                <a:gd name="T7" fmla="*/ 22 h 23"/>
                <a:gd name="T8" fmla="*/ 5 w 27"/>
                <a:gd name="T9" fmla="*/ 23 h 23"/>
                <a:gd name="T10" fmla="*/ 8 w 27"/>
                <a:gd name="T11" fmla="*/ 23 h 23"/>
                <a:gd name="T12" fmla="*/ 13 w 27"/>
                <a:gd name="T13" fmla="*/ 22 h 23"/>
                <a:gd name="T14" fmla="*/ 17 w 27"/>
                <a:gd name="T15" fmla="*/ 20 h 23"/>
                <a:gd name="T16" fmla="*/ 22 w 27"/>
                <a:gd name="T17" fmla="*/ 18 h 23"/>
                <a:gd name="T18" fmla="*/ 26 w 27"/>
                <a:gd name="T19" fmla="*/ 14 h 23"/>
                <a:gd name="T20" fmla="*/ 27 w 27"/>
                <a:gd name="T21" fmla="*/ 11 h 23"/>
                <a:gd name="T22" fmla="*/ 27 w 27"/>
                <a:gd name="T23" fmla="*/ 7 h 23"/>
                <a:gd name="T24" fmla="*/ 26 w 27"/>
                <a:gd name="T25" fmla="*/ 4 h 23"/>
                <a:gd name="T26" fmla="*/ 26 w 27"/>
                <a:gd name="T27" fmla="*/ 2 h 23"/>
                <a:gd name="T28" fmla="*/ 24 w 27"/>
                <a:gd name="T29" fmla="*/ 0 h 23"/>
                <a:gd name="T30" fmla="*/ 19 w 27"/>
                <a:gd name="T31" fmla="*/ 0 h 23"/>
                <a:gd name="T32" fmla="*/ 17 w 27"/>
                <a:gd name="T33" fmla="*/ 0 h 23"/>
                <a:gd name="T34" fmla="*/ 16 w 27"/>
                <a:gd name="T35" fmla="*/ 0 h 23"/>
                <a:gd name="T36" fmla="*/ 17 w 27"/>
                <a:gd name="T37" fmla="*/ 2 h 23"/>
                <a:gd name="T38" fmla="*/ 17 w 27"/>
                <a:gd name="T39" fmla="*/ 3 h 23"/>
                <a:gd name="T40" fmla="*/ 17 w 27"/>
                <a:gd name="T41" fmla="*/ 5 h 23"/>
                <a:gd name="T42" fmla="*/ 16 w 27"/>
                <a:gd name="T43" fmla="*/ 7 h 23"/>
                <a:gd name="T44" fmla="*/ 14 w 27"/>
                <a:gd name="T45" fmla="*/ 11 h 23"/>
                <a:gd name="T46" fmla="*/ 14 w 27"/>
                <a:gd name="T4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" h="23">
                  <a:moveTo>
                    <a:pt x="14" y="11"/>
                  </a:moveTo>
                  <a:lnTo>
                    <a:pt x="4" y="16"/>
                  </a:lnTo>
                  <a:lnTo>
                    <a:pt x="0" y="21"/>
                  </a:lnTo>
                  <a:lnTo>
                    <a:pt x="2" y="22"/>
                  </a:lnTo>
                  <a:lnTo>
                    <a:pt x="5" y="23"/>
                  </a:lnTo>
                  <a:lnTo>
                    <a:pt x="8" y="23"/>
                  </a:lnTo>
                  <a:lnTo>
                    <a:pt x="13" y="22"/>
                  </a:lnTo>
                  <a:lnTo>
                    <a:pt x="17" y="20"/>
                  </a:lnTo>
                  <a:lnTo>
                    <a:pt x="22" y="18"/>
                  </a:lnTo>
                  <a:lnTo>
                    <a:pt x="26" y="14"/>
                  </a:lnTo>
                  <a:lnTo>
                    <a:pt x="27" y="11"/>
                  </a:lnTo>
                  <a:lnTo>
                    <a:pt x="27" y="7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16" y="7"/>
                  </a:lnTo>
                  <a:lnTo>
                    <a:pt x="14" y="11"/>
                  </a:lnTo>
                  <a:lnTo>
                    <a:pt x="14" y="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5" name="Freeform 57"/>
            <p:cNvSpPr>
              <a:spLocks/>
            </p:cNvSpPr>
            <p:nvPr/>
          </p:nvSpPr>
          <p:spPr bwMode="auto">
            <a:xfrm>
              <a:off x="7356878" y="3395125"/>
              <a:ext cx="13821" cy="24878"/>
            </a:xfrm>
            <a:custGeom>
              <a:avLst/>
              <a:gdLst>
                <a:gd name="T0" fmla="*/ 5 w 52"/>
                <a:gd name="T1" fmla="*/ 8 h 90"/>
                <a:gd name="T2" fmla="*/ 3 w 52"/>
                <a:gd name="T3" fmla="*/ 9 h 90"/>
                <a:gd name="T4" fmla="*/ 0 w 52"/>
                <a:gd name="T5" fmla="*/ 12 h 90"/>
                <a:gd name="T6" fmla="*/ 0 w 52"/>
                <a:gd name="T7" fmla="*/ 13 h 90"/>
                <a:gd name="T8" fmla="*/ 0 w 52"/>
                <a:gd name="T9" fmla="*/ 14 h 90"/>
                <a:gd name="T10" fmla="*/ 1 w 52"/>
                <a:gd name="T11" fmla="*/ 16 h 90"/>
                <a:gd name="T12" fmla="*/ 3 w 52"/>
                <a:gd name="T13" fmla="*/ 19 h 90"/>
                <a:gd name="T14" fmla="*/ 7 w 52"/>
                <a:gd name="T15" fmla="*/ 22 h 90"/>
                <a:gd name="T16" fmla="*/ 8 w 52"/>
                <a:gd name="T17" fmla="*/ 25 h 90"/>
                <a:gd name="T18" fmla="*/ 7 w 52"/>
                <a:gd name="T19" fmla="*/ 28 h 90"/>
                <a:gd name="T20" fmla="*/ 7 w 52"/>
                <a:gd name="T21" fmla="*/ 31 h 90"/>
                <a:gd name="T22" fmla="*/ 9 w 52"/>
                <a:gd name="T23" fmla="*/ 38 h 90"/>
                <a:gd name="T24" fmla="*/ 11 w 52"/>
                <a:gd name="T25" fmla="*/ 45 h 90"/>
                <a:gd name="T26" fmla="*/ 11 w 52"/>
                <a:gd name="T27" fmla="*/ 49 h 90"/>
                <a:gd name="T28" fmla="*/ 11 w 52"/>
                <a:gd name="T29" fmla="*/ 54 h 90"/>
                <a:gd name="T30" fmla="*/ 11 w 52"/>
                <a:gd name="T31" fmla="*/ 56 h 90"/>
                <a:gd name="T32" fmla="*/ 9 w 52"/>
                <a:gd name="T33" fmla="*/ 60 h 90"/>
                <a:gd name="T34" fmla="*/ 6 w 52"/>
                <a:gd name="T35" fmla="*/ 62 h 90"/>
                <a:gd name="T36" fmla="*/ 4 w 52"/>
                <a:gd name="T37" fmla="*/ 64 h 90"/>
                <a:gd name="T38" fmla="*/ 1 w 52"/>
                <a:gd name="T39" fmla="*/ 68 h 90"/>
                <a:gd name="T40" fmla="*/ 0 w 52"/>
                <a:gd name="T41" fmla="*/ 72 h 90"/>
                <a:gd name="T42" fmla="*/ 1 w 52"/>
                <a:gd name="T43" fmla="*/ 80 h 90"/>
                <a:gd name="T44" fmla="*/ 4 w 52"/>
                <a:gd name="T45" fmla="*/ 85 h 90"/>
                <a:gd name="T46" fmla="*/ 5 w 52"/>
                <a:gd name="T47" fmla="*/ 87 h 90"/>
                <a:gd name="T48" fmla="*/ 5 w 52"/>
                <a:gd name="T49" fmla="*/ 89 h 90"/>
                <a:gd name="T50" fmla="*/ 7 w 52"/>
                <a:gd name="T51" fmla="*/ 90 h 90"/>
                <a:gd name="T52" fmla="*/ 9 w 52"/>
                <a:gd name="T53" fmla="*/ 90 h 90"/>
                <a:gd name="T54" fmla="*/ 14 w 52"/>
                <a:gd name="T55" fmla="*/ 90 h 90"/>
                <a:gd name="T56" fmla="*/ 17 w 52"/>
                <a:gd name="T57" fmla="*/ 90 h 90"/>
                <a:gd name="T58" fmla="*/ 21 w 52"/>
                <a:gd name="T59" fmla="*/ 89 h 90"/>
                <a:gd name="T60" fmla="*/ 25 w 52"/>
                <a:gd name="T61" fmla="*/ 86 h 90"/>
                <a:gd name="T62" fmla="*/ 33 w 52"/>
                <a:gd name="T63" fmla="*/ 78 h 90"/>
                <a:gd name="T64" fmla="*/ 37 w 52"/>
                <a:gd name="T65" fmla="*/ 71 h 90"/>
                <a:gd name="T66" fmla="*/ 39 w 52"/>
                <a:gd name="T67" fmla="*/ 65 h 90"/>
                <a:gd name="T68" fmla="*/ 40 w 52"/>
                <a:gd name="T69" fmla="*/ 61 h 90"/>
                <a:gd name="T70" fmla="*/ 41 w 52"/>
                <a:gd name="T71" fmla="*/ 57 h 90"/>
                <a:gd name="T72" fmla="*/ 44 w 52"/>
                <a:gd name="T73" fmla="*/ 55 h 90"/>
                <a:gd name="T74" fmla="*/ 47 w 52"/>
                <a:gd name="T75" fmla="*/ 55 h 90"/>
                <a:gd name="T76" fmla="*/ 49 w 52"/>
                <a:gd name="T77" fmla="*/ 57 h 90"/>
                <a:gd name="T78" fmla="*/ 50 w 52"/>
                <a:gd name="T79" fmla="*/ 57 h 90"/>
                <a:gd name="T80" fmla="*/ 52 w 52"/>
                <a:gd name="T81" fmla="*/ 56 h 90"/>
                <a:gd name="T82" fmla="*/ 52 w 52"/>
                <a:gd name="T83" fmla="*/ 54 h 90"/>
                <a:gd name="T84" fmla="*/ 52 w 52"/>
                <a:gd name="T85" fmla="*/ 50 h 90"/>
                <a:gd name="T86" fmla="*/ 52 w 52"/>
                <a:gd name="T87" fmla="*/ 41 h 90"/>
                <a:gd name="T88" fmla="*/ 49 w 52"/>
                <a:gd name="T89" fmla="*/ 35 h 90"/>
                <a:gd name="T90" fmla="*/ 47 w 52"/>
                <a:gd name="T91" fmla="*/ 30 h 90"/>
                <a:gd name="T92" fmla="*/ 42 w 52"/>
                <a:gd name="T93" fmla="*/ 25 h 90"/>
                <a:gd name="T94" fmla="*/ 39 w 52"/>
                <a:gd name="T95" fmla="*/ 20 h 90"/>
                <a:gd name="T96" fmla="*/ 38 w 52"/>
                <a:gd name="T97" fmla="*/ 15 h 90"/>
                <a:gd name="T98" fmla="*/ 38 w 52"/>
                <a:gd name="T99" fmla="*/ 14 h 90"/>
                <a:gd name="T100" fmla="*/ 37 w 52"/>
                <a:gd name="T101" fmla="*/ 12 h 90"/>
                <a:gd name="T102" fmla="*/ 36 w 52"/>
                <a:gd name="T103" fmla="*/ 11 h 90"/>
                <a:gd name="T104" fmla="*/ 33 w 52"/>
                <a:gd name="T105" fmla="*/ 9 h 90"/>
                <a:gd name="T106" fmla="*/ 26 w 52"/>
                <a:gd name="T107" fmla="*/ 7 h 90"/>
                <a:gd name="T108" fmla="*/ 21 w 52"/>
                <a:gd name="T109" fmla="*/ 3 h 90"/>
                <a:gd name="T110" fmla="*/ 16 w 52"/>
                <a:gd name="T111" fmla="*/ 0 h 90"/>
                <a:gd name="T112" fmla="*/ 13 w 52"/>
                <a:gd name="T113" fmla="*/ 0 h 90"/>
                <a:gd name="T114" fmla="*/ 9 w 52"/>
                <a:gd name="T115" fmla="*/ 0 h 90"/>
                <a:gd name="T116" fmla="*/ 6 w 52"/>
                <a:gd name="T117" fmla="*/ 1 h 90"/>
                <a:gd name="T118" fmla="*/ 5 w 52"/>
                <a:gd name="T119" fmla="*/ 5 h 90"/>
                <a:gd name="T120" fmla="*/ 5 w 52"/>
                <a:gd name="T121" fmla="*/ 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" h="90">
                  <a:moveTo>
                    <a:pt x="5" y="8"/>
                  </a:moveTo>
                  <a:lnTo>
                    <a:pt x="3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3" y="19"/>
                  </a:lnTo>
                  <a:lnTo>
                    <a:pt x="7" y="22"/>
                  </a:lnTo>
                  <a:lnTo>
                    <a:pt x="8" y="25"/>
                  </a:lnTo>
                  <a:lnTo>
                    <a:pt x="7" y="28"/>
                  </a:lnTo>
                  <a:lnTo>
                    <a:pt x="7" y="31"/>
                  </a:lnTo>
                  <a:lnTo>
                    <a:pt x="9" y="38"/>
                  </a:lnTo>
                  <a:lnTo>
                    <a:pt x="11" y="45"/>
                  </a:lnTo>
                  <a:lnTo>
                    <a:pt x="11" y="49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9" y="60"/>
                  </a:lnTo>
                  <a:lnTo>
                    <a:pt x="6" y="62"/>
                  </a:lnTo>
                  <a:lnTo>
                    <a:pt x="4" y="64"/>
                  </a:lnTo>
                  <a:lnTo>
                    <a:pt x="1" y="68"/>
                  </a:lnTo>
                  <a:lnTo>
                    <a:pt x="0" y="72"/>
                  </a:lnTo>
                  <a:lnTo>
                    <a:pt x="1" y="80"/>
                  </a:lnTo>
                  <a:lnTo>
                    <a:pt x="4" y="85"/>
                  </a:lnTo>
                  <a:lnTo>
                    <a:pt x="5" y="87"/>
                  </a:lnTo>
                  <a:lnTo>
                    <a:pt x="5" y="89"/>
                  </a:lnTo>
                  <a:lnTo>
                    <a:pt x="7" y="90"/>
                  </a:lnTo>
                  <a:lnTo>
                    <a:pt x="9" y="90"/>
                  </a:lnTo>
                  <a:lnTo>
                    <a:pt x="14" y="90"/>
                  </a:lnTo>
                  <a:lnTo>
                    <a:pt x="17" y="90"/>
                  </a:lnTo>
                  <a:lnTo>
                    <a:pt x="21" y="89"/>
                  </a:lnTo>
                  <a:lnTo>
                    <a:pt x="25" y="86"/>
                  </a:lnTo>
                  <a:lnTo>
                    <a:pt x="33" y="78"/>
                  </a:lnTo>
                  <a:lnTo>
                    <a:pt x="37" y="71"/>
                  </a:lnTo>
                  <a:lnTo>
                    <a:pt x="39" y="65"/>
                  </a:lnTo>
                  <a:lnTo>
                    <a:pt x="40" y="61"/>
                  </a:lnTo>
                  <a:lnTo>
                    <a:pt x="41" y="57"/>
                  </a:lnTo>
                  <a:lnTo>
                    <a:pt x="44" y="55"/>
                  </a:lnTo>
                  <a:lnTo>
                    <a:pt x="47" y="55"/>
                  </a:lnTo>
                  <a:lnTo>
                    <a:pt x="49" y="57"/>
                  </a:lnTo>
                  <a:lnTo>
                    <a:pt x="50" y="57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52" y="50"/>
                  </a:lnTo>
                  <a:lnTo>
                    <a:pt x="52" y="41"/>
                  </a:lnTo>
                  <a:lnTo>
                    <a:pt x="49" y="35"/>
                  </a:lnTo>
                  <a:lnTo>
                    <a:pt x="47" y="30"/>
                  </a:lnTo>
                  <a:lnTo>
                    <a:pt x="42" y="25"/>
                  </a:lnTo>
                  <a:lnTo>
                    <a:pt x="39" y="20"/>
                  </a:lnTo>
                  <a:lnTo>
                    <a:pt x="38" y="15"/>
                  </a:lnTo>
                  <a:lnTo>
                    <a:pt x="38" y="14"/>
                  </a:lnTo>
                  <a:lnTo>
                    <a:pt x="37" y="12"/>
                  </a:lnTo>
                  <a:lnTo>
                    <a:pt x="36" y="11"/>
                  </a:lnTo>
                  <a:lnTo>
                    <a:pt x="33" y="9"/>
                  </a:lnTo>
                  <a:lnTo>
                    <a:pt x="26" y="7"/>
                  </a:lnTo>
                  <a:lnTo>
                    <a:pt x="21" y="3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5" y="5"/>
                  </a:lnTo>
                  <a:lnTo>
                    <a:pt x="5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7" name="Freeform 59"/>
            <p:cNvSpPr>
              <a:spLocks/>
            </p:cNvSpPr>
            <p:nvPr/>
          </p:nvSpPr>
          <p:spPr bwMode="auto">
            <a:xfrm>
              <a:off x="7344439" y="3403418"/>
              <a:ext cx="11056" cy="29024"/>
            </a:xfrm>
            <a:custGeom>
              <a:avLst/>
              <a:gdLst>
                <a:gd name="T0" fmla="*/ 35 w 39"/>
                <a:gd name="T1" fmla="*/ 0 h 104"/>
                <a:gd name="T2" fmla="*/ 31 w 39"/>
                <a:gd name="T3" fmla="*/ 7 h 104"/>
                <a:gd name="T4" fmla="*/ 18 w 39"/>
                <a:gd name="T5" fmla="*/ 19 h 104"/>
                <a:gd name="T6" fmla="*/ 16 w 39"/>
                <a:gd name="T7" fmla="*/ 24 h 104"/>
                <a:gd name="T8" fmla="*/ 14 w 39"/>
                <a:gd name="T9" fmla="*/ 27 h 104"/>
                <a:gd name="T10" fmla="*/ 12 w 39"/>
                <a:gd name="T11" fmla="*/ 32 h 104"/>
                <a:gd name="T12" fmla="*/ 11 w 39"/>
                <a:gd name="T13" fmla="*/ 35 h 104"/>
                <a:gd name="T14" fmla="*/ 10 w 39"/>
                <a:gd name="T15" fmla="*/ 44 h 104"/>
                <a:gd name="T16" fmla="*/ 8 w 39"/>
                <a:gd name="T17" fmla="*/ 53 h 104"/>
                <a:gd name="T18" fmla="*/ 4 w 39"/>
                <a:gd name="T19" fmla="*/ 61 h 104"/>
                <a:gd name="T20" fmla="*/ 1 w 39"/>
                <a:gd name="T21" fmla="*/ 68 h 104"/>
                <a:gd name="T22" fmla="*/ 0 w 39"/>
                <a:gd name="T23" fmla="*/ 74 h 104"/>
                <a:gd name="T24" fmla="*/ 0 w 39"/>
                <a:gd name="T25" fmla="*/ 80 h 104"/>
                <a:gd name="T26" fmla="*/ 0 w 39"/>
                <a:gd name="T27" fmla="*/ 86 h 104"/>
                <a:gd name="T28" fmla="*/ 0 w 39"/>
                <a:gd name="T29" fmla="*/ 94 h 104"/>
                <a:gd name="T30" fmla="*/ 0 w 39"/>
                <a:gd name="T31" fmla="*/ 99 h 104"/>
                <a:gd name="T32" fmla="*/ 1 w 39"/>
                <a:gd name="T33" fmla="*/ 101 h 104"/>
                <a:gd name="T34" fmla="*/ 3 w 39"/>
                <a:gd name="T35" fmla="*/ 104 h 104"/>
                <a:gd name="T36" fmla="*/ 6 w 39"/>
                <a:gd name="T37" fmla="*/ 104 h 104"/>
                <a:gd name="T38" fmla="*/ 12 w 39"/>
                <a:gd name="T39" fmla="*/ 101 h 104"/>
                <a:gd name="T40" fmla="*/ 18 w 39"/>
                <a:gd name="T41" fmla="*/ 98 h 104"/>
                <a:gd name="T42" fmla="*/ 20 w 39"/>
                <a:gd name="T43" fmla="*/ 96 h 104"/>
                <a:gd name="T44" fmla="*/ 22 w 39"/>
                <a:gd name="T45" fmla="*/ 92 h 104"/>
                <a:gd name="T46" fmla="*/ 23 w 39"/>
                <a:gd name="T47" fmla="*/ 89 h 104"/>
                <a:gd name="T48" fmla="*/ 23 w 39"/>
                <a:gd name="T49" fmla="*/ 84 h 104"/>
                <a:gd name="T50" fmla="*/ 23 w 39"/>
                <a:gd name="T51" fmla="*/ 69 h 104"/>
                <a:gd name="T52" fmla="*/ 25 w 39"/>
                <a:gd name="T53" fmla="*/ 55 h 104"/>
                <a:gd name="T54" fmla="*/ 27 w 39"/>
                <a:gd name="T55" fmla="*/ 44 h 104"/>
                <a:gd name="T56" fmla="*/ 29 w 39"/>
                <a:gd name="T57" fmla="*/ 35 h 104"/>
                <a:gd name="T58" fmla="*/ 32 w 39"/>
                <a:gd name="T59" fmla="*/ 27 h 104"/>
                <a:gd name="T60" fmla="*/ 33 w 39"/>
                <a:gd name="T61" fmla="*/ 20 h 104"/>
                <a:gd name="T62" fmla="*/ 33 w 39"/>
                <a:gd name="T63" fmla="*/ 16 h 104"/>
                <a:gd name="T64" fmla="*/ 33 w 39"/>
                <a:gd name="T65" fmla="*/ 14 h 104"/>
                <a:gd name="T66" fmla="*/ 34 w 39"/>
                <a:gd name="T67" fmla="*/ 11 h 104"/>
                <a:gd name="T68" fmla="*/ 36 w 39"/>
                <a:gd name="T69" fmla="*/ 9 h 104"/>
                <a:gd name="T70" fmla="*/ 37 w 39"/>
                <a:gd name="T71" fmla="*/ 7 h 104"/>
                <a:gd name="T72" fmla="*/ 39 w 39"/>
                <a:gd name="T73" fmla="*/ 6 h 104"/>
                <a:gd name="T74" fmla="*/ 39 w 39"/>
                <a:gd name="T75" fmla="*/ 5 h 104"/>
                <a:gd name="T76" fmla="*/ 37 w 39"/>
                <a:gd name="T77" fmla="*/ 3 h 104"/>
                <a:gd name="T78" fmla="*/ 36 w 39"/>
                <a:gd name="T79" fmla="*/ 1 h 104"/>
                <a:gd name="T80" fmla="*/ 35 w 39"/>
                <a:gd name="T8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" h="104">
                  <a:moveTo>
                    <a:pt x="35" y="0"/>
                  </a:moveTo>
                  <a:lnTo>
                    <a:pt x="31" y="7"/>
                  </a:lnTo>
                  <a:lnTo>
                    <a:pt x="18" y="19"/>
                  </a:lnTo>
                  <a:lnTo>
                    <a:pt x="16" y="24"/>
                  </a:lnTo>
                  <a:lnTo>
                    <a:pt x="14" y="27"/>
                  </a:lnTo>
                  <a:lnTo>
                    <a:pt x="12" y="32"/>
                  </a:lnTo>
                  <a:lnTo>
                    <a:pt x="11" y="35"/>
                  </a:lnTo>
                  <a:lnTo>
                    <a:pt x="10" y="44"/>
                  </a:lnTo>
                  <a:lnTo>
                    <a:pt x="8" y="53"/>
                  </a:lnTo>
                  <a:lnTo>
                    <a:pt x="4" y="61"/>
                  </a:lnTo>
                  <a:lnTo>
                    <a:pt x="1" y="68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0" y="86"/>
                  </a:lnTo>
                  <a:lnTo>
                    <a:pt x="0" y="94"/>
                  </a:lnTo>
                  <a:lnTo>
                    <a:pt x="0" y="99"/>
                  </a:lnTo>
                  <a:lnTo>
                    <a:pt x="1" y="101"/>
                  </a:lnTo>
                  <a:lnTo>
                    <a:pt x="3" y="104"/>
                  </a:lnTo>
                  <a:lnTo>
                    <a:pt x="6" y="104"/>
                  </a:lnTo>
                  <a:lnTo>
                    <a:pt x="12" y="101"/>
                  </a:lnTo>
                  <a:lnTo>
                    <a:pt x="18" y="98"/>
                  </a:lnTo>
                  <a:lnTo>
                    <a:pt x="20" y="96"/>
                  </a:lnTo>
                  <a:lnTo>
                    <a:pt x="22" y="92"/>
                  </a:lnTo>
                  <a:lnTo>
                    <a:pt x="23" y="89"/>
                  </a:lnTo>
                  <a:lnTo>
                    <a:pt x="23" y="84"/>
                  </a:lnTo>
                  <a:lnTo>
                    <a:pt x="23" y="69"/>
                  </a:lnTo>
                  <a:lnTo>
                    <a:pt x="25" y="55"/>
                  </a:lnTo>
                  <a:lnTo>
                    <a:pt x="27" y="44"/>
                  </a:lnTo>
                  <a:lnTo>
                    <a:pt x="29" y="35"/>
                  </a:lnTo>
                  <a:lnTo>
                    <a:pt x="32" y="27"/>
                  </a:lnTo>
                  <a:lnTo>
                    <a:pt x="33" y="20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4" y="11"/>
                  </a:lnTo>
                  <a:lnTo>
                    <a:pt x="36" y="9"/>
                  </a:lnTo>
                  <a:lnTo>
                    <a:pt x="37" y="7"/>
                  </a:lnTo>
                  <a:lnTo>
                    <a:pt x="39" y="6"/>
                  </a:lnTo>
                  <a:lnTo>
                    <a:pt x="39" y="5"/>
                  </a:lnTo>
                  <a:lnTo>
                    <a:pt x="37" y="3"/>
                  </a:lnTo>
                  <a:lnTo>
                    <a:pt x="36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8" name="Freeform 60"/>
            <p:cNvSpPr>
              <a:spLocks/>
            </p:cNvSpPr>
            <p:nvPr/>
          </p:nvSpPr>
          <p:spPr bwMode="auto">
            <a:xfrm>
              <a:off x="7344439" y="3403418"/>
              <a:ext cx="11056" cy="29024"/>
            </a:xfrm>
            <a:custGeom>
              <a:avLst/>
              <a:gdLst>
                <a:gd name="T0" fmla="*/ 35 w 39"/>
                <a:gd name="T1" fmla="*/ 0 h 104"/>
                <a:gd name="T2" fmla="*/ 31 w 39"/>
                <a:gd name="T3" fmla="*/ 7 h 104"/>
                <a:gd name="T4" fmla="*/ 18 w 39"/>
                <a:gd name="T5" fmla="*/ 19 h 104"/>
                <a:gd name="T6" fmla="*/ 16 w 39"/>
                <a:gd name="T7" fmla="*/ 24 h 104"/>
                <a:gd name="T8" fmla="*/ 14 w 39"/>
                <a:gd name="T9" fmla="*/ 27 h 104"/>
                <a:gd name="T10" fmla="*/ 12 w 39"/>
                <a:gd name="T11" fmla="*/ 32 h 104"/>
                <a:gd name="T12" fmla="*/ 11 w 39"/>
                <a:gd name="T13" fmla="*/ 35 h 104"/>
                <a:gd name="T14" fmla="*/ 10 w 39"/>
                <a:gd name="T15" fmla="*/ 44 h 104"/>
                <a:gd name="T16" fmla="*/ 8 w 39"/>
                <a:gd name="T17" fmla="*/ 53 h 104"/>
                <a:gd name="T18" fmla="*/ 4 w 39"/>
                <a:gd name="T19" fmla="*/ 61 h 104"/>
                <a:gd name="T20" fmla="*/ 1 w 39"/>
                <a:gd name="T21" fmla="*/ 68 h 104"/>
                <a:gd name="T22" fmla="*/ 0 w 39"/>
                <a:gd name="T23" fmla="*/ 74 h 104"/>
                <a:gd name="T24" fmla="*/ 0 w 39"/>
                <a:gd name="T25" fmla="*/ 80 h 104"/>
                <a:gd name="T26" fmla="*/ 0 w 39"/>
                <a:gd name="T27" fmla="*/ 86 h 104"/>
                <a:gd name="T28" fmla="*/ 0 w 39"/>
                <a:gd name="T29" fmla="*/ 94 h 104"/>
                <a:gd name="T30" fmla="*/ 0 w 39"/>
                <a:gd name="T31" fmla="*/ 99 h 104"/>
                <a:gd name="T32" fmla="*/ 1 w 39"/>
                <a:gd name="T33" fmla="*/ 101 h 104"/>
                <a:gd name="T34" fmla="*/ 3 w 39"/>
                <a:gd name="T35" fmla="*/ 104 h 104"/>
                <a:gd name="T36" fmla="*/ 6 w 39"/>
                <a:gd name="T37" fmla="*/ 104 h 104"/>
                <a:gd name="T38" fmla="*/ 12 w 39"/>
                <a:gd name="T39" fmla="*/ 101 h 104"/>
                <a:gd name="T40" fmla="*/ 18 w 39"/>
                <a:gd name="T41" fmla="*/ 98 h 104"/>
                <a:gd name="T42" fmla="*/ 20 w 39"/>
                <a:gd name="T43" fmla="*/ 96 h 104"/>
                <a:gd name="T44" fmla="*/ 22 w 39"/>
                <a:gd name="T45" fmla="*/ 92 h 104"/>
                <a:gd name="T46" fmla="*/ 23 w 39"/>
                <a:gd name="T47" fmla="*/ 89 h 104"/>
                <a:gd name="T48" fmla="*/ 23 w 39"/>
                <a:gd name="T49" fmla="*/ 84 h 104"/>
                <a:gd name="T50" fmla="*/ 23 w 39"/>
                <a:gd name="T51" fmla="*/ 69 h 104"/>
                <a:gd name="T52" fmla="*/ 25 w 39"/>
                <a:gd name="T53" fmla="*/ 55 h 104"/>
                <a:gd name="T54" fmla="*/ 27 w 39"/>
                <a:gd name="T55" fmla="*/ 44 h 104"/>
                <a:gd name="T56" fmla="*/ 29 w 39"/>
                <a:gd name="T57" fmla="*/ 35 h 104"/>
                <a:gd name="T58" fmla="*/ 32 w 39"/>
                <a:gd name="T59" fmla="*/ 27 h 104"/>
                <a:gd name="T60" fmla="*/ 33 w 39"/>
                <a:gd name="T61" fmla="*/ 20 h 104"/>
                <a:gd name="T62" fmla="*/ 33 w 39"/>
                <a:gd name="T63" fmla="*/ 16 h 104"/>
                <a:gd name="T64" fmla="*/ 33 w 39"/>
                <a:gd name="T65" fmla="*/ 14 h 104"/>
                <a:gd name="T66" fmla="*/ 34 w 39"/>
                <a:gd name="T67" fmla="*/ 11 h 104"/>
                <a:gd name="T68" fmla="*/ 36 w 39"/>
                <a:gd name="T69" fmla="*/ 9 h 104"/>
                <a:gd name="T70" fmla="*/ 37 w 39"/>
                <a:gd name="T71" fmla="*/ 7 h 104"/>
                <a:gd name="T72" fmla="*/ 39 w 39"/>
                <a:gd name="T73" fmla="*/ 6 h 104"/>
                <a:gd name="T74" fmla="*/ 39 w 39"/>
                <a:gd name="T75" fmla="*/ 5 h 104"/>
                <a:gd name="T76" fmla="*/ 37 w 39"/>
                <a:gd name="T77" fmla="*/ 3 h 104"/>
                <a:gd name="T78" fmla="*/ 36 w 39"/>
                <a:gd name="T79" fmla="*/ 1 h 104"/>
                <a:gd name="T80" fmla="*/ 35 w 39"/>
                <a:gd name="T81" fmla="*/ 0 h 104"/>
                <a:gd name="T82" fmla="*/ 35 w 39"/>
                <a:gd name="T8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104">
                  <a:moveTo>
                    <a:pt x="35" y="0"/>
                  </a:moveTo>
                  <a:lnTo>
                    <a:pt x="31" y="7"/>
                  </a:lnTo>
                  <a:lnTo>
                    <a:pt x="18" y="19"/>
                  </a:lnTo>
                  <a:lnTo>
                    <a:pt x="16" y="24"/>
                  </a:lnTo>
                  <a:lnTo>
                    <a:pt x="14" y="27"/>
                  </a:lnTo>
                  <a:lnTo>
                    <a:pt x="12" y="32"/>
                  </a:lnTo>
                  <a:lnTo>
                    <a:pt x="11" y="35"/>
                  </a:lnTo>
                  <a:lnTo>
                    <a:pt x="10" y="44"/>
                  </a:lnTo>
                  <a:lnTo>
                    <a:pt x="8" y="53"/>
                  </a:lnTo>
                  <a:lnTo>
                    <a:pt x="4" y="61"/>
                  </a:lnTo>
                  <a:lnTo>
                    <a:pt x="1" y="68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0" y="86"/>
                  </a:lnTo>
                  <a:lnTo>
                    <a:pt x="0" y="94"/>
                  </a:lnTo>
                  <a:lnTo>
                    <a:pt x="0" y="99"/>
                  </a:lnTo>
                  <a:lnTo>
                    <a:pt x="1" y="101"/>
                  </a:lnTo>
                  <a:lnTo>
                    <a:pt x="3" y="104"/>
                  </a:lnTo>
                  <a:lnTo>
                    <a:pt x="6" y="104"/>
                  </a:lnTo>
                  <a:lnTo>
                    <a:pt x="12" y="101"/>
                  </a:lnTo>
                  <a:lnTo>
                    <a:pt x="18" y="98"/>
                  </a:lnTo>
                  <a:lnTo>
                    <a:pt x="20" y="96"/>
                  </a:lnTo>
                  <a:lnTo>
                    <a:pt x="22" y="92"/>
                  </a:lnTo>
                  <a:lnTo>
                    <a:pt x="23" y="89"/>
                  </a:lnTo>
                  <a:lnTo>
                    <a:pt x="23" y="84"/>
                  </a:lnTo>
                  <a:lnTo>
                    <a:pt x="23" y="69"/>
                  </a:lnTo>
                  <a:lnTo>
                    <a:pt x="25" y="55"/>
                  </a:lnTo>
                  <a:lnTo>
                    <a:pt x="27" y="44"/>
                  </a:lnTo>
                  <a:lnTo>
                    <a:pt x="29" y="35"/>
                  </a:lnTo>
                  <a:lnTo>
                    <a:pt x="32" y="27"/>
                  </a:lnTo>
                  <a:lnTo>
                    <a:pt x="33" y="20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4" y="11"/>
                  </a:lnTo>
                  <a:lnTo>
                    <a:pt x="36" y="9"/>
                  </a:lnTo>
                  <a:lnTo>
                    <a:pt x="37" y="7"/>
                  </a:lnTo>
                  <a:lnTo>
                    <a:pt x="39" y="6"/>
                  </a:lnTo>
                  <a:lnTo>
                    <a:pt x="39" y="5"/>
                  </a:lnTo>
                  <a:lnTo>
                    <a:pt x="37" y="3"/>
                  </a:lnTo>
                  <a:lnTo>
                    <a:pt x="36" y="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9" name="Freeform 61"/>
            <p:cNvSpPr>
              <a:spLocks/>
            </p:cNvSpPr>
            <p:nvPr/>
          </p:nvSpPr>
          <p:spPr bwMode="auto">
            <a:xfrm>
              <a:off x="7345822" y="3393743"/>
              <a:ext cx="8293" cy="13821"/>
            </a:xfrm>
            <a:custGeom>
              <a:avLst/>
              <a:gdLst>
                <a:gd name="T0" fmla="*/ 18 w 29"/>
                <a:gd name="T1" fmla="*/ 0 h 50"/>
                <a:gd name="T2" fmla="*/ 16 w 29"/>
                <a:gd name="T3" fmla="*/ 6 h 50"/>
                <a:gd name="T4" fmla="*/ 10 w 29"/>
                <a:gd name="T5" fmla="*/ 24 h 50"/>
                <a:gd name="T6" fmla="*/ 5 w 29"/>
                <a:gd name="T7" fmla="*/ 34 h 50"/>
                <a:gd name="T8" fmla="*/ 1 w 29"/>
                <a:gd name="T9" fmla="*/ 43 h 50"/>
                <a:gd name="T10" fmla="*/ 0 w 29"/>
                <a:gd name="T11" fmla="*/ 46 h 50"/>
                <a:gd name="T12" fmla="*/ 0 w 29"/>
                <a:gd name="T13" fmla="*/ 49 h 50"/>
                <a:gd name="T14" fmla="*/ 1 w 29"/>
                <a:gd name="T15" fmla="*/ 50 h 50"/>
                <a:gd name="T16" fmla="*/ 4 w 29"/>
                <a:gd name="T17" fmla="*/ 50 h 50"/>
                <a:gd name="T18" fmla="*/ 11 w 29"/>
                <a:gd name="T19" fmla="*/ 47 h 50"/>
                <a:gd name="T20" fmla="*/ 16 w 29"/>
                <a:gd name="T21" fmla="*/ 43 h 50"/>
                <a:gd name="T22" fmla="*/ 19 w 29"/>
                <a:gd name="T23" fmla="*/ 38 h 50"/>
                <a:gd name="T24" fmla="*/ 22 w 29"/>
                <a:gd name="T25" fmla="*/ 35 h 50"/>
                <a:gd name="T26" fmla="*/ 25 w 29"/>
                <a:gd name="T27" fmla="*/ 29 h 50"/>
                <a:gd name="T28" fmla="*/ 27 w 29"/>
                <a:gd name="T29" fmla="*/ 21 h 50"/>
                <a:gd name="T30" fmla="*/ 28 w 29"/>
                <a:gd name="T31" fmla="*/ 17 h 50"/>
                <a:gd name="T32" fmla="*/ 29 w 29"/>
                <a:gd name="T33" fmla="*/ 12 h 50"/>
                <a:gd name="T34" fmla="*/ 29 w 29"/>
                <a:gd name="T35" fmla="*/ 9 h 50"/>
                <a:gd name="T36" fmla="*/ 28 w 29"/>
                <a:gd name="T37" fmla="*/ 6 h 50"/>
                <a:gd name="T38" fmla="*/ 21 w 29"/>
                <a:gd name="T39" fmla="*/ 1 h 50"/>
                <a:gd name="T40" fmla="*/ 18 w 29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50">
                  <a:moveTo>
                    <a:pt x="18" y="0"/>
                  </a:moveTo>
                  <a:lnTo>
                    <a:pt x="16" y="6"/>
                  </a:lnTo>
                  <a:lnTo>
                    <a:pt x="10" y="24"/>
                  </a:lnTo>
                  <a:lnTo>
                    <a:pt x="5" y="34"/>
                  </a:lnTo>
                  <a:lnTo>
                    <a:pt x="1" y="43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1" y="50"/>
                  </a:lnTo>
                  <a:lnTo>
                    <a:pt x="4" y="50"/>
                  </a:lnTo>
                  <a:lnTo>
                    <a:pt x="11" y="47"/>
                  </a:lnTo>
                  <a:lnTo>
                    <a:pt x="16" y="43"/>
                  </a:lnTo>
                  <a:lnTo>
                    <a:pt x="19" y="38"/>
                  </a:lnTo>
                  <a:lnTo>
                    <a:pt x="22" y="35"/>
                  </a:lnTo>
                  <a:lnTo>
                    <a:pt x="25" y="29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9" y="12"/>
                  </a:lnTo>
                  <a:lnTo>
                    <a:pt x="29" y="9"/>
                  </a:lnTo>
                  <a:lnTo>
                    <a:pt x="28" y="6"/>
                  </a:lnTo>
                  <a:lnTo>
                    <a:pt x="21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0" name="Freeform 62"/>
            <p:cNvSpPr>
              <a:spLocks/>
            </p:cNvSpPr>
            <p:nvPr/>
          </p:nvSpPr>
          <p:spPr bwMode="auto">
            <a:xfrm>
              <a:off x="7345822" y="3393743"/>
              <a:ext cx="8293" cy="13821"/>
            </a:xfrm>
            <a:custGeom>
              <a:avLst/>
              <a:gdLst>
                <a:gd name="T0" fmla="*/ 18 w 29"/>
                <a:gd name="T1" fmla="*/ 0 h 50"/>
                <a:gd name="T2" fmla="*/ 16 w 29"/>
                <a:gd name="T3" fmla="*/ 6 h 50"/>
                <a:gd name="T4" fmla="*/ 10 w 29"/>
                <a:gd name="T5" fmla="*/ 24 h 50"/>
                <a:gd name="T6" fmla="*/ 5 w 29"/>
                <a:gd name="T7" fmla="*/ 34 h 50"/>
                <a:gd name="T8" fmla="*/ 1 w 29"/>
                <a:gd name="T9" fmla="*/ 43 h 50"/>
                <a:gd name="T10" fmla="*/ 0 w 29"/>
                <a:gd name="T11" fmla="*/ 46 h 50"/>
                <a:gd name="T12" fmla="*/ 0 w 29"/>
                <a:gd name="T13" fmla="*/ 49 h 50"/>
                <a:gd name="T14" fmla="*/ 1 w 29"/>
                <a:gd name="T15" fmla="*/ 50 h 50"/>
                <a:gd name="T16" fmla="*/ 4 w 29"/>
                <a:gd name="T17" fmla="*/ 50 h 50"/>
                <a:gd name="T18" fmla="*/ 11 w 29"/>
                <a:gd name="T19" fmla="*/ 47 h 50"/>
                <a:gd name="T20" fmla="*/ 16 w 29"/>
                <a:gd name="T21" fmla="*/ 43 h 50"/>
                <a:gd name="T22" fmla="*/ 19 w 29"/>
                <a:gd name="T23" fmla="*/ 38 h 50"/>
                <a:gd name="T24" fmla="*/ 22 w 29"/>
                <a:gd name="T25" fmla="*/ 35 h 50"/>
                <a:gd name="T26" fmla="*/ 25 w 29"/>
                <a:gd name="T27" fmla="*/ 29 h 50"/>
                <a:gd name="T28" fmla="*/ 27 w 29"/>
                <a:gd name="T29" fmla="*/ 21 h 50"/>
                <a:gd name="T30" fmla="*/ 28 w 29"/>
                <a:gd name="T31" fmla="*/ 17 h 50"/>
                <a:gd name="T32" fmla="*/ 29 w 29"/>
                <a:gd name="T33" fmla="*/ 12 h 50"/>
                <a:gd name="T34" fmla="*/ 29 w 29"/>
                <a:gd name="T35" fmla="*/ 9 h 50"/>
                <a:gd name="T36" fmla="*/ 28 w 29"/>
                <a:gd name="T37" fmla="*/ 6 h 50"/>
                <a:gd name="T38" fmla="*/ 21 w 29"/>
                <a:gd name="T39" fmla="*/ 1 h 50"/>
                <a:gd name="T40" fmla="*/ 18 w 29"/>
                <a:gd name="T41" fmla="*/ 0 h 50"/>
                <a:gd name="T42" fmla="*/ 18 w 29"/>
                <a:gd name="T4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50">
                  <a:moveTo>
                    <a:pt x="18" y="0"/>
                  </a:moveTo>
                  <a:lnTo>
                    <a:pt x="16" y="6"/>
                  </a:lnTo>
                  <a:lnTo>
                    <a:pt x="10" y="24"/>
                  </a:lnTo>
                  <a:lnTo>
                    <a:pt x="5" y="34"/>
                  </a:lnTo>
                  <a:lnTo>
                    <a:pt x="1" y="43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1" y="50"/>
                  </a:lnTo>
                  <a:lnTo>
                    <a:pt x="4" y="50"/>
                  </a:lnTo>
                  <a:lnTo>
                    <a:pt x="11" y="47"/>
                  </a:lnTo>
                  <a:lnTo>
                    <a:pt x="16" y="43"/>
                  </a:lnTo>
                  <a:lnTo>
                    <a:pt x="19" y="38"/>
                  </a:lnTo>
                  <a:lnTo>
                    <a:pt x="22" y="35"/>
                  </a:lnTo>
                  <a:lnTo>
                    <a:pt x="25" y="29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9" y="12"/>
                  </a:lnTo>
                  <a:lnTo>
                    <a:pt x="29" y="9"/>
                  </a:lnTo>
                  <a:lnTo>
                    <a:pt x="28" y="6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1" name="Freeform 63"/>
            <p:cNvSpPr>
              <a:spLocks/>
            </p:cNvSpPr>
            <p:nvPr/>
          </p:nvSpPr>
          <p:spPr bwMode="auto">
            <a:xfrm>
              <a:off x="4715688" y="2628062"/>
              <a:ext cx="1409739" cy="985436"/>
            </a:xfrm>
            <a:custGeom>
              <a:avLst/>
              <a:gdLst>
                <a:gd name="T0" fmla="*/ 4085 w 5104"/>
                <a:gd name="T1" fmla="*/ 2958 h 3567"/>
                <a:gd name="T2" fmla="*/ 4340 w 5104"/>
                <a:gd name="T3" fmla="*/ 2691 h 3567"/>
                <a:gd name="T4" fmla="*/ 4598 w 5104"/>
                <a:gd name="T5" fmla="*/ 2379 h 3567"/>
                <a:gd name="T6" fmla="*/ 4567 w 5104"/>
                <a:gd name="T7" fmla="*/ 2089 h 3567"/>
                <a:gd name="T8" fmla="*/ 4440 w 5104"/>
                <a:gd name="T9" fmla="*/ 1899 h 3567"/>
                <a:gd name="T10" fmla="*/ 4752 w 5104"/>
                <a:gd name="T11" fmla="*/ 1896 h 3567"/>
                <a:gd name="T12" fmla="*/ 4963 w 5104"/>
                <a:gd name="T13" fmla="*/ 1881 h 3567"/>
                <a:gd name="T14" fmla="*/ 5039 w 5104"/>
                <a:gd name="T15" fmla="*/ 1692 h 3567"/>
                <a:gd name="T16" fmla="*/ 5084 w 5104"/>
                <a:gd name="T17" fmla="*/ 1415 h 3567"/>
                <a:gd name="T18" fmla="*/ 4838 w 5104"/>
                <a:gd name="T19" fmla="*/ 1385 h 3567"/>
                <a:gd name="T20" fmla="*/ 4569 w 5104"/>
                <a:gd name="T21" fmla="*/ 1137 h 3567"/>
                <a:gd name="T22" fmla="*/ 4339 w 5104"/>
                <a:gd name="T23" fmla="*/ 1051 h 3567"/>
                <a:gd name="T24" fmla="*/ 4182 w 5104"/>
                <a:gd name="T25" fmla="*/ 1168 h 3567"/>
                <a:gd name="T26" fmla="*/ 3962 w 5104"/>
                <a:gd name="T27" fmla="*/ 1067 h 3567"/>
                <a:gd name="T28" fmla="*/ 3784 w 5104"/>
                <a:gd name="T29" fmla="*/ 1125 h 3567"/>
                <a:gd name="T30" fmla="*/ 3687 w 5104"/>
                <a:gd name="T31" fmla="*/ 1067 h 3567"/>
                <a:gd name="T32" fmla="*/ 3516 w 5104"/>
                <a:gd name="T33" fmla="*/ 940 h 3567"/>
                <a:gd name="T34" fmla="*/ 3219 w 5104"/>
                <a:gd name="T35" fmla="*/ 1060 h 3567"/>
                <a:gd name="T36" fmla="*/ 3135 w 5104"/>
                <a:gd name="T37" fmla="*/ 939 h 3567"/>
                <a:gd name="T38" fmla="*/ 2950 w 5104"/>
                <a:gd name="T39" fmla="*/ 993 h 3567"/>
                <a:gd name="T40" fmla="*/ 2840 w 5104"/>
                <a:gd name="T41" fmla="*/ 920 h 3567"/>
                <a:gd name="T42" fmla="*/ 2781 w 5104"/>
                <a:gd name="T43" fmla="*/ 902 h 3567"/>
                <a:gd name="T44" fmla="*/ 2695 w 5104"/>
                <a:gd name="T45" fmla="*/ 1032 h 3567"/>
                <a:gd name="T46" fmla="*/ 2799 w 5104"/>
                <a:gd name="T47" fmla="*/ 1373 h 3567"/>
                <a:gd name="T48" fmla="*/ 2880 w 5104"/>
                <a:gd name="T49" fmla="*/ 1585 h 3567"/>
                <a:gd name="T50" fmla="*/ 2623 w 5104"/>
                <a:gd name="T51" fmla="*/ 1513 h 3567"/>
                <a:gd name="T52" fmla="*/ 2461 w 5104"/>
                <a:gd name="T53" fmla="*/ 1249 h 3567"/>
                <a:gd name="T54" fmla="*/ 2545 w 5104"/>
                <a:gd name="T55" fmla="*/ 967 h 3567"/>
                <a:gd name="T56" fmla="*/ 2764 w 5104"/>
                <a:gd name="T57" fmla="*/ 746 h 3567"/>
                <a:gd name="T58" fmla="*/ 2877 w 5104"/>
                <a:gd name="T59" fmla="*/ 526 h 3567"/>
                <a:gd name="T60" fmla="*/ 2928 w 5104"/>
                <a:gd name="T61" fmla="*/ 131 h 3567"/>
                <a:gd name="T62" fmla="*/ 2503 w 5104"/>
                <a:gd name="T63" fmla="*/ 8 h 3567"/>
                <a:gd name="T64" fmla="*/ 2031 w 5104"/>
                <a:gd name="T65" fmla="*/ 274 h 3567"/>
                <a:gd name="T66" fmla="*/ 1536 w 5104"/>
                <a:gd name="T67" fmla="*/ 610 h 3567"/>
                <a:gd name="T68" fmla="*/ 1910 w 5104"/>
                <a:gd name="T69" fmla="*/ 939 h 3567"/>
                <a:gd name="T70" fmla="*/ 1796 w 5104"/>
                <a:gd name="T71" fmla="*/ 1094 h 3567"/>
                <a:gd name="T72" fmla="*/ 1811 w 5104"/>
                <a:gd name="T73" fmla="*/ 1326 h 3567"/>
                <a:gd name="T74" fmla="*/ 1735 w 5104"/>
                <a:gd name="T75" fmla="*/ 1630 h 3567"/>
                <a:gd name="T76" fmla="*/ 1453 w 5104"/>
                <a:gd name="T77" fmla="*/ 1618 h 3567"/>
                <a:gd name="T78" fmla="*/ 1073 w 5104"/>
                <a:gd name="T79" fmla="*/ 1815 h 3567"/>
                <a:gd name="T80" fmla="*/ 1010 w 5104"/>
                <a:gd name="T81" fmla="*/ 1735 h 3567"/>
                <a:gd name="T82" fmla="*/ 1065 w 5104"/>
                <a:gd name="T83" fmla="*/ 1474 h 3567"/>
                <a:gd name="T84" fmla="*/ 949 w 5104"/>
                <a:gd name="T85" fmla="*/ 1328 h 3567"/>
                <a:gd name="T86" fmla="*/ 729 w 5104"/>
                <a:gd name="T87" fmla="*/ 1075 h 3567"/>
                <a:gd name="T88" fmla="*/ 558 w 5104"/>
                <a:gd name="T89" fmla="*/ 1207 h 3567"/>
                <a:gd name="T90" fmla="*/ 465 w 5104"/>
                <a:gd name="T91" fmla="*/ 1365 h 3567"/>
                <a:gd name="T92" fmla="*/ 607 w 5104"/>
                <a:gd name="T93" fmla="*/ 1718 h 3567"/>
                <a:gd name="T94" fmla="*/ 428 w 5104"/>
                <a:gd name="T95" fmla="*/ 2187 h 3567"/>
                <a:gd name="T96" fmla="*/ 210 w 5104"/>
                <a:gd name="T97" fmla="*/ 2396 h 3567"/>
                <a:gd name="T98" fmla="*/ 36 w 5104"/>
                <a:gd name="T99" fmla="*/ 2645 h 3567"/>
                <a:gd name="T100" fmla="*/ 61 w 5104"/>
                <a:gd name="T101" fmla="*/ 2904 h 3567"/>
                <a:gd name="T102" fmla="*/ 308 w 5104"/>
                <a:gd name="T103" fmla="*/ 3167 h 3567"/>
                <a:gd name="T104" fmla="*/ 739 w 5104"/>
                <a:gd name="T105" fmla="*/ 3363 h 3567"/>
                <a:gd name="T106" fmla="*/ 1227 w 5104"/>
                <a:gd name="T107" fmla="*/ 3456 h 3567"/>
                <a:gd name="T108" fmla="*/ 1511 w 5104"/>
                <a:gd name="T109" fmla="*/ 3486 h 3567"/>
                <a:gd name="T110" fmla="*/ 1683 w 5104"/>
                <a:gd name="T111" fmla="*/ 3230 h 3567"/>
                <a:gd name="T112" fmla="*/ 2033 w 5104"/>
                <a:gd name="T113" fmla="*/ 3222 h 3567"/>
                <a:gd name="T114" fmla="*/ 2094 w 5104"/>
                <a:gd name="T115" fmla="*/ 3390 h 3567"/>
                <a:gd name="T116" fmla="*/ 2527 w 5104"/>
                <a:gd name="T117" fmla="*/ 3267 h 3567"/>
                <a:gd name="T118" fmla="*/ 2852 w 5104"/>
                <a:gd name="T119" fmla="*/ 3276 h 3567"/>
                <a:gd name="T120" fmla="*/ 3157 w 5104"/>
                <a:gd name="T121" fmla="*/ 3290 h 3567"/>
                <a:gd name="T122" fmla="*/ 3613 w 5104"/>
                <a:gd name="T123" fmla="*/ 3302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104" h="3567">
                  <a:moveTo>
                    <a:pt x="3915" y="3202"/>
                  </a:moveTo>
                  <a:lnTo>
                    <a:pt x="3924" y="3202"/>
                  </a:lnTo>
                  <a:lnTo>
                    <a:pt x="3933" y="3202"/>
                  </a:lnTo>
                  <a:lnTo>
                    <a:pt x="3941" y="3201"/>
                  </a:lnTo>
                  <a:lnTo>
                    <a:pt x="3949" y="3199"/>
                  </a:lnTo>
                  <a:lnTo>
                    <a:pt x="3956" y="3195"/>
                  </a:lnTo>
                  <a:lnTo>
                    <a:pt x="3962" y="3191"/>
                  </a:lnTo>
                  <a:lnTo>
                    <a:pt x="3968" y="3186"/>
                  </a:lnTo>
                  <a:lnTo>
                    <a:pt x="3972" y="3181"/>
                  </a:lnTo>
                  <a:lnTo>
                    <a:pt x="3977" y="3175"/>
                  </a:lnTo>
                  <a:lnTo>
                    <a:pt x="3980" y="3169"/>
                  </a:lnTo>
                  <a:lnTo>
                    <a:pt x="3982" y="3162"/>
                  </a:lnTo>
                  <a:lnTo>
                    <a:pt x="3984" y="3154"/>
                  </a:lnTo>
                  <a:lnTo>
                    <a:pt x="3985" y="3146"/>
                  </a:lnTo>
                  <a:lnTo>
                    <a:pt x="3985" y="3138"/>
                  </a:lnTo>
                  <a:lnTo>
                    <a:pt x="3984" y="3130"/>
                  </a:lnTo>
                  <a:lnTo>
                    <a:pt x="3981" y="3122"/>
                  </a:lnTo>
                  <a:lnTo>
                    <a:pt x="3977" y="3105"/>
                  </a:lnTo>
                  <a:lnTo>
                    <a:pt x="3971" y="3087"/>
                  </a:lnTo>
                  <a:lnTo>
                    <a:pt x="3969" y="3079"/>
                  </a:lnTo>
                  <a:lnTo>
                    <a:pt x="3966" y="3070"/>
                  </a:lnTo>
                  <a:lnTo>
                    <a:pt x="3965" y="3061"/>
                  </a:lnTo>
                  <a:lnTo>
                    <a:pt x="3964" y="3052"/>
                  </a:lnTo>
                  <a:lnTo>
                    <a:pt x="3964" y="3046"/>
                  </a:lnTo>
                  <a:lnTo>
                    <a:pt x="3965" y="3041"/>
                  </a:lnTo>
                  <a:lnTo>
                    <a:pt x="3966" y="3038"/>
                  </a:lnTo>
                  <a:lnTo>
                    <a:pt x="3968" y="3035"/>
                  </a:lnTo>
                  <a:lnTo>
                    <a:pt x="3973" y="3030"/>
                  </a:lnTo>
                  <a:lnTo>
                    <a:pt x="3979" y="3027"/>
                  </a:lnTo>
                  <a:lnTo>
                    <a:pt x="3994" y="3023"/>
                  </a:lnTo>
                  <a:lnTo>
                    <a:pt x="4011" y="3020"/>
                  </a:lnTo>
                  <a:lnTo>
                    <a:pt x="4011" y="3000"/>
                  </a:lnTo>
                  <a:lnTo>
                    <a:pt x="4011" y="2982"/>
                  </a:lnTo>
                  <a:lnTo>
                    <a:pt x="4011" y="2964"/>
                  </a:lnTo>
                  <a:lnTo>
                    <a:pt x="4011" y="2946"/>
                  </a:lnTo>
                  <a:lnTo>
                    <a:pt x="4021" y="2946"/>
                  </a:lnTo>
                  <a:lnTo>
                    <a:pt x="4030" y="2947"/>
                  </a:lnTo>
                  <a:lnTo>
                    <a:pt x="4038" y="2949"/>
                  </a:lnTo>
                  <a:lnTo>
                    <a:pt x="4047" y="2953"/>
                  </a:lnTo>
                  <a:lnTo>
                    <a:pt x="4056" y="2956"/>
                  </a:lnTo>
                  <a:lnTo>
                    <a:pt x="4066" y="2958"/>
                  </a:lnTo>
                  <a:lnTo>
                    <a:pt x="4070" y="2959"/>
                  </a:lnTo>
                  <a:lnTo>
                    <a:pt x="4075" y="2959"/>
                  </a:lnTo>
                  <a:lnTo>
                    <a:pt x="4080" y="2959"/>
                  </a:lnTo>
                  <a:lnTo>
                    <a:pt x="4085" y="2958"/>
                  </a:lnTo>
                  <a:lnTo>
                    <a:pt x="4086" y="2948"/>
                  </a:lnTo>
                  <a:lnTo>
                    <a:pt x="4086" y="2937"/>
                  </a:lnTo>
                  <a:lnTo>
                    <a:pt x="4086" y="2925"/>
                  </a:lnTo>
                  <a:lnTo>
                    <a:pt x="4085" y="2915"/>
                  </a:lnTo>
                  <a:lnTo>
                    <a:pt x="4079" y="2912"/>
                  </a:lnTo>
                  <a:lnTo>
                    <a:pt x="4076" y="2908"/>
                  </a:lnTo>
                  <a:lnTo>
                    <a:pt x="4074" y="2904"/>
                  </a:lnTo>
                  <a:lnTo>
                    <a:pt x="4072" y="2899"/>
                  </a:lnTo>
                  <a:lnTo>
                    <a:pt x="4072" y="2894"/>
                  </a:lnTo>
                  <a:lnTo>
                    <a:pt x="4072" y="2889"/>
                  </a:lnTo>
                  <a:lnTo>
                    <a:pt x="4075" y="2883"/>
                  </a:lnTo>
                  <a:lnTo>
                    <a:pt x="4077" y="2876"/>
                  </a:lnTo>
                  <a:lnTo>
                    <a:pt x="4088" y="2854"/>
                  </a:lnTo>
                  <a:lnTo>
                    <a:pt x="4096" y="2835"/>
                  </a:lnTo>
                  <a:lnTo>
                    <a:pt x="4108" y="2838"/>
                  </a:lnTo>
                  <a:lnTo>
                    <a:pt x="4118" y="2839"/>
                  </a:lnTo>
                  <a:lnTo>
                    <a:pt x="4129" y="2839"/>
                  </a:lnTo>
                  <a:lnTo>
                    <a:pt x="4141" y="2838"/>
                  </a:lnTo>
                  <a:lnTo>
                    <a:pt x="4142" y="2809"/>
                  </a:lnTo>
                  <a:lnTo>
                    <a:pt x="4141" y="2779"/>
                  </a:lnTo>
                  <a:lnTo>
                    <a:pt x="4141" y="2751"/>
                  </a:lnTo>
                  <a:lnTo>
                    <a:pt x="4141" y="2723"/>
                  </a:lnTo>
                  <a:lnTo>
                    <a:pt x="4155" y="2721"/>
                  </a:lnTo>
                  <a:lnTo>
                    <a:pt x="4170" y="2721"/>
                  </a:lnTo>
                  <a:lnTo>
                    <a:pt x="4189" y="2720"/>
                  </a:lnTo>
                  <a:lnTo>
                    <a:pt x="4207" y="2719"/>
                  </a:lnTo>
                  <a:lnTo>
                    <a:pt x="4216" y="2718"/>
                  </a:lnTo>
                  <a:lnTo>
                    <a:pt x="4225" y="2716"/>
                  </a:lnTo>
                  <a:lnTo>
                    <a:pt x="4234" y="2713"/>
                  </a:lnTo>
                  <a:lnTo>
                    <a:pt x="4243" y="2710"/>
                  </a:lnTo>
                  <a:lnTo>
                    <a:pt x="4253" y="2705"/>
                  </a:lnTo>
                  <a:lnTo>
                    <a:pt x="4261" y="2701"/>
                  </a:lnTo>
                  <a:lnTo>
                    <a:pt x="4266" y="2699"/>
                  </a:lnTo>
                  <a:lnTo>
                    <a:pt x="4272" y="2697"/>
                  </a:lnTo>
                  <a:lnTo>
                    <a:pt x="4277" y="2697"/>
                  </a:lnTo>
                  <a:lnTo>
                    <a:pt x="4283" y="2697"/>
                  </a:lnTo>
                  <a:lnTo>
                    <a:pt x="4296" y="2701"/>
                  </a:lnTo>
                  <a:lnTo>
                    <a:pt x="4307" y="2707"/>
                  </a:lnTo>
                  <a:lnTo>
                    <a:pt x="4314" y="2710"/>
                  </a:lnTo>
                  <a:lnTo>
                    <a:pt x="4319" y="2711"/>
                  </a:lnTo>
                  <a:lnTo>
                    <a:pt x="4325" y="2712"/>
                  </a:lnTo>
                  <a:lnTo>
                    <a:pt x="4332" y="2712"/>
                  </a:lnTo>
                  <a:lnTo>
                    <a:pt x="4333" y="2704"/>
                  </a:lnTo>
                  <a:lnTo>
                    <a:pt x="4335" y="2696"/>
                  </a:lnTo>
                  <a:lnTo>
                    <a:pt x="4340" y="2691"/>
                  </a:lnTo>
                  <a:lnTo>
                    <a:pt x="4345" y="2686"/>
                  </a:lnTo>
                  <a:lnTo>
                    <a:pt x="4350" y="2683"/>
                  </a:lnTo>
                  <a:lnTo>
                    <a:pt x="4357" y="2678"/>
                  </a:lnTo>
                  <a:lnTo>
                    <a:pt x="4364" y="2676"/>
                  </a:lnTo>
                  <a:lnTo>
                    <a:pt x="4371" y="2674"/>
                  </a:lnTo>
                  <a:lnTo>
                    <a:pt x="4386" y="2668"/>
                  </a:lnTo>
                  <a:lnTo>
                    <a:pt x="4400" y="2663"/>
                  </a:lnTo>
                  <a:lnTo>
                    <a:pt x="4407" y="2660"/>
                  </a:lnTo>
                  <a:lnTo>
                    <a:pt x="4413" y="2656"/>
                  </a:lnTo>
                  <a:lnTo>
                    <a:pt x="4419" y="2653"/>
                  </a:lnTo>
                  <a:lnTo>
                    <a:pt x="4422" y="2647"/>
                  </a:lnTo>
                  <a:lnTo>
                    <a:pt x="4430" y="2635"/>
                  </a:lnTo>
                  <a:lnTo>
                    <a:pt x="4436" y="2625"/>
                  </a:lnTo>
                  <a:lnTo>
                    <a:pt x="4439" y="2620"/>
                  </a:lnTo>
                  <a:lnTo>
                    <a:pt x="4444" y="2617"/>
                  </a:lnTo>
                  <a:lnTo>
                    <a:pt x="4449" y="2612"/>
                  </a:lnTo>
                  <a:lnTo>
                    <a:pt x="4457" y="2606"/>
                  </a:lnTo>
                  <a:lnTo>
                    <a:pt x="4473" y="2598"/>
                  </a:lnTo>
                  <a:lnTo>
                    <a:pt x="4490" y="2589"/>
                  </a:lnTo>
                  <a:lnTo>
                    <a:pt x="4497" y="2585"/>
                  </a:lnTo>
                  <a:lnTo>
                    <a:pt x="4503" y="2578"/>
                  </a:lnTo>
                  <a:lnTo>
                    <a:pt x="4505" y="2575"/>
                  </a:lnTo>
                  <a:lnTo>
                    <a:pt x="4506" y="2570"/>
                  </a:lnTo>
                  <a:lnTo>
                    <a:pt x="4507" y="2565"/>
                  </a:lnTo>
                  <a:lnTo>
                    <a:pt x="4509" y="2561"/>
                  </a:lnTo>
                  <a:lnTo>
                    <a:pt x="4507" y="2544"/>
                  </a:lnTo>
                  <a:lnTo>
                    <a:pt x="4509" y="2529"/>
                  </a:lnTo>
                  <a:lnTo>
                    <a:pt x="4510" y="2522"/>
                  </a:lnTo>
                  <a:lnTo>
                    <a:pt x="4512" y="2515"/>
                  </a:lnTo>
                  <a:lnTo>
                    <a:pt x="4516" y="2508"/>
                  </a:lnTo>
                  <a:lnTo>
                    <a:pt x="4522" y="2503"/>
                  </a:lnTo>
                  <a:lnTo>
                    <a:pt x="4535" y="2493"/>
                  </a:lnTo>
                  <a:lnTo>
                    <a:pt x="4547" y="2482"/>
                  </a:lnTo>
                  <a:lnTo>
                    <a:pt x="4552" y="2477"/>
                  </a:lnTo>
                  <a:lnTo>
                    <a:pt x="4556" y="2470"/>
                  </a:lnTo>
                  <a:lnTo>
                    <a:pt x="4559" y="2463"/>
                  </a:lnTo>
                  <a:lnTo>
                    <a:pt x="4561" y="2454"/>
                  </a:lnTo>
                  <a:lnTo>
                    <a:pt x="4563" y="2439"/>
                  </a:lnTo>
                  <a:lnTo>
                    <a:pt x="4565" y="2423"/>
                  </a:lnTo>
                  <a:lnTo>
                    <a:pt x="4567" y="2416"/>
                  </a:lnTo>
                  <a:lnTo>
                    <a:pt x="4569" y="2408"/>
                  </a:lnTo>
                  <a:lnTo>
                    <a:pt x="4573" y="2403"/>
                  </a:lnTo>
                  <a:lnTo>
                    <a:pt x="4578" y="2396"/>
                  </a:lnTo>
                  <a:lnTo>
                    <a:pt x="4589" y="2387"/>
                  </a:lnTo>
                  <a:lnTo>
                    <a:pt x="4598" y="2379"/>
                  </a:lnTo>
                  <a:lnTo>
                    <a:pt x="4602" y="2374"/>
                  </a:lnTo>
                  <a:lnTo>
                    <a:pt x="4604" y="2368"/>
                  </a:lnTo>
                  <a:lnTo>
                    <a:pt x="4605" y="2362"/>
                  </a:lnTo>
                  <a:lnTo>
                    <a:pt x="4605" y="2354"/>
                  </a:lnTo>
                  <a:lnTo>
                    <a:pt x="4631" y="2351"/>
                  </a:lnTo>
                  <a:lnTo>
                    <a:pt x="4657" y="2348"/>
                  </a:lnTo>
                  <a:lnTo>
                    <a:pt x="4668" y="2346"/>
                  </a:lnTo>
                  <a:lnTo>
                    <a:pt x="4678" y="2343"/>
                  </a:lnTo>
                  <a:lnTo>
                    <a:pt x="4688" y="2339"/>
                  </a:lnTo>
                  <a:lnTo>
                    <a:pt x="4698" y="2334"/>
                  </a:lnTo>
                  <a:lnTo>
                    <a:pt x="4705" y="2329"/>
                  </a:lnTo>
                  <a:lnTo>
                    <a:pt x="4712" y="2322"/>
                  </a:lnTo>
                  <a:lnTo>
                    <a:pt x="4718" y="2314"/>
                  </a:lnTo>
                  <a:lnTo>
                    <a:pt x="4723" y="2305"/>
                  </a:lnTo>
                  <a:lnTo>
                    <a:pt x="4726" y="2293"/>
                  </a:lnTo>
                  <a:lnTo>
                    <a:pt x="4727" y="2281"/>
                  </a:lnTo>
                  <a:lnTo>
                    <a:pt x="4727" y="2266"/>
                  </a:lnTo>
                  <a:lnTo>
                    <a:pt x="4725" y="2250"/>
                  </a:lnTo>
                  <a:lnTo>
                    <a:pt x="4724" y="2242"/>
                  </a:lnTo>
                  <a:lnTo>
                    <a:pt x="4720" y="2233"/>
                  </a:lnTo>
                  <a:lnTo>
                    <a:pt x="4717" y="2223"/>
                  </a:lnTo>
                  <a:lnTo>
                    <a:pt x="4712" y="2212"/>
                  </a:lnTo>
                  <a:lnTo>
                    <a:pt x="4708" y="2202"/>
                  </a:lnTo>
                  <a:lnTo>
                    <a:pt x="4701" y="2191"/>
                  </a:lnTo>
                  <a:lnTo>
                    <a:pt x="4695" y="2181"/>
                  </a:lnTo>
                  <a:lnTo>
                    <a:pt x="4687" y="2170"/>
                  </a:lnTo>
                  <a:lnTo>
                    <a:pt x="4679" y="2160"/>
                  </a:lnTo>
                  <a:lnTo>
                    <a:pt x="4671" y="2151"/>
                  </a:lnTo>
                  <a:lnTo>
                    <a:pt x="4663" y="2143"/>
                  </a:lnTo>
                  <a:lnTo>
                    <a:pt x="4654" y="2135"/>
                  </a:lnTo>
                  <a:lnTo>
                    <a:pt x="4645" y="2129"/>
                  </a:lnTo>
                  <a:lnTo>
                    <a:pt x="4636" y="2126"/>
                  </a:lnTo>
                  <a:lnTo>
                    <a:pt x="4627" y="2124"/>
                  </a:lnTo>
                  <a:lnTo>
                    <a:pt x="4618" y="2122"/>
                  </a:lnTo>
                  <a:lnTo>
                    <a:pt x="4617" y="2114"/>
                  </a:lnTo>
                  <a:lnTo>
                    <a:pt x="4613" y="2108"/>
                  </a:lnTo>
                  <a:lnTo>
                    <a:pt x="4609" y="2100"/>
                  </a:lnTo>
                  <a:lnTo>
                    <a:pt x="4603" y="2093"/>
                  </a:lnTo>
                  <a:lnTo>
                    <a:pt x="4597" y="2086"/>
                  </a:lnTo>
                  <a:lnTo>
                    <a:pt x="4589" y="2081"/>
                  </a:lnTo>
                  <a:lnTo>
                    <a:pt x="4583" y="2077"/>
                  </a:lnTo>
                  <a:lnTo>
                    <a:pt x="4576" y="2075"/>
                  </a:lnTo>
                  <a:lnTo>
                    <a:pt x="4572" y="2081"/>
                  </a:lnTo>
                  <a:lnTo>
                    <a:pt x="4569" y="2086"/>
                  </a:lnTo>
                  <a:lnTo>
                    <a:pt x="4567" y="2089"/>
                  </a:lnTo>
                  <a:lnTo>
                    <a:pt x="4563" y="2092"/>
                  </a:lnTo>
                  <a:lnTo>
                    <a:pt x="4560" y="2092"/>
                  </a:lnTo>
                  <a:lnTo>
                    <a:pt x="4555" y="2091"/>
                  </a:lnTo>
                  <a:lnTo>
                    <a:pt x="4552" y="2089"/>
                  </a:lnTo>
                  <a:lnTo>
                    <a:pt x="4548" y="2087"/>
                  </a:lnTo>
                  <a:lnTo>
                    <a:pt x="4540" y="2080"/>
                  </a:lnTo>
                  <a:lnTo>
                    <a:pt x="4532" y="2073"/>
                  </a:lnTo>
                  <a:lnTo>
                    <a:pt x="4523" y="2068"/>
                  </a:lnTo>
                  <a:lnTo>
                    <a:pt x="4515" y="2063"/>
                  </a:lnTo>
                  <a:lnTo>
                    <a:pt x="4510" y="2062"/>
                  </a:lnTo>
                  <a:lnTo>
                    <a:pt x="4503" y="2061"/>
                  </a:lnTo>
                  <a:lnTo>
                    <a:pt x="4497" y="2062"/>
                  </a:lnTo>
                  <a:lnTo>
                    <a:pt x="4491" y="2063"/>
                  </a:lnTo>
                  <a:lnTo>
                    <a:pt x="4481" y="2067"/>
                  </a:lnTo>
                  <a:lnTo>
                    <a:pt x="4470" y="2071"/>
                  </a:lnTo>
                  <a:lnTo>
                    <a:pt x="4458" y="2077"/>
                  </a:lnTo>
                  <a:lnTo>
                    <a:pt x="4447" y="2080"/>
                  </a:lnTo>
                  <a:lnTo>
                    <a:pt x="4441" y="2080"/>
                  </a:lnTo>
                  <a:lnTo>
                    <a:pt x="4436" y="2080"/>
                  </a:lnTo>
                  <a:lnTo>
                    <a:pt x="4431" y="2078"/>
                  </a:lnTo>
                  <a:lnTo>
                    <a:pt x="4425" y="2075"/>
                  </a:lnTo>
                  <a:lnTo>
                    <a:pt x="4416" y="2067"/>
                  </a:lnTo>
                  <a:lnTo>
                    <a:pt x="4408" y="2059"/>
                  </a:lnTo>
                  <a:lnTo>
                    <a:pt x="4403" y="2051"/>
                  </a:lnTo>
                  <a:lnTo>
                    <a:pt x="4399" y="2044"/>
                  </a:lnTo>
                  <a:lnTo>
                    <a:pt x="4397" y="2036"/>
                  </a:lnTo>
                  <a:lnTo>
                    <a:pt x="4396" y="2029"/>
                  </a:lnTo>
                  <a:lnTo>
                    <a:pt x="4397" y="2023"/>
                  </a:lnTo>
                  <a:lnTo>
                    <a:pt x="4398" y="2017"/>
                  </a:lnTo>
                  <a:lnTo>
                    <a:pt x="4401" y="2010"/>
                  </a:lnTo>
                  <a:lnTo>
                    <a:pt x="4406" y="2004"/>
                  </a:lnTo>
                  <a:lnTo>
                    <a:pt x="4411" y="1997"/>
                  </a:lnTo>
                  <a:lnTo>
                    <a:pt x="4416" y="1990"/>
                  </a:lnTo>
                  <a:lnTo>
                    <a:pt x="4430" y="1978"/>
                  </a:lnTo>
                  <a:lnTo>
                    <a:pt x="4444" y="1964"/>
                  </a:lnTo>
                  <a:lnTo>
                    <a:pt x="4453" y="1956"/>
                  </a:lnTo>
                  <a:lnTo>
                    <a:pt x="4460" y="1948"/>
                  </a:lnTo>
                  <a:lnTo>
                    <a:pt x="4464" y="1941"/>
                  </a:lnTo>
                  <a:lnTo>
                    <a:pt x="4466" y="1935"/>
                  </a:lnTo>
                  <a:lnTo>
                    <a:pt x="4468" y="1929"/>
                  </a:lnTo>
                  <a:lnTo>
                    <a:pt x="4466" y="1924"/>
                  </a:lnTo>
                  <a:lnTo>
                    <a:pt x="4464" y="1920"/>
                  </a:lnTo>
                  <a:lnTo>
                    <a:pt x="4461" y="1915"/>
                  </a:lnTo>
                  <a:lnTo>
                    <a:pt x="4452" y="1907"/>
                  </a:lnTo>
                  <a:lnTo>
                    <a:pt x="4440" y="1899"/>
                  </a:lnTo>
                  <a:lnTo>
                    <a:pt x="4427" y="1891"/>
                  </a:lnTo>
                  <a:lnTo>
                    <a:pt x="4413" y="1883"/>
                  </a:lnTo>
                  <a:lnTo>
                    <a:pt x="4409" y="1880"/>
                  </a:lnTo>
                  <a:lnTo>
                    <a:pt x="4406" y="1876"/>
                  </a:lnTo>
                  <a:lnTo>
                    <a:pt x="4405" y="1874"/>
                  </a:lnTo>
                  <a:lnTo>
                    <a:pt x="4404" y="1871"/>
                  </a:lnTo>
                  <a:lnTo>
                    <a:pt x="4404" y="1867"/>
                  </a:lnTo>
                  <a:lnTo>
                    <a:pt x="4404" y="1864"/>
                  </a:lnTo>
                  <a:lnTo>
                    <a:pt x="4405" y="1861"/>
                  </a:lnTo>
                  <a:lnTo>
                    <a:pt x="4407" y="1857"/>
                  </a:lnTo>
                  <a:lnTo>
                    <a:pt x="4413" y="1850"/>
                  </a:lnTo>
                  <a:lnTo>
                    <a:pt x="4420" y="1845"/>
                  </a:lnTo>
                  <a:lnTo>
                    <a:pt x="4429" y="1840"/>
                  </a:lnTo>
                  <a:lnTo>
                    <a:pt x="4438" y="1835"/>
                  </a:lnTo>
                  <a:lnTo>
                    <a:pt x="4448" y="1833"/>
                  </a:lnTo>
                  <a:lnTo>
                    <a:pt x="4457" y="1832"/>
                  </a:lnTo>
                  <a:lnTo>
                    <a:pt x="4463" y="1832"/>
                  </a:lnTo>
                  <a:lnTo>
                    <a:pt x="4468" y="1833"/>
                  </a:lnTo>
                  <a:lnTo>
                    <a:pt x="4472" y="1834"/>
                  </a:lnTo>
                  <a:lnTo>
                    <a:pt x="4475" y="1837"/>
                  </a:lnTo>
                  <a:lnTo>
                    <a:pt x="4479" y="1839"/>
                  </a:lnTo>
                  <a:lnTo>
                    <a:pt x="4482" y="1842"/>
                  </a:lnTo>
                  <a:lnTo>
                    <a:pt x="4486" y="1846"/>
                  </a:lnTo>
                  <a:lnTo>
                    <a:pt x="4488" y="1850"/>
                  </a:lnTo>
                  <a:lnTo>
                    <a:pt x="4490" y="1855"/>
                  </a:lnTo>
                  <a:lnTo>
                    <a:pt x="4491" y="1862"/>
                  </a:lnTo>
                  <a:lnTo>
                    <a:pt x="4491" y="1868"/>
                  </a:lnTo>
                  <a:lnTo>
                    <a:pt x="4491" y="1875"/>
                  </a:lnTo>
                  <a:lnTo>
                    <a:pt x="4503" y="1876"/>
                  </a:lnTo>
                  <a:lnTo>
                    <a:pt x="4520" y="1875"/>
                  </a:lnTo>
                  <a:lnTo>
                    <a:pt x="4542" y="1874"/>
                  </a:lnTo>
                  <a:lnTo>
                    <a:pt x="4567" y="1872"/>
                  </a:lnTo>
                  <a:lnTo>
                    <a:pt x="4597" y="1870"/>
                  </a:lnTo>
                  <a:lnTo>
                    <a:pt x="4629" y="1867"/>
                  </a:lnTo>
                  <a:lnTo>
                    <a:pt x="4661" y="1867"/>
                  </a:lnTo>
                  <a:lnTo>
                    <a:pt x="4691" y="1867"/>
                  </a:lnTo>
                  <a:lnTo>
                    <a:pt x="4704" y="1868"/>
                  </a:lnTo>
                  <a:lnTo>
                    <a:pt x="4716" y="1871"/>
                  </a:lnTo>
                  <a:lnTo>
                    <a:pt x="4727" y="1873"/>
                  </a:lnTo>
                  <a:lnTo>
                    <a:pt x="4736" y="1876"/>
                  </a:lnTo>
                  <a:lnTo>
                    <a:pt x="4743" y="1881"/>
                  </a:lnTo>
                  <a:lnTo>
                    <a:pt x="4749" y="1887"/>
                  </a:lnTo>
                  <a:lnTo>
                    <a:pt x="4750" y="1889"/>
                  </a:lnTo>
                  <a:lnTo>
                    <a:pt x="4751" y="1892"/>
                  </a:lnTo>
                  <a:lnTo>
                    <a:pt x="4752" y="1896"/>
                  </a:lnTo>
                  <a:lnTo>
                    <a:pt x="4752" y="1899"/>
                  </a:lnTo>
                  <a:lnTo>
                    <a:pt x="4766" y="1898"/>
                  </a:lnTo>
                  <a:lnTo>
                    <a:pt x="4782" y="1895"/>
                  </a:lnTo>
                  <a:lnTo>
                    <a:pt x="4792" y="1892"/>
                  </a:lnTo>
                  <a:lnTo>
                    <a:pt x="4801" y="1891"/>
                  </a:lnTo>
                  <a:lnTo>
                    <a:pt x="4810" y="1890"/>
                  </a:lnTo>
                  <a:lnTo>
                    <a:pt x="4819" y="1890"/>
                  </a:lnTo>
                  <a:lnTo>
                    <a:pt x="4826" y="1891"/>
                  </a:lnTo>
                  <a:lnTo>
                    <a:pt x="4832" y="1895"/>
                  </a:lnTo>
                  <a:lnTo>
                    <a:pt x="4834" y="1896"/>
                  </a:lnTo>
                  <a:lnTo>
                    <a:pt x="4836" y="1899"/>
                  </a:lnTo>
                  <a:lnTo>
                    <a:pt x="4838" y="1903"/>
                  </a:lnTo>
                  <a:lnTo>
                    <a:pt x="4839" y="1906"/>
                  </a:lnTo>
                  <a:lnTo>
                    <a:pt x="4851" y="1906"/>
                  </a:lnTo>
                  <a:lnTo>
                    <a:pt x="4864" y="1905"/>
                  </a:lnTo>
                  <a:lnTo>
                    <a:pt x="4874" y="1904"/>
                  </a:lnTo>
                  <a:lnTo>
                    <a:pt x="4883" y="1903"/>
                  </a:lnTo>
                  <a:lnTo>
                    <a:pt x="4892" y="1904"/>
                  </a:lnTo>
                  <a:lnTo>
                    <a:pt x="4900" y="1906"/>
                  </a:lnTo>
                  <a:lnTo>
                    <a:pt x="4904" y="1907"/>
                  </a:lnTo>
                  <a:lnTo>
                    <a:pt x="4907" y="1909"/>
                  </a:lnTo>
                  <a:lnTo>
                    <a:pt x="4909" y="1912"/>
                  </a:lnTo>
                  <a:lnTo>
                    <a:pt x="4910" y="1914"/>
                  </a:lnTo>
                  <a:lnTo>
                    <a:pt x="4914" y="1921"/>
                  </a:lnTo>
                  <a:lnTo>
                    <a:pt x="4917" y="1928"/>
                  </a:lnTo>
                  <a:lnTo>
                    <a:pt x="4920" y="1933"/>
                  </a:lnTo>
                  <a:lnTo>
                    <a:pt x="4923" y="1937"/>
                  </a:lnTo>
                  <a:lnTo>
                    <a:pt x="4925" y="1938"/>
                  </a:lnTo>
                  <a:lnTo>
                    <a:pt x="4928" y="1939"/>
                  </a:lnTo>
                  <a:lnTo>
                    <a:pt x="4930" y="1939"/>
                  </a:lnTo>
                  <a:lnTo>
                    <a:pt x="4933" y="1937"/>
                  </a:lnTo>
                  <a:lnTo>
                    <a:pt x="4936" y="1936"/>
                  </a:lnTo>
                  <a:lnTo>
                    <a:pt x="4938" y="1933"/>
                  </a:lnTo>
                  <a:lnTo>
                    <a:pt x="4940" y="1930"/>
                  </a:lnTo>
                  <a:lnTo>
                    <a:pt x="4941" y="1927"/>
                  </a:lnTo>
                  <a:lnTo>
                    <a:pt x="4942" y="1920"/>
                  </a:lnTo>
                  <a:lnTo>
                    <a:pt x="4943" y="1911"/>
                  </a:lnTo>
                  <a:lnTo>
                    <a:pt x="4945" y="1903"/>
                  </a:lnTo>
                  <a:lnTo>
                    <a:pt x="4946" y="1895"/>
                  </a:lnTo>
                  <a:lnTo>
                    <a:pt x="4948" y="1891"/>
                  </a:lnTo>
                  <a:lnTo>
                    <a:pt x="4949" y="1888"/>
                  </a:lnTo>
                  <a:lnTo>
                    <a:pt x="4951" y="1886"/>
                  </a:lnTo>
                  <a:lnTo>
                    <a:pt x="4955" y="1883"/>
                  </a:lnTo>
                  <a:lnTo>
                    <a:pt x="4958" y="1881"/>
                  </a:lnTo>
                  <a:lnTo>
                    <a:pt x="4963" y="1881"/>
                  </a:lnTo>
                  <a:lnTo>
                    <a:pt x="4969" y="1882"/>
                  </a:lnTo>
                  <a:lnTo>
                    <a:pt x="4974" y="1883"/>
                  </a:lnTo>
                  <a:lnTo>
                    <a:pt x="4980" y="1884"/>
                  </a:lnTo>
                  <a:lnTo>
                    <a:pt x="4986" y="1884"/>
                  </a:lnTo>
                  <a:lnTo>
                    <a:pt x="4991" y="1884"/>
                  </a:lnTo>
                  <a:lnTo>
                    <a:pt x="4996" y="1883"/>
                  </a:lnTo>
                  <a:lnTo>
                    <a:pt x="5002" y="1880"/>
                  </a:lnTo>
                  <a:lnTo>
                    <a:pt x="5005" y="1875"/>
                  </a:lnTo>
                  <a:lnTo>
                    <a:pt x="5007" y="1868"/>
                  </a:lnTo>
                  <a:lnTo>
                    <a:pt x="5008" y="1863"/>
                  </a:lnTo>
                  <a:lnTo>
                    <a:pt x="5010" y="1849"/>
                  </a:lnTo>
                  <a:lnTo>
                    <a:pt x="5011" y="1837"/>
                  </a:lnTo>
                  <a:lnTo>
                    <a:pt x="5012" y="1832"/>
                  </a:lnTo>
                  <a:lnTo>
                    <a:pt x="5013" y="1829"/>
                  </a:lnTo>
                  <a:lnTo>
                    <a:pt x="5015" y="1825"/>
                  </a:lnTo>
                  <a:lnTo>
                    <a:pt x="5018" y="1823"/>
                  </a:lnTo>
                  <a:lnTo>
                    <a:pt x="5024" y="1818"/>
                  </a:lnTo>
                  <a:lnTo>
                    <a:pt x="5031" y="1816"/>
                  </a:lnTo>
                  <a:lnTo>
                    <a:pt x="5047" y="1815"/>
                  </a:lnTo>
                  <a:lnTo>
                    <a:pt x="5063" y="1813"/>
                  </a:lnTo>
                  <a:lnTo>
                    <a:pt x="5069" y="1812"/>
                  </a:lnTo>
                  <a:lnTo>
                    <a:pt x="5073" y="1809"/>
                  </a:lnTo>
                  <a:lnTo>
                    <a:pt x="5078" y="1806"/>
                  </a:lnTo>
                  <a:lnTo>
                    <a:pt x="5084" y="1801"/>
                  </a:lnTo>
                  <a:lnTo>
                    <a:pt x="5092" y="1791"/>
                  </a:lnTo>
                  <a:lnTo>
                    <a:pt x="5099" y="1780"/>
                  </a:lnTo>
                  <a:lnTo>
                    <a:pt x="5098" y="1776"/>
                  </a:lnTo>
                  <a:lnTo>
                    <a:pt x="5097" y="1773"/>
                  </a:lnTo>
                  <a:lnTo>
                    <a:pt x="5096" y="1767"/>
                  </a:lnTo>
                  <a:lnTo>
                    <a:pt x="5096" y="1763"/>
                  </a:lnTo>
                  <a:lnTo>
                    <a:pt x="5092" y="1763"/>
                  </a:lnTo>
                  <a:lnTo>
                    <a:pt x="5088" y="1761"/>
                  </a:lnTo>
                  <a:lnTo>
                    <a:pt x="5086" y="1760"/>
                  </a:lnTo>
                  <a:lnTo>
                    <a:pt x="5084" y="1759"/>
                  </a:lnTo>
                  <a:lnTo>
                    <a:pt x="5080" y="1755"/>
                  </a:lnTo>
                  <a:lnTo>
                    <a:pt x="5078" y="1750"/>
                  </a:lnTo>
                  <a:lnTo>
                    <a:pt x="5077" y="1736"/>
                  </a:lnTo>
                  <a:lnTo>
                    <a:pt x="5074" y="1724"/>
                  </a:lnTo>
                  <a:lnTo>
                    <a:pt x="5071" y="1718"/>
                  </a:lnTo>
                  <a:lnTo>
                    <a:pt x="5066" y="1712"/>
                  </a:lnTo>
                  <a:lnTo>
                    <a:pt x="5062" y="1707"/>
                  </a:lnTo>
                  <a:lnTo>
                    <a:pt x="5057" y="1702"/>
                  </a:lnTo>
                  <a:lnTo>
                    <a:pt x="5052" y="1699"/>
                  </a:lnTo>
                  <a:lnTo>
                    <a:pt x="5046" y="1695"/>
                  </a:lnTo>
                  <a:lnTo>
                    <a:pt x="5039" y="1692"/>
                  </a:lnTo>
                  <a:lnTo>
                    <a:pt x="5032" y="1690"/>
                  </a:lnTo>
                  <a:lnTo>
                    <a:pt x="5032" y="1685"/>
                  </a:lnTo>
                  <a:lnTo>
                    <a:pt x="5031" y="1679"/>
                  </a:lnTo>
                  <a:lnTo>
                    <a:pt x="5031" y="1674"/>
                  </a:lnTo>
                  <a:lnTo>
                    <a:pt x="5032" y="1669"/>
                  </a:lnTo>
                  <a:lnTo>
                    <a:pt x="5039" y="1669"/>
                  </a:lnTo>
                  <a:lnTo>
                    <a:pt x="5045" y="1668"/>
                  </a:lnTo>
                  <a:lnTo>
                    <a:pt x="5052" y="1667"/>
                  </a:lnTo>
                  <a:lnTo>
                    <a:pt x="5057" y="1667"/>
                  </a:lnTo>
                  <a:lnTo>
                    <a:pt x="5060" y="1652"/>
                  </a:lnTo>
                  <a:lnTo>
                    <a:pt x="5062" y="1640"/>
                  </a:lnTo>
                  <a:lnTo>
                    <a:pt x="5065" y="1628"/>
                  </a:lnTo>
                  <a:lnTo>
                    <a:pt x="5070" y="1618"/>
                  </a:lnTo>
                  <a:lnTo>
                    <a:pt x="5079" y="1597"/>
                  </a:lnTo>
                  <a:lnTo>
                    <a:pt x="5088" y="1572"/>
                  </a:lnTo>
                  <a:lnTo>
                    <a:pt x="5090" y="1562"/>
                  </a:lnTo>
                  <a:lnTo>
                    <a:pt x="5093" y="1552"/>
                  </a:lnTo>
                  <a:lnTo>
                    <a:pt x="5094" y="1543"/>
                  </a:lnTo>
                  <a:lnTo>
                    <a:pt x="5093" y="1534"/>
                  </a:lnTo>
                  <a:lnTo>
                    <a:pt x="5090" y="1530"/>
                  </a:lnTo>
                  <a:lnTo>
                    <a:pt x="5089" y="1527"/>
                  </a:lnTo>
                  <a:lnTo>
                    <a:pt x="5086" y="1523"/>
                  </a:lnTo>
                  <a:lnTo>
                    <a:pt x="5082" y="1521"/>
                  </a:lnTo>
                  <a:lnTo>
                    <a:pt x="5079" y="1519"/>
                  </a:lnTo>
                  <a:lnTo>
                    <a:pt x="5074" y="1518"/>
                  </a:lnTo>
                  <a:lnTo>
                    <a:pt x="5068" y="1517"/>
                  </a:lnTo>
                  <a:lnTo>
                    <a:pt x="5062" y="1517"/>
                  </a:lnTo>
                  <a:lnTo>
                    <a:pt x="5061" y="1504"/>
                  </a:lnTo>
                  <a:lnTo>
                    <a:pt x="5061" y="1492"/>
                  </a:lnTo>
                  <a:lnTo>
                    <a:pt x="5061" y="1478"/>
                  </a:lnTo>
                  <a:lnTo>
                    <a:pt x="5060" y="1465"/>
                  </a:lnTo>
                  <a:lnTo>
                    <a:pt x="5056" y="1465"/>
                  </a:lnTo>
                  <a:lnTo>
                    <a:pt x="5051" y="1465"/>
                  </a:lnTo>
                  <a:lnTo>
                    <a:pt x="5046" y="1464"/>
                  </a:lnTo>
                  <a:lnTo>
                    <a:pt x="5043" y="1464"/>
                  </a:lnTo>
                  <a:lnTo>
                    <a:pt x="5041" y="1452"/>
                  </a:lnTo>
                  <a:lnTo>
                    <a:pt x="5041" y="1439"/>
                  </a:lnTo>
                  <a:lnTo>
                    <a:pt x="5041" y="1426"/>
                  </a:lnTo>
                  <a:lnTo>
                    <a:pt x="5041" y="1413"/>
                  </a:lnTo>
                  <a:lnTo>
                    <a:pt x="5048" y="1415"/>
                  </a:lnTo>
                  <a:lnTo>
                    <a:pt x="5056" y="1418"/>
                  </a:lnTo>
                  <a:lnTo>
                    <a:pt x="5063" y="1418"/>
                  </a:lnTo>
                  <a:lnTo>
                    <a:pt x="5070" y="1418"/>
                  </a:lnTo>
                  <a:lnTo>
                    <a:pt x="5077" y="1416"/>
                  </a:lnTo>
                  <a:lnTo>
                    <a:pt x="5084" y="1415"/>
                  </a:lnTo>
                  <a:lnTo>
                    <a:pt x="5089" y="1413"/>
                  </a:lnTo>
                  <a:lnTo>
                    <a:pt x="5094" y="1410"/>
                  </a:lnTo>
                  <a:lnTo>
                    <a:pt x="5098" y="1406"/>
                  </a:lnTo>
                  <a:lnTo>
                    <a:pt x="5102" y="1402"/>
                  </a:lnTo>
                  <a:lnTo>
                    <a:pt x="5103" y="1397"/>
                  </a:lnTo>
                  <a:lnTo>
                    <a:pt x="5104" y="1391"/>
                  </a:lnTo>
                  <a:lnTo>
                    <a:pt x="5103" y="1386"/>
                  </a:lnTo>
                  <a:lnTo>
                    <a:pt x="5101" y="1379"/>
                  </a:lnTo>
                  <a:lnTo>
                    <a:pt x="5096" y="1372"/>
                  </a:lnTo>
                  <a:lnTo>
                    <a:pt x="5089" y="1365"/>
                  </a:lnTo>
                  <a:lnTo>
                    <a:pt x="5074" y="1361"/>
                  </a:lnTo>
                  <a:lnTo>
                    <a:pt x="5060" y="1355"/>
                  </a:lnTo>
                  <a:lnTo>
                    <a:pt x="5059" y="1342"/>
                  </a:lnTo>
                  <a:lnTo>
                    <a:pt x="5055" y="1330"/>
                  </a:lnTo>
                  <a:lnTo>
                    <a:pt x="5051" y="1325"/>
                  </a:lnTo>
                  <a:lnTo>
                    <a:pt x="5045" y="1321"/>
                  </a:lnTo>
                  <a:lnTo>
                    <a:pt x="5038" y="1318"/>
                  </a:lnTo>
                  <a:lnTo>
                    <a:pt x="5031" y="1316"/>
                  </a:lnTo>
                  <a:lnTo>
                    <a:pt x="5024" y="1315"/>
                  </a:lnTo>
                  <a:lnTo>
                    <a:pt x="5016" y="1314"/>
                  </a:lnTo>
                  <a:lnTo>
                    <a:pt x="5010" y="1315"/>
                  </a:lnTo>
                  <a:lnTo>
                    <a:pt x="5003" y="1316"/>
                  </a:lnTo>
                  <a:lnTo>
                    <a:pt x="4999" y="1320"/>
                  </a:lnTo>
                  <a:lnTo>
                    <a:pt x="4996" y="1323"/>
                  </a:lnTo>
                  <a:lnTo>
                    <a:pt x="4991" y="1326"/>
                  </a:lnTo>
                  <a:lnTo>
                    <a:pt x="4986" y="1330"/>
                  </a:lnTo>
                  <a:lnTo>
                    <a:pt x="4973" y="1333"/>
                  </a:lnTo>
                  <a:lnTo>
                    <a:pt x="4959" y="1336"/>
                  </a:lnTo>
                  <a:lnTo>
                    <a:pt x="4945" y="1337"/>
                  </a:lnTo>
                  <a:lnTo>
                    <a:pt x="4929" y="1338"/>
                  </a:lnTo>
                  <a:lnTo>
                    <a:pt x="4913" y="1337"/>
                  </a:lnTo>
                  <a:lnTo>
                    <a:pt x="4897" y="1337"/>
                  </a:lnTo>
                  <a:lnTo>
                    <a:pt x="4884" y="1336"/>
                  </a:lnTo>
                  <a:lnTo>
                    <a:pt x="4873" y="1336"/>
                  </a:lnTo>
                  <a:lnTo>
                    <a:pt x="4862" y="1336"/>
                  </a:lnTo>
                  <a:lnTo>
                    <a:pt x="4852" y="1336"/>
                  </a:lnTo>
                  <a:lnTo>
                    <a:pt x="4852" y="1349"/>
                  </a:lnTo>
                  <a:lnTo>
                    <a:pt x="4854" y="1363"/>
                  </a:lnTo>
                  <a:lnTo>
                    <a:pt x="4856" y="1377"/>
                  </a:lnTo>
                  <a:lnTo>
                    <a:pt x="4856" y="1391"/>
                  </a:lnTo>
                  <a:lnTo>
                    <a:pt x="4851" y="1391"/>
                  </a:lnTo>
                  <a:lnTo>
                    <a:pt x="4848" y="1391"/>
                  </a:lnTo>
                  <a:lnTo>
                    <a:pt x="4844" y="1390"/>
                  </a:lnTo>
                  <a:lnTo>
                    <a:pt x="4842" y="1389"/>
                  </a:lnTo>
                  <a:lnTo>
                    <a:pt x="4838" y="1385"/>
                  </a:lnTo>
                  <a:lnTo>
                    <a:pt x="4834" y="1380"/>
                  </a:lnTo>
                  <a:lnTo>
                    <a:pt x="4830" y="1374"/>
                  </a:lnTo>
                  <a:lnTo>
                    <a:pt x="4824" y="1371"/>
                  </a:lnTo>
                  <a:lnTo>
                    <a:pt x="4821" y="1369"/>
                  </a:lnTo>
                  <a:lnTo>
                    <a:pt x="4817" y="1369"/>
                  </a:lnTo>
                  <a:lnTo>
                    <a:pt x="4813" y="1369"/>
                  </a:lnTo>
                  <a:lnTo>
                    <a:pt x="4807" y="1369"/>
                  </a:lnTo>
                  <a:lnTo>
                    <a:pt x="4807" y="1359"/>
                  </a:lnTo>
                  <a:lnTo>
                    <a:pt x="4807" y="1350"/>
                  </a:lnTo>
                  <a:lnTo>
                    <a:pt x="4807" y="1341"/>
                  </a:lnTo>
                  <a:lnTo>
                    <a:pt x="4806" y="1332"/>
                  </a:lnTo>
                  <a:lnTo>
                    <a:pt x="4797" y="1332"/>
                  </a:lnTo>
                  <a:lnTo>
                    <a:pt x="4787" y="1332"/>
                  </a:lnTo>
                  <a:lnTo>
                    <a:pt x="4778" y="1332"/>
                  </a:lnTo>
                  <a:lnTo>
                    <a:pt x="4769" y="1332"/>
                  </a:lnTo>
                  <a:lnTo>
                    <a:pt x="4768" y="1316"/>
                  </a:lnTo>
                  <a:lnTo>
                    <a:pt x="4768" y="1300"/>
                  </a:lnTo>
                  <a:lnTo>
                    <a:pt x="4768" y="1284"/>
                  </a:lnTo>
                  <a:lnTo>
                    <a:pt x="4768" y="1268"/>
                  </a:lnTo>
                  <a:lnTo>
                    <a:pt x="4751" y="1268"/>
                  </a:lnTo>
                  <a:lnTo>
                    <a:pt x="4734" y="1268"/>
                  </a:lnTo>
                  <a:lnTo>
                    <a:pt x="4718" y="1268"/>
                  </a:lnTo>
                  <a:lnTo>
                    <a:pt x="4701" y="1268"/>
                  </a:lnTo>
                  <a:lnTo>
                    <a:pt x="4700" y="1252"/>
                  </a:lnTo>
                  <a:lnTo>
                    <a:pt x="4700" y="1235"/>
                  </a:lnTo>
                  <a:lnTo>
                    <a:pt x="4684" y="1236"/>
                  </a:lnTo>
                  <a:lnTo>
                    <a:pt x="4667" y="1239"/>
                  </a:lnTo>
                  <a:lnTo>
                    <a:pt x="4646" y="1241"/>
                  </a:lnTo>
                  <a:lnTo>
                    <a:pt x="4625" y="1241"/>
                  </a:lnTo>
                  <a:lnTo>
                    <a:pt x="4616" y="1240"/>
                  </a:lnTo>
                  <a:lnTo>
                    <a:pt x="4608" y="1238"/>
                  </a:lnTo>
                  <a:lnTo>
                    <a:pt x="4603" y="1235"/>
                  </a:lnTo>
                  <a:lnTo>
                    <a:pt x="4600" y="1233"/>
                  </a:lnTo>
                  <a:lnTo>
                    <a:pt x="4596" y="1231"/>
                  </a:lnTo>
                  <a:lnTo>
                    <a:pt x="4594" y="1227"/>
                  </a:lnTo>
                  <a:lnTo>
                    <a:pt x="4590" y="1223"/>
                  </a:lnTo>
                  <a:lnTo>
                    <a:pt x="4588" y="1217"/>
                  </a:lnTo>
                  <a:lnTo>
                    <a:pt x="4586" y="1213"/>
                  </a:lnTo>
                  <a:lnTo>
                    <a:pt x="4585" y="1207"/>
                  </a:lnTo>
                  <a:lnTo>
                    <a:pt x="4584" y="1195"/>
                  </a:lnTo>
                  <a:lnTo>
                    <a:pt x="4584" y="1184"/>
                  </a:lnTo>
                  <a:lnTo>
                    <a:pt x="4585" y="1161"/>
                  </a:lnTo>
                  <a:lnTo>
                    <a:pt x="4586" y="1139"/>
                  </a:lnTo>
                  <a:lnTo>
                    <a:pt x="4578" y="1137"/>
                  </a:lnTo>
                  <a:lnTo>
                    <a:pt x="4569" y="1137"/>
                  </a:lnTo>
                  <a:lnTo>
                    <a:pt x="4560" y="1139"/>
                  </a:lnTo>
                  <a:lnTo>
                    <a:pt x="4551" y="1139"/>
                  </a:lnTo>
                  <a:lnTo>
                    <a:pt x="4540" y="1140"/>
                  </a:lnTo>
                  <a:lnTo>
                    <a:pt x="4529" y="1140"/>
                  </a:lnTo>
                  <a:lnTo>
                    <a:pt x="4519" y="1140"/>
                  </a:lnTo>
                  <a:lnTo>
                    <a:pt x="4510" y="1139"/>
                  </a:lnTo>
                  <a:lnTo>
                    <a:pt x="4505" y="1137"/>
                  </a:lnTo>
                  <a:lnTo>
                    <a:pt x="4501" y="1135"/>
                  </a:lnTo>
                  <a:lnTo>
                    <a:pt x="4497" y="1133"/>
                  </a:lnTo>
                  <a:lnTo>
                    <a:pt x="4493" y="1129"/>
                  </a:lnTo>
                  <a:lnTo>
                    <a:pt x="4490" y="1126"/>
                  </a:lnTo>
                  <a:lnTo>
                    <a:pt x="4487" y="1123"/>
                  </a:lnTo>
                  <a:lnTo>
                    <a:pt x="4485" y="1118"/>
                  </a:lnTo>
                  <a:lnTo>
                    <a:pt x="4482" y="1112"/>
                  </a:lnTo>
                  <a:lnTo>
                    <a:pt x="4479" y="1104"/>
                  </a:lnTo>
                  <a:lnTo>
                    <a:pt x="4474" y="1100"/>
                  </a:lnTo>
                  <a:lnTo>
                    <a:pt x="4470" y="1096"/>
                  </a:lnTo>
                  <a:lnTo>
                    <a:pt x="4463" y="1094"/>
                  </a:lnTo>
                  <a:lnTo>
                    <a:pt x="4456" y="1094"/>
                  </a:lnTo>
                  <a:lnTo>
                    <a:pt x="4448" y="1094"/>
                  </a:lnTo>
                  <a:lnTo>
                    <a:pt x="4440" y="1094"/>
                  </a:lnTo>
                  <a:lnTo>
                    <a:pt x="4432" y="1095"/>
                  </a:lnTo>
                  <a:lnTo>
                    <a:pt x="4420" y="1098"/>
                  </a:lnTo>
                  <a:lnTo>
                    <a:pt x="4408" y="1098"/>
                  </a:lnTo>
                  <a:lnTo>
                    <a:pt x="4409" y="1087"/>
                  </a:lnTo>
                  <a:lnTo>
                    <a:pt x="4411" y="1076"/>
                  </a:lnTo>
                  <a:lnTo>
                    <a:pt x="4414" y="1065"/>
                  </a:lnTo>
                  <a:lnTo>
                    <a:pt x="4417" y="1053"/>
                  </a:lnTo>
                  <a:lnTo>
                    <a:pt x="4419" y="1042"/>
                  </a:lnTo>
                  <a:lnTo>
                    <a:pt x="4419" y="1030"/>
                  </a:lnTo>
                  <a:lnTo>
                    <a:pt x="4417" y="1026"/>
                  </a:lnTo>
                  <a:lnTo>
                    <a:pt x="4415" y="1021"/>
                  </a:lnTo>
                  <a:lnTo>
                    <a:pt x="4412" y="1016"/>
                  </a:lnTo>
                  <a:lnTo>
                    <a:pt x="4407" y="1012"/>
                  </a:lnTo>
                  <a:lnTo>
                    <a:pt x="4401" y="1008"/>
                  </a:lnTo>
                  <a:lnTo>
                    <a:pt x="4393" y="1006"/>
                  </a:lnTo>
                  <a:lnTo>
                    <a:pt x="4386" y="1005"/>
                  </a:lnTo>
                  <a:lnTo>
                    <a:pt x="4376" y="1005"/>
                  </a:lnTo>
                  <a:lnTo>
                    <a:pt x="4359" y="1008"/>
                  </a:lnTo>
                  <a:lnTo>
                    <a:pt x="4343" y="1010"/>
                  </a:lnTo>
                  <a:lnTo>
                    <a:pt x="4346" y="1019"/>
                  </a:lnTo>
                  <a:lnTo>
                    <a:pt x="4346" y="1028"/>
                  </a:lnTo>
                  <a:lnTo>
                    <a:pt x="4345" y="1036"/>
                  </a:lnTo>
                  <a:lnTo>
                    <a:pt x="4341" y="1044"/>
                  </a:lnTo>
                  <a:lnTo>
                    <a:pt x="4339" y="1051"/>
                  </a:lnTo>
                  <a:lnTo>
                    <a:pt x="4337" y="1059"/>
                  </a:lnTo>
                  <a:lnTo>
                    <a:pt x="4335" y="1067"/>
                  </a:lnTo>
                  <a:lnTo>
                    <a:pt x="4335" y="1076"/>
                  </a:lnTo>
                  <a:lnTo>
                    <a:pt x="4329" y="1077"/>
                  </a:lnTo>
                  <a:lnTo>
                    <a:pt x="4322" y="1076"/>
                  </a:lnTo>
                  <a:lnTo>
                    <a:pt x="4315" y="1074"/>
                  </a:lnTo>
                  <a:lnTo>
                    <a:pt x="4310" y="1071"/>
                  </a:lnTo>
                  <a:lnTo>
                    <a:pt x="4301" y="1063"/>
                  </a:lnTo>
                  <a:lnTo>
                    <a:pt x="4292" y="1054"/>
                  </a:lnTo>
                  <a:lnTo>
                    <a:pt x="4290" y="1043"/>
                  </a:lnTo>
                  <a:lnTo>
                    <a:pt x="4286" y="1033"/>
                  </a:lnTo>
                  <a:lnTo>
                    <a:pt x="4281" y="1032"/>
                  </a:lnTo>
                  <a:lnTo>
                    <a:pt x="4276" y="1032"/>
                  </a:lnTo>
                  <a:lnTo>
                    <a:pt x="4272" y="1032"/>
                  </a:lnTo>
                  <a:lnTo>
                    <a:pt x="4267" y="1033"/>
                  </a:lnTo>
                  <a:lnTo>
                    <a:pt x="4260" y="1035"/>
                  </a:lnTo>
                  <a:lnTo>
                    <a:pt x="4253" y="1041"/>
                  </a:lnTo>
                  <a:lnTo>
                    <a:pt x="4248" y="1046"/>
                  </a:lnTo>
                  <a:lnTo>
                    <a:pt x="4242" y="1053"/>
                  </a:lnTo>
                  <a:lnTo>
                    <a:pt x="4239" y="1060"/>
                  </a:lnTo>
                  <a:lnTo>
                    <a:pt x="4234" y="1067"/>
                  </a:lnTo>
                  <a:lnTo>
                    <a:pt x="4233" y="1061"/>
                  </a:lnTo>
                  <a:lnTo>
                    <a:pt x="4231" y="1055"/>
                  </a:lnTo>
                  <a:lnTo>
                    <a:pt x="4230" y="1047"/>
                  </a:lnTo>
                  <a:lnTo>
                    <a:pt x="4230" y="1041"/>
                  </a:lnTo>
                  <a:lnTo>
                    <a:pt x="4220" y="1039"/>
                  </a:lnTo>
                  <a:lnTo>
                    <a:pt x="4211" y="1039"/>
                  </a:lnTo>
                  <a:lnTo>
                    <a:pt x="4207" y="1041"/>
                  </a:lnTo>
                  <a:lnTo>
                    <a:pt x="4203" y="1043"/>
                  </a:lnTo>
                  <a:lnTo>
                    <a:pt x="4200" y="1045"/>
                  </a:lnTo>
                  <a:lnTo>
                    <a:pt x="4196" y="1047"/>
                  </a:lnTo>
                  <a:lnTo>
                    <a:pt x="4202" y="1057"/>
                  </a:lnTo>
                  <a:lnTo>
                    <a:pt x="4206" y="1065"/>
                  </a:lnTo>
                  <a:lnTo>
                    <a:pt x="4207" y="1071"/>
                  </a:lnTo>
                  <a:lnTo>
                    <a:pt x="4206" y="1079"/>
                  </a:lnTo>
                  <a:lnTo>
                    <a:pt x="4204" y="1086"/>
                  </a:lnTo>
                  <a:lnTo>
                    <a:pt x="4201" y="1093"/>
                  </a:lnTo>
                  <a:lnTo>
                    <a:pt x="4198" y="1100"/>
                  </a:lnTo>
                  <a:lnTo>
                    <a:pt x="4193" y="1107"/>
                  </a:lnTo>
                  <a:lnTo>
                    <a:pt x="4185" y="1120"/>
                  </a:lnTo>
                  <a:lnTo>
                    <a:pt x="4178" y="1135"/>
                  </a:lnTo>
                  <a:lnTo>
                    <a:pt x="4177" y="1142"/>
                  </a:lnTo>
                  <a:lnTo>
                    <a:pt x="4176" y="1150"/>
                  </a:lnTo>
                  <a:lnTo>
                    <a:pt x="4178" y="1159"/>
                  </a:lnTo>
                  <a:lnTo>
                    <a:pt x="4182" y="1168"/>
                  </a:lnTo>
                  <a:lnTo>
                    <a:pt x="4146" y="1170"/>
                  </a:lnTo>
                  <a:lnTo>
                    <a:pt x="4099" y="1174"/>
                  </a:lnTo>
                  <a:lnTo>
                    <a:pt x="4075" y="1174"/>
                  </a:lnTo>
                  <a:lnTo>
                    <a:pt x="4054" y="1172"/>
                  </a:lnTo>
                  <a:lnTo>
                    <a:pt x="4046" y="1169"/>
                  </a:lnTo>
                  <a:lnTo>
                    <a:pt x="4040" y="1167"/>
                  </a:lnTo>
                  <a:lnTo>
                    <a:pt x="4038" y="1165"/>
                  </a:lnTo>
                  <a:lnTo>
                    <a:pt x="4036" y="1164"/>
                  </a:lnTo>
                  <a:lnTo>
                    <a:pt x="4035" y="1161"/>
                  </a:lnTo>
                  <a:lnTo>
                    <a:pt x="4035" y="1159"/>
                  </a:lnTo>
                  <a:lnTo>
                    <a:pt x="4029" y="1159"/>
                  </a:lnTo>
                  <a:lnTo>
                    <a:pt x="4025" y="1160"/>
                  </a:lnTo>
                  <a:lnTo>
                    <a:pt x="4020" y="1161"/>
                  </a:lnTo>
                  <a:lnTo>
                    <a:pt x="4015" y="1164"/>
                  </a:lnTo>
                  <a:lnTo>
                    <a:pt x="4007" y="1168"/>
                  </a:lnTo>
                  <a:lnTo>
                    <a:pt x="3999" y="1174"/>
                  </a:lnTo>
                  <a:lnTo>
                    <a:pt x="3990" y="1181"/>
                  </a:lnTo>
                  <a:lnTo>
                    <a:pt x="3981" y="1186"/>
                  </a:lnTo>
                  <a:lnTo>
                    <a:pt x="3976" y="1189"/>
                  </a:lnTo>
                  <a:lnTo>
                    <a:pt x="3970" y="1190"/>
                  </a:lnTo>
                  <a:lnTo>
                    <a:pt x="3964" y="1190"/>
                  </a:lnTo>
                  <a:lnTo>
                    <a:pt x="3957" y="1189"/>
                  </a:lnTo>
                  <a:lnTo>
                    <a:pt x="3963" y="1178"/>
                  </a:lnTo>
                  <a:lnTo>
                    <a:pt x="3968" y="1169"/>
                  </a:lnTo>
                  <a:lnTo>
                    <a:pt x="3971" y="1159"/>
                  </a:lnTo>
                  <a:lnTo>
                    <a:pt x="3973" y="1149"/>
                  </a:lnTo>
                  <a:lnTo>
                    <a:pt x="3977" y="1128"/>
                  </a:lnTo>
                  <a:lnTo>
                    <a:pt x="3978" y="1107"/>
                  </a:lnTo>
                  <a:lnTo>
                    <a:pt x="3978" y="1094"/>
                  </a:lnTo>
                  <a:lnTo>
                    <a:pt x="3979" y="1082"/>
                  </a:lnTo>
                  <a:lnTo>
                    <a:pt x="3980" y="1076"/>
                  </a:lnTo>
                  <a:lnTo>
                    <a:pt x="3982" y="1070"/>
                  </a:lnTo>
                  <a:lnTo>
                    <a:pt x="3985" y="1065"/>
                  </a:lnTo>
                  <a:lnTo>
                    <a:pt x="3990" y="1061"/>
                  </a:lnTo>
                  <a:lnTo>
                    <a:pt x="3995" y="1058"/>
                  </a:lnTo>
                  <a:lnTo>
                    <a:pt x="3998" y="1053"/>
                  </a:lnTo>
                  <a:lnTo>
                    <a:pt x="4002" y="1049"/>
                  </a:lnTo>
                  <a:lnTo>
                    <a:pt x="4004" y="1043"/>
                  </a:lnTo>
                  <a:lnTo>
                    <a:pt x="3994" y="1042"/>
                  </a:lnTo>
                  <a:lnTo>
                    <a:pt x="3984" y="1042"/>
                  </a:lnTo>
                  <a:lnTo>
                    <a:pt x="3973" y="1043"/>
                  </a:lnTo>
                  <a:lnTo>
                    <a:pt x="3963" y="1043"/>
                  </a:lnTo>
                  <a:lnTo>
                    <a:pt x="3964" y="1051"/>
                  </a:lnTo>
                  <a:lnTo>
                    <a:pt x="3963" y="1059"/>
                  </a:lnTo>
                  <a:lnTo>
                    <a:pt x="3962" y="1067"/>
                  </a:lnTo>
                  <a:lnTo>
                    <a:pt x="3960" y="1072"/>
                  </a:lnTo>
                  <a:lnTo>
                    <a:pt x="3956" y="1063"/>
                  </a:lnTo>
                  <a:lnTo>
                    <a:pt x="3955" y="1051"/>
                  </a:lnTo>
                  <a:lnTo>
                    <a:pt x="3941" y="1050"/>
                  </a:lnTo>
                  <a:lnTo>
                    <a:pt x="3927" y="1050"/>
                  </a:lnTo>
                  <a:lnTo>
                    <a:pt x="3920" y="1050"/>
                  </a:lnTo>
                  <a:lnTo>
                    <a:pt x="3913" y="1051"/>
                  </a:lnTo>
                  <a:lnTo>
                    <a:pt x="3906" y="1052"/>
                  </a:lnTo>
                  <a:lnTo>
                    <a:pt x="3900" y="1055"/>
                  </a:lnTo>
                  <a:lnTo>
                    <a:pt x="3903" y="1062"/>
                  </a:lnTo>
                  <a:lnTo>
                    <a:pt x="3906" y="1069"/>
                  </a:lnTo>
                  <a:lnTo>
                    <a:pt x="3911" y="1074"/>
                  </a:lnTo>
                  <a:lnTo>
                    <a:pt x="3918" y="1077"/>
                  </a:lnTo>
                  <a:lnTo>
                    <a:pt x="3918" y="1083"/>
                  </a:lnTo>
                  <a:lnTo>
                    <a:pt x="3918" y="1087"/>
                  </a:lnTo>
                  <a:lnTo>
                    <a:pt x="3910" y="1087"/>
                  </a:lnTo>
                  <a:lnTo>
                    <a:pt x="3900" y="1088"/>
                  </a:lnTo>
                  <a:lnTo>
                    <a:pt x="3887" y="1090"/>
                  </a:lnTo>
                  <a:lnTo>
                    <a:pt x="3874" y="1088"/>
                  </a:lnTo>
                  <a:lnTo>
                    <a:pt x="3869" y="1087"/>
                  </a:lnTo>
                  <a:lnTo>
                    <a:pt x="3863" y="1086"/>
                  </a:lnTo>
                  <a:lnTo>
                    <a:pt x="3858" y="1083"/>
                  </a:lnTo>
                  <a:lnTo>
                    <a:pt x="3855" y="1079"/>
                  </a:lnTo>
                  <a:lnTo>
                    <a:pt x="3849" y="1068"/>
                  </a:lnTo>
                  <a:lnTo>
                    <a:pt x="3845" y="1059"/>
                  </a:lnTo>
                  <a:lnTo>
                    <a:pt x="3842" y="1055"/>
                  </a:lnTo>
                  <a:lnTo>
                    <a:pt x="3838" y="1054"/>
                  </a:lnTo>
                  <a:lnTo>
                    <a:pt x="3832" y="1054"/>
                  </a:lnTo>
                  <a:lnTo>
                    <a:pt x="3824" y="1055"/>
                  </a:lnTo>
                  <a:lnTo>
                    <a:pt x="3823" y="1063"/>
                  </a:lnTo>
                  <a:lnTo>
                    <a:pt x="3822" y="1068"/>
                  </a:lnTo>
                  <a:lnTo>
                    <a:pt x="3818" y="1072"/>
                  </a:lnTo>
                  <a:lnTo>
                    <a:pt x="3816" y="1077"/>
                  </a:lnTo>
                  <a:lnTo>
                    <a:pt x="3813" y="1071"/>
                  </a:lnTo>
                  <a:lnTo>
                    <a:pt x="3809" y="1068"/>
                  </a:lnTo>
                  <a:lnTo>
                    <a:pt x="3804" y="1067"/>
                  </a:lnTo>
                  <a:lnTo>
                    <a:pt x="3798" y="1066"/>
                  </a:lnTo>
                  <a:lnTo>
                    <a:pt x="3792" y="1067"/>
                  </a:lnTo>
                  <a:lnTo>
                    <a:pt x="3785" y="1068"/>
                  </a:lnTo>
                  <a:lnTo>
                    <a:pt x="3780" y="1071"/>
                  </a:lnTo>
                  <a:lnTo>
                    <a:pt x="3775" y="1075"/>
                  </a:lnTo>
                  <a:lnTo>
                    <a:pt x="3779" y="1085"/>
                  </a:lnTo>
                  <a:lnTo>
                    <a:pt x="3782" y="1098"/>
                  </a:lnTo>
                  <a:lnTo>
                    <a:pt x="3784" y="1111"/>
                  </a:lnTo>
                  <a:lnTo>
                    <a:pt x="3784" y="1125"/>
                  </a:lnTo>
                  <a:lnTo>
                    <a:pt x="3784" y="1132"/>
                  </a:lnTo>
                  <a:lnTo>
                    <a:pt x="3782" y="1136"/>
                  </a:lnTo>
                  <a:lnTo>
                    <a:pt x="3780" y="1142"/>
                  </a:lnTo>
                  <a:lnTo>
                    <a:pt x="3776" y="1145"/>
                  </a:lnTo>
                  <a:lnTo>
                    <a:pt x="3773" y="1149"/>
                  </a:lnTo>
                  <a:lnTo>
                    <a:pt x="3767" y="1150"/>
                  </a:lnTo>
                  <a:lnTo>
                    <a:pt x="3760" y="1150"/>
                  </a:lnTo>
                  <a:lnTo>
                    <a:pt x="3754" y="1149"/>
                  </a:lnTo>
                  <a:lnTo>
                    <a:pt x="3754" y="1134"/>
                  </a:lnTo>
                  <a:lnTo>
                    <a:pt x="3754" y="1117"/>
                  </a:lnTo>
                  <a:lnTo>
                    <a:pt x="3752" y="1109"/>
                  </a:lnTo>
                  <a:lnTo>
                    <a:pt x="3749" y="1102"/>
                  </a:lnTo>
                  <a:lnTo>
                    <a:pt x="3748" y="1100"/>
                  </a:lnTo>
                  <a:lnTo>
                    <a:pt x="3744" y="1096"/>
                  </a:lnTo>
                  <a:lnTo>
                    <a:pt x="3741" y="1095"/>
                  </a:lnTo>
                  <a:lnTo>
                    <a:pt x="3736" y="1093"/>
                  </a:lnTo>
                  <a:lnTo>
                    <a:pt x="3728" y="1092"/>
                  </a:lnTo>
                  <a:lnTo>
                    <a:pt x="3722" y="1093"/>
                  </a:lnTo>
                  <a:lnTo>
                    <a:pt x="3715" y="1095"/>
                  </a:lnTo>
                  <a:lnTo>
                    <a:pt x="3708" y="1100"/>
                  </a:lnTo>
                  <a:lnTo>
                    <a:pt x="3703" y="1104"/>
                  </a:lnTo>
                  <a:lnTo>
                    <a:pt x="3700" y="1111"/>
                  </a:lnTo>
                  <a:lnTo>
                    <a:pt x="3699" y="1119"/>
                  </a:lnTo>
                  <a:lnTo>
                    <a:pt x="3699" y="1127"/>
                  </a:lnTo>
                  <a:lnTo>
                    <a:pt x="3687" y="1129"/>
                  </a:lnTo>
                  <a:lnTo>
                    <a:pt x="3676" y="1132"/>
                  </a:lnTo>
                  <a:lnTo>
                    <a:pt x="3664" y="1132"/>
                  </a:lnTo>
                  <a:lnTo>
                    <a:pt x="3651" y="1131"/>
                  </a:lnTo>
                  <a:lnTo>
                    <a:pt x="3652" y="1126"/>
                  </a:lnTo>
                  <a:lnTo>
                    <a:pt x="3653" y="1123"/>
                  </a:lnTo>
                  <a:lnTo>
                    <a:pt x="3657" y="1119"/>
                  </a:lnTo>
                  <a:lnTo>
                    <a:pt x="3659" y="1116"/>
                  </a:lnTo>
                  <a:lnTo>
                    <a:pt x="3662" y="1112"/>
                  </a:lnTo>
                  <a:lnTo>
                    <a:pt x="3667" y="1110"/>
                  </a:lnTo>
                  <a:lnTo>
                    <a:pt x="3672" y="1109"/>
                  </a:lnTo>
                  <a:lnTo>
                    <a:pt x="3676" y="1108"/>
                  </a:lnTo>
                  <a:lnTo>
                    <a:pt x="3680" y="1103"/>
                  </a:lnTo>
                  <a:lnTo>
                    <a:pt x="3682" y="1101"/>
                  </a:lnTo>
                  <a:lnTo>
                    <a:pt x="3685" y="1100"/>
                  </a:lnTo>
                  <a:lnTo>
                    <a:pt x="3691" y="1096"/>
                  </a:lnTo>
                  <a:lnTo>
                    <a:pt x="3695" y="1087"/>
                  </a:lnTo>
                  <a:lnTo>
                    <a:pt x="3699" y="1078"/>
                  </a:lnTo>
                  <a:lnTo>
                    <a:pt x="3693" y="1076"/>
                  </a:lnTo>
                  <a:lnTo>
                    <a:pt x="3689" y="1075"/>
                  </a:lnTo>
                  <a:lnTo>
                    <a:pt x="3687" y="1067"/>
                  </a:lnTo>
                  <a:lnTo>
                    <a:pt x="3687" y="1061"/>
                  </a:lnTo>
                  <a:lnTo>
                    <a:pt x="3690" y="1055"/>
                  </a:lnTo>
                  <a:lnTo>
                    <a:pt x="3692" y="1051"/>
                  </a:lnTo>
                  <a:lnTo>
                    <a:pt x="3701" y="1043"/>
                  </a:lnTo>
                  <a:lnTo>
                    <a:pt x="3711" y="1035"/>
                  </a:lnTo>
                  <a:lnTo>
                    <a:pt x="3717" y="1032"/>
                  </a:lnTo>
                  <a:lnTo>
                    <a:pt x="3722" y="1027"/>
                  </a:lnTo>
                  <a:lnTo>
                    <a:pt x="3727" y="1022"/>
                  </a:lnTo>
                  <a:lnTo>
                    <a:pt x="3731" y="1018"/>
                  </a:lnTo>
                  <a:lnTo>
                    <a:pt x="3734" y="1012"/>
                  </a:lnTo>
                  <a:lnTo>
                    <a:pt x="3735" y="1005"/>
                  </a:lnTo>
                  <a:lnTo>
                    <a:pt x="3736" y="997"/>
                  </a:lnTo>
                  <a:lnTo>
                    <a:pt x="3735" y="988"/>
                  </a:lnTo>
                  <a:lnTo>
                    <a:pt x="3727" y="985"/>
                  </a:lnTo>
                  <a:lnTo>
                    <a:pt x="3719" y="980"/>
                  </a:lnTo>
                  <a:lnTo>
                    <a:pt x="3711" y="973"/>
                  </a:lnTo>
                  <a:lnTo>
                    <a:pt x="3705" y="967"/>
                  </a:lnTo>
                  <a:lnTo>
                    <a:pt x="3689" y="953"/>
                  </a:lnTo>
                  <a:lnTo>
                    <a:pt x="3674" y="940"/>
                  </a:lnTo>
                  <a:lnTo>
                    <a:pt x="3667" y="935"/>
                  </a:lnTo>
                  <a:lnTo>
                    <a:pt x="3662" y="928"/>
                  </a:lnTo>
                  <a:lnTo>
                    <a:pt x="3659" y="921"/>
                  </a:lnTo>
                  <a:lnTo>
                    <a:pt x="3656" y="914"/>
                  </a:lnTo>
                  <a:lnTo>
                    <a:pt x="3653" y="898"/>
                  </a:lnTo>
                  <a:lnTo>
                    <a:pt x="3651" y="881"/>
                  </a:lnTo>
                  <a:lnTo>
                    <a:pt x="3643" y="882"/>
                  </a:lnTo>
                  <a:lnTo>
                    <a:pt x="3633" y="885"/>
                  </a:lnTo>
                  <a:lnTo>
                    <a:pt x="3620" y="888"/>
                  </a:lnTo>
                  <a:lnTo>
                    <a:pt x="3608" y="893"/>
                  </a:lnTo>
                  <a:lnTo>
                    <a:pt x="3595" y="898"/>
                  </a:lnTo>
                  <a:lnTo>
                    <a:pt x="3586" y="905"/>
                  </a:lnTo>
                  <a:lnTo>
                    <a:pt x="3582" y="909"/>
                  </a:lnTo>
                  <a:lnTo>
                    <a:pt x="3579" y="912"/>
                  </a:lnTo>
                  <a:lnTo>
                    <a:pt x="3577" y="915"/>
                  </a:lnTo>
                  <a:lnTo>
                    <a:pt x="3576" y="919"/>
                  </a:lnTo>
                  <a:lnTo>
                    <a:pt x="3561" y="915"/>
                  </a:lnTo>
                  <a:lnTo>
                    <a:pt x="3545" y="912"/>
                  </a:lnTo>
                  <a:lnTo>
                    <a:pt x="3536" y="912"/>
                  </a:lnTo>
                  <a:lnTo>
                    <a:pt x="3528" y="912"/>
                  </a:lnTo>
                  <a:lnTo>
                    <a:pt x="3520" y="912"/>
                  </a:lnTo>
                  <a:lnTo>
                    <a:pt x="3513" y="913"/>
                  </a:lnTo>
                  <a:lnTo>
                    <a:pt x="3517" y="920"/>
                  </a:lnTo>
                  <a:lnTo>
                    <a:pt x="3518" y="927"/>
                  </a:lnTo>
                  <a:lnTo>
                    <a:pt x="3517" y="934"/>
                  </a:lnTo>
                  <a:lnTo>
                    <a:pt x="3516" y="940"/>
                  </a:lnTo>
                  <a:lnTo>
                    <a:pt x="3512" y="946"/>
                  </a:lnTo>
                  <a:lnTo>
                    <a:pt x="3508" y="953"/>
                  </a:lnTo>
                  <a:lnTo>
                    <a:pt x="3503" y="957"/>
                  </a:lnTo>
                  <a:lnTo>
                    <a:pt x="3496" y="963"/>
                  </a:lnTo>
                  <a:lnTo>
                    <a:pt x="3490" y="968"/>
                  </a:lnTo>
                  <a:lnTo>
                    <a:pt x="3483" y="972"/>
                  </a:lnTo>
                  <a:lnTo>
                    <a:pt x="3476" y="976"/>
                  </a:lnTo>
                  <a:lnTo>
                    <a:pt x="3469" y="978"/>
                  </a:lnTo>
                  <a:lnTo>
                    <a:pt x="3461" y="979"/>
                  </a:lnTo>
                  <a:lnTo>
                    <a:pt x="3454" y="979"/>
                  </a:lnTo>
                  <a:lnTo>
                    <a:pt x="3447" y="978"/>
                  </a:lnTo>
                  <a:lnTo>
                    <a:pt x="3442" y="975"/>
                  </a:lnTo>
                  <a:lnTo>
                    <a:pt x="3435" y="971"/>
                  </a:lnTo>
                  <a:lnTo>
                    <a:pt x="3429" y="971"/>
                  </a:lnTo>
                  <a:lnTo>
                    <a:pt x="3424" y="972"/>
                  </a:lnTo>
                  <a:lnTo>
                    <a:pt x="3421" y="976"/>
                  </a:lnTo>
                  <a:lnTo>
                    <a:pt x="3418" y="980"/>
                  </a:lnTo>
                  <a:lnTo>
                    <a:pt x="3415" y="986"/>
                  </a:lnTo>
                  <a:lnTo>
                    <a:pt x="3413" y="993"/>
                  </a:lnTo>
                  <a:lnTo>
                    <a:pt x="3412" y="1001"/>
                  </a:lnTo>
                  <a:lnTo>
                    <a:pt x="3411" y="1033"/>
                  </a:lnTo>
                  <a:lnTo>
                    <a:pt x="3412" y="1054"/>
                  </a:lnTo>
                  <a:lnTo>
                    <a:pt x="3378" y="1057"/>
                  </a:lnTo>
                  <a:lnTo>
                    <a:pt x="3341" y="1060"/>
                  </a:lnTo>
                  <a:lnTo>
                    <a:pt x="3324" y="1060"/>
                  </a:lnTo>
                  <a:lnTo>
                    <a:pt x="3306" y="1061"/>
                  </a:lnTo>
                  <a:lnTo>
                    <a:pt x="3290" y="1060"/>
                  </a:lnTo>
                  <a:lnTo>
                    <a:pt x="3273" y="1059"/>
                  </a:lnTo>
                  <a:lnTo>
                    <a:pt x="3271" y="1053"/>
                  </a:lnTo>
                  <a:lnTo>
                    <a:pt x="3268" y="1047"/>
                  </a:lnTo>
                  <a:lnTo>
                    <a:pt x="3265" y="1043"/>
                  </a:lnTo>
                  <a:lnTo>
                    <a:pt x="3260" y="1038"/>
                  </a:lnTo>
                  <a:lnTo>
                    <a:pt x="3257" y="1035"/>
                  </a:lnTo>
                  <a:lnTo>
                    <a:pt x="3252" y="1033"/>
                  </a:lnTo>
                  <a:lnTo>
                    <a:pt x="3249" y="1030"/>
                  </a:lnTo>
                  <a:lnTo>
                    <a:pt x="3246" y="1029"/>
                  </a:lnTo>
                  <a:lnTo>
                    <a:pt x="3241" y="1029"/>
                  </a:lnTo>
                  <a:lnTo>
                    <a:pt x="3238" y="1030"/>
                  </a:lnTo>
                  <a:lnTo>
                    <a:pt x="3235" y="1032"/>
                  </a:lnTo>
                  <a:lnTo>
                    <a:pt x="3233" y="1035"/>
                  </a:lnTo>
                  <a:lnTo>
                    <a:pt x="3231" y="1039"/>
                  </a:lnTo>
                  <a:lnTo>
                    <a:pt x="3230" y="1044"/>
                  </a:lnTo>
                  <a:lnTo>
                    <a:pt x="3230" y="1052"/>
                  </a:lnTo>
                  <a:lnTo>
                    <a:pt x="3231" y="1060"/>
                  </a:lnTo>
                  <a:lnTo>
                    <a:pt x="3219" y="1060"/>
                  </a:lnTo>
                  <a:lnTo>
                    <a:pt x="3207" y="1058"/>
                  </a:lnTo>
                  <a:lnTo>
                    <a:pt x="3197" y="1057"/>
                  </a:lnTo>
                  <a:lnTo>
                    <a:pt x="3186" y="1057"/>
                  </a:lnTo>
                  <a:lnTo>
                    <a:pt x="3181" y="1057"/>
                  </a:lnTo>
                  <a:lnTo>
                    <a:pt x="3176" y="1058"/>
                  </a:lnTo>
                  <a:lnTo>
                    <a:pt x="3172" y="1059"/>
                  </a:lnTo>
                  <a:lnTo>
                    <a:pt x="3167" y="1061"/>
                  </a:lnTo>
                  <a:lnTo>
                    <a:pt x="3164" y="1063"/>
                  </a:lnTo>
                  <a:lnTo>
                    <a:pt x="3161" y="1066"/>
                  </a:lnTo>
                  <a:lnTo>
                    <a:pt x="3159" y="1068"/>
                  </a:lnTo>
                  <a:lnTo>
                    <a:pt x="3158" y="1071"/>
                  </a:lnTo>
                  <a:lnTo>
                    <a:pt x="3157" y="1077"/>
                  </a:lnTo>
                  <a:lnTo>
                    <a:pt x="3158" y="1083"/>
                  </a:lnTo>
                  <a:lnTo>
                    <a:pt x="3160" y="1090"/>
                  </a:lnTo>
                  <a:lnTo>
                    <a:pt x="3161" y="1096"/>
                  </a:lnTo>
                  <a:lnTo>
                    <a:pt x="3164" y="1102"/>
                  </a:lnTo>
                  <a:lnTo>
                    <a:pt x="3164" y="1109"/>
                  </a:lnTo>
                  <a:lnTo>
                    <a:pt x="3156" y="1108"/>
                  </a:lnTo>
                  <a:lnTo>
                    <a:pt x="3149" y="1107"/>
                  </a:lnTo>
                  <a:lnTo>
                    <a:pt x="3143" y="1104"/>
                  </a:lnTo>
                  <a:lnTo>
                    <a:pt x="3139" y="1101"/>
                  </a:lnTo>
                  <a:lnTo>
                    <a:pt x="3136" y="1098"/>
                  </a:lnTo>
                  <a:lnTo>
                    <a:pt x="3133" y="1094"/>
                  </a:lnTo>
                  <a:lnTo>
                    <a:pt x="3132" y="1091"/>
                  </a:lnTo>
                  <a:lnTo>
                    <a:pt x="3132" y="1086"/>
                  </a:lnTo>
                  <a:lnTo>
                    <a:pt x="3132" y="1077"/>
                  </a:lnTo>
                  <a:lnTo>
                    <a:pt x="3135" y="1067"/>
                  </a:lnTo>
                  <a:lnTo>
                    <a:pt x="3141" y="1057"/>
                  </a:lnTo>
                  <a:lnTo>
                    <a:pt x="3148" y="1045"/>
                  </a:lnTo>
                  <a:lnTo>
                    <a:pt x="3165" y="1022"/>
                  </a:lnTo>
                  <a:lnTo>
                    <a:pt x="3181" y="1002"/>
                  </a:lnTo>
                  <a:lnTo>
                    <a:pt x="3188" y="992"/>
                  </a:lnTo>
                  <a:lnTo>
                    <a:pt x="3192" y="984"/>
                  </a:lnTo>
                  <a:lnTo>
                    <a:pt x="3196" y="977"/>
                  </a:lnTo>
                  <a:lnTo>
                    <a:pt x="3196" y="971"/>
                  </a:lnTo>
                  <a:lnTo>
                    <a:pt x="3172" y="971"/>
                  </a:lnTo>
                  <a:lnTo>
                    <a:pt x="3152" y="970"/>
                  </a:lnTo>
                  <a:lnTo>
                    <a:pt x="3148" y="969"/>
                  </a:lnTo>
                  <a:lnTo>
                    <a:pt x="3144" y="967"/>
                  </a:lnTo>
                  <a:lnTo>
                    <a:pt x="3142" y="964"/>
                  </a:lnTo>
                  <a:lnTo>
                    <a:pt x="3139" y="961"/>
                  </a:lnTo>
                  <a:lnTo>
                    <a:pt x="3137" y="957"/>
                  </a:lnTo>
                  <a:lnTo>
                    <a:pt x="3136" y="953"/>
                  </a:lnTo>
                  <a:lnTo>
                    <a:pt x="3135" y="946"/>
                  </a:lnTo>
                  <a:lnTo>
                    <a:pt x="3135" y="939"/>
                  </a:lnTo>
                  <a:lnTo>
                    <a:pt x="3126" y="939"/>
                  </a:lnTo>
                  <a:lnTo>
                    <a:pt x="3119" y="938"/>
                  </a:lnTo>
                  <a:lnTo>
                    <a:pt x="3112" y="935"/>
                  </a:lnTo>
                  <a:lnTo>
                    <a:pt x="3106" y="931"/>
                  </a:lnTo>
                  <a:lnTo>
                    <a:pt x="3099" y="927"/>
                  </a:lnTo>
                  <a:lnTo>
                    <a:pt x="3092" y="923"/>
                  </a:lnTo>
                  <a:lnTo>
                    <a:pt x="3085" y="921"/>
                  </a:lnTo>
                  <a:lnTo>
                    <a:pt x="3077" y="920"/>
                  </a:lnTo>
                  <a:lnTo>
                    <a:pt x="3085" y="942"/>
                  </a:lnTo>
                  <a:lnTo>
                    <a:pt x="3096" y="971"/>
                  </a:lnTo>
                  <a:lnTo>
                    <a:pt x="3099" y="979"/>
                  </a:lnTo>
                  <a:lnTo>
                    <a:pt x="3101" y="986"/>
                  </a:lnTo>
                  <a:lnTo>
                    <a:pt x="3102" y="993"/>
                  </a:lnTo>
                  <a:lnTo>
                    <a:pt x="3102" y="1000"/>
                  </a:lnTo>
                  <a:lnTo>
                    <a:pt x="3101" y="1004"/>
                  </a:lnTo>
                  <a:lnTo>
                    <a:pt x="3100" y="1009"/>
                  </a:lnTo>
                  <a:lnTo>
                    <a:pt x="3096" y="1012"/>
                  </a:lnTo>
                  <a:lnTo>
                    <a:pt x="3092" y="1013"/>
                  </a:lnTo>
                  <a:lnTo>
                    <a:pt x="3091" y="1028"/>
                  </a:lnTo>
                  <a:lnTo>
                    <a:pt x="3091" y="1042"/>
                  </a:lnTo>
                  <a:lnTo>
                    <a:pt x="3081" y="1045"/>
                  </a:lnTo>
                  <a:lnTo>
                    <a:pt x="3071" y="1046"/>
                  </a:lnTo>
                  <a:lnTo>
                    <a:pt x="3063" y="1046"/>
                  </a:lnTo>
                  <a:lnTo>
                    <a:pt x="3054" y="1044"/>
                  </a:lnTo>
                  <a:lnTo>
                    <a:pt x="3038" y="1039"/>
                  </a:lnTo>
                  <a:lnTo>
                    <a:pt x="3020" y="1035"/>
                  </a:lnTo>
                  <a:lnTo>
                    <a:pt x="3011" y="1034"/>
                  </a:lnTo>
                  <a:lnTo>
                    <a:pt x="3003" y="1035"/>
                  </a:lnTo>
                  <a:lnTo>
                    <a:pt x="2996" y="1037"/>
                  </a:lnTo>
                  <a:lnTo>
                    <a:pt x="2988" y="1041"/>
                  </a:lnTo>
                  <a:lnTo>
                    <a:pt x="2983" y="1043"/>
                  </a:lnTo>
                  <a:lnTo>
                    <a:pt x="2977" y="1045"/>
                  </a:lnTo>
                  <a:lnTo>
                    <a:pt x="2970" y="1046"/>
                  </a:lnTo>
                  <a:lnTo>
                    <a:pt x="2964" y="1047"/>
                  </a:lnTo>
                  <a:lnTo>
                    <a:pt x="2963" y="1038"/>
                  </a:lnTo>
                  <a:lnTo>
                    <a:pt x="2962" y="1029"/>
                  </a:lnTo>
                  <a:lnTo>
                    <a:pt x="2958" y="1028"/>
                  </a:lnTo>
                  <a:lnTo>
                    <a:pt x="2954" y="1027"/>
                  </a:lnTo>
                  <a:lnTo>
                    <a:pt x="2952" y="1025"/>
                  </a:lnTo>
                  <a:lnTo>
                    <a:pt x="2950" y="1022"/>
                  </a:lnTo>
                  <a:lnTo>
                    <a:pt x="2948" y="1017"/>
                  </a:lnTo>
                  <a:lnTo>
                    <a:pt x="2948" y="1010"/>
                  </a:lnTo>
                  <a:lnTo>
                    <a:pt x="2950" y="1003"/>
                  </a:lnTo>
                  <a:lnTo>
                    <a:pt x="2950" y="996"/>
                  </a:lnTo>
                  <a:lnTo>
                    <a:pt x="2950" y="993"/>
                  </a:lnTo>
                  <a:lnTo>
                    <a:pt x="2947" y="989"/>
                  </a:lnTo>
                  <a:lnTo>
                    <a:pt x="2947" y="987"/>
                  </a:lnTo>
                  <a:lnTo>
                    <a:pt x="2944" y="985"/>
                  </a:lnTo>
                  <a:lnTo>
                    <a:pt x="2938" y="983"/>
                  </a:lnTo>
                  <a:lnTo>
                    <a:pt x="2934" y="983"/>
                  </a:lnTo>
                  <a:lnTo>
                    <a:pt x="2927" y="984"/>
                  </a:lnTo>
                  <a:lnTo>
                    <a:pt x="2920" y="986"/>
                  </a:lnTo>
                  <a:lnTo>
                    <a:pt x="2907" y="992"/>
                  </a:lnTo>
                  <a:lnTo>
                    <a:pt x="2897" y="996"/>
                  </a:lnTo>
                  <a:lnTo>
                    <a:pt x="2896" y="1001"/>
                  </a:lnTo>
                  <a:lnTo>
                    <a:pt x="2894" y="1005"/>
                  </a:lnTo>
                  <a:lnTo>
                    <a:pt x="2892" y="1010"/>
                  </a:lnTo>
                  <a:lnTo>
                    <a:pt x="2888" y="1013"/>
                  </a:lnTo>
                  <a:lnTo>
                    <a:pt x="2885" y="1016"/>
                  </a:lnTo>
                  <a:lnTo>
                    <a:pt x="2880" y="1018"/>
                  </a:lnTo>
                  <a:lnTo>
                    <a:pt x="2876" y="1018"/>
                  </a:lnTo>
                  <a:lnTo>
                    <a:pt x="2871" y="1018"/>
                  </a:lnTo>
                  <a:lnTo>
                    <a:pt x="2870" y="1012"/>
                  </a:lnTo>
                  <a:lnTo>
                    <a:pt x="2869" y="1005"/>
                  </a:lnTo>
                  <a:lnTo>
                    <a:pt x="2869" y="998"/>
                  </a:lnTo>
                  <a:lnTo>
                    <a:pt x="2870" y="993"/>
                  </a:lnTo>
                  <a:lnTo>
                    <a:pt x="2879" y="987"/>
                  </a:lnTo>
                  <a:lnTo>
                    <a:pt x="2886" y="981"/>
                  </a:lnTo>
                  <a:lnTo>
                    <a:pt x="2890" y="975"/>
                  </a:lnTo>
                  <a:lnTo>
                    <a:pt x="2893" y="968"/>
                  </a:lnTo>
                  <a:lnTo>
                    <a:pt x="2895" y="961"/>
                  </a:lnTo>
                  <a:lnTo>
                    <a:pt x="2895" y="953"/>
                  </a:lnTo>
                  <a:lnTo>
                    <a:pt x="2895" y="944"/>
                  </a:lnTo>
                  <a:lnTo>
                    <a:pt x="2895" y="934"/>
                  </a:lnTo>
                  <a:lnTo>
                    <a:pt x="2887" y="932"/>
                  </a:lnTo>
                  <a:lnTo>
                    <a:pt x="2878" y="934"/>
                  </a:lnTo>
                  <a:lnTo>
                    <a:pt x="2870" y="935"/>
                  </a:lnTo>
                  <a:lnTo>
                    <a:pt x="2862" y="937"/>
                  </a:lnTo>
                  <a:lnTo>
                    <a:pt x="2862" y="947"/>
                  </a:lnTo>
                  <a:lnTo>
                    <a:pt x="2861" y="956"/>
                  </a:lnTo>
                  <a:lnTo>
                    <a:pt x="2860" y="964"/>
                  </a:lnTo>
                  <a:lnTo>
                    <a:pt x="2857" y="973"/>
                  </a:lnTo>
                  <a:lnTo>
                    <a:pt x="2846" y="965"/>
                  </a:lnTo>
                  <a:lnTo>
                    <a:pt x="2832" y="957"/>
                  </a:lnTo>
                  <a:lnTo>
                    <a:pt x="2831" y="951"/>
                  </a:lnTo>
                  <a:lnTo>
                    <a:pt x="2831" y="943"/>
                  </a:lnTo>
                  <a:lnTo>
                    <a:pt x="2832" y="936"/>
                  </a:lnTo>
                  <a:lnTo>
                    <a:pt x="2833" y="930"/>
                  </a:lnTo>
                  <a:lnTo>
                    <a:pt x="2837" y="924"/>
                  </a:lnTo>
                  <a:lnTo>
                    <a:pt x="2840" y="920"/>
                  </a:lnTo>
                  <a:lnTo>
                    <a:pt x="2844" y="916"/>
                  </a:lnTo>
                  <a:lnTo>
                    <a:pt x="2848" y="913"/>
                  </a:lnTo>
                  <a:lnTo>
                    <a:pt x="2860" y="909"/>
                  </a:lnTo>
                  <a:lnTo>
                    <a:pt x="2871" y="905"/>
                  </a:lnTo>
                  <a:lnTo>
                    <a:pt x="2885" y="903"/>
                  </a:lnTo>
                  <a:lnTo>
                    <a:pt x="2898" y="902"/>
                  </a:lnTo>
                  <a:lnTo>
                    <a:pt x="2896" y="893"/>
                  </a:lnTo>
                  <a:lnTo>
                    <a:pt x="2893" y="883"/>
                  </a:lnTo>
                  <a:lnTo>
                    <a:pt x="2888" y="875"/>
                  </a:lnTo>
                  <a:lnTo>
                    <a:pt x="2884" y="866"/>
                  </a:lnTo>
                  <a:lnTo>
                    <a:pt x="2879" y="857"/>
                  </a:lnTo>
                  <a:lnTo>
                    <a:pt x="2877" y="848"/>
                  </a:lnTo>
                  <a:lnTo>
                    <a:pt x="2876" y="844"/>
                  </a:lnTo>
                  <a:lnTo>
                    <a:pt x="2876" y="839"/>
                  </a:lnTo>
                  <a:lnTo>
                    <a:pt x="2877" y="834"/>
                  </a:lnTo>
                  <a:lnTo>
                    <a:pt x="2878" y="830"/>
                  </a:lnTo>
                  <a:lnTo>
                    <a:pt x="2885" y="819"/>
                  </a:lnTo>
                  <a:lnTo>
                    <a:pt x="2892" y="807"/>
                  </a:lnTo>
                  <a:lnTo>
                    <a:pt x="2894" y="801"/>
                  </a:lnTo>
                  <a:lnTo>
                    <a:pt x="2894" y="796"/>
                  </a:lnTo>
                  <a:lnTo>
                    <a:pt x="2893" y="790"/>
                  </a:lnTo>
                  <a:lnTo>
                    <a:pt x="2889" y="783"/>
                  </a:lnTo>
                  <a:lnTo>
                    <a:pt x="2879" y="788"/>
                  </a:lnTo>
                  <a:lnTo>
                    <a:pt x="2871" y="795"/>
                  </a:lnTo>
                  <a:lnTo>
                    <a:pt x="2863" y="801"/>
                  </a:lnTo>
                  <a:lnTo>
                    <a:pt x="2855" y="808"/>
                  </a:lnTo>
                  <a:lnTo>
                    <a:pt x="2847" y="815"/>
                  </a:lnTo>
                  <a:lnTo>
                    <a:pt x="2839" y="820"/>
                  </a:lnTo>
                  <a:lnTo>
                    <a:pt x="2835" y="822"/>
                  </a:lnTo>
                  <a:lnTo>
                    <a:pt x="2830" y="823"/>
                  </a:lnTo>
                  <a:lnTo>
                    <a:pt x="2824" y="824"/>
                  </a:lnTo>
                  <a:lnTo>
                    <a:pt x="2820" y="825"/>
                  </a:lnTo>
                  <a:lnTo>
                    <a:pt x="2820" y="834"/>
                  </a:lnTo>
                  <a:lnTo>
                    <a:pt x="2820" y="845"/>
                  </a:lnTo>
                  <a:lnTo>
                    <a:pt x="2819" y="855"/>
                  </a:lnTo>
                  <a:lnTo>
                    <a:pt x="2819" y="865"/>
                  </a:lnTo>
                  <a:lnTo>
                    <a:pt x="2812" y="865"/>
                  </a:lnTo>
                  <a:lnTo>
                    <a:pt x="2805" y="866"/>
                  </a:lnTo>
                  <a:lnTo>
                    <a:pt x="2797" y="866"/>
                  </a:lnTo>
                  <a:lnTo>
                    <a:pt x="2790" y="866"/>
                  </a:lnTo>
                  <a:lnTo>
                    <a:pt x="2789" y="881"/>
                  </a:lnTo>
                  <a:lnTo>
                    <a:pt x="2787" y="891"/>
                  </a:lnTo>
                  <a:lnTo>
                    <a:pt x="2786" y="896"/>
                  </a:lnTo>
                  <a:lnTo>
                    <a:pt x="2783" y="899"/>
                  </a:lnTo>
                  <a:lnTo>
                    <a:pt x="2781" y="902"/>
                  </a:lnTo>
                  <a:lnTo>
                    <a:pt x="2779" y="904"/>
                  </a:lnTo>
                  <a:lnTo>
                    <a:pt x="2773" y="907"/>
                  </a:lnTo>
                  <a:lnTo>
                    <a:pt x="2764" y="909"/>
                  </a:lnTo>
                  <a:lnTo>
                    <a:pt x="2753" y="909"/>
                  </a:lnTo>
                  <a:lnTo>
                    <a:pt x="2738" y="907"/>
                  </a:lnTo>
                  <a:lnTo>
                    <a:pt x="2736" y="893"/>
                  </a:lnTo>
                  <a:lnTo>
                    <a:pt x="2732" y="880"/>
                  </a:lnTo>
                  <a:lnTo>
                    <a:pt x="2730" y="875"/>
                  </a:lnTo>
                  <a:lnTo>
                    <a:pt x="2726" y="872"/>
                  </a:lnTo>
                  <a:lnTo>
                    <a:pt x="2724" y="869"/>
                  </a:lnTo>
                  <a:lnTo>
                    <a:pt x="2720" y="866"/>
                  </a:lnTo>
                  <a:lnTo>
                    <a:pt x="2716" y="865"/>
                  </a:lnTo>
                  <a:lnTo>
                    <a:pt x="2712" y="864"/>
                  </a:lnTo>
                  <a:lnTo>
                    <a:pt x="2706" y="864"/>
                  </a:lnTo>
                  <a:lnTo>
                    <a:pt x="2701" y="865"/>
                  </a:lnTo>
                  <a:lnTo>
                    <a:pt x="2688" y="869"/>
                  </a:lnTo>
                  <a:lnTo>
                    <a:pt x="2673" y="875"/>
                  </a:lnTo>
                  <a:lnTo>
                    <a:pt x="2668" y="886"/>
                  </a:lnTo>
                  <a:lnTo>
                    <a:pt x="2663" y="896"/>
                  </a:lnTo>
                  <a:lnTo>
                    <a:pt x="2657" y="905"/>
                  </a:lnTo>
                  <a:lnTo>
                    <a:pt x="2651" y="914"/>
                  </a:lnTo>
                  <a:lnTo>
                    <a:pt x="2643" y="921"/>
                  </a:lnTo>
                  <a:lnTo>
                    <a:pt x="2635" y="927"/>
                  </a:lnTo>
                  <a:lnTo>
                    <a:pt x="2630" y="929"/>
                  </a:lnTo>
                  <a:lnTo>
                    <a:pt x="2625" y="930"/>
                  </a:lnTo>
                  <a:lnTo>
                    <a:pt x="2619" y="931"/>
                  </a:lnTo>
                  <a:lnTo>
                    <a:pt x="2614" y="932"/>
                  </a:lnTo>
                  <a:lnTo>
                    <a:pt x="2613" y="937"/>
                  </a:lnTo>
                  <a:lnTo>
                    <a:pt x="2613" y="940"/>
                  </a:lnTo>
                  <a:lnTo>
                    <a:pt x="2615" y="944"/>
                  </a:lnTo>
                  <a:lnTo>
                    <a:pt x="2617" y="946"/>
                  </a:lnTo>
                  <a:lnTo>
                    <a:pt x="2624" y="950"/>
                  </a:lnTo>
                  <a:lnTo>
                    <a:pt x="2633" y="951"/>
                  </a:lnTo>
                  <a:lnTo>
                    <a:pt x="2643" y="951"/>
                  </a:lnTo>
                  <a:lnTo>
                    <a:pt x="2654" y="953"/>
                  </a:lnTo>
                  <a:lnTo>
                    <a:pt x="2663" y="954"/>
                  </a:lnTo>
                  <a:lnTo>
                    <a:pt x="2669" y="956"/>
                  </a:lnTo>
                  <a:lnTo>
                    <a:pt x="2676" y="961"/>
                  </a:lnTo>
                  <a:lnTo>
                    <a:pt x="2681" y="964"/>
                  </a:lnTo>
                  <a:lnTo>
                    <a:pt x="2684" y="970"/>
                  </a:lnTo>
                  <a:lnTo>
                    <a:pt x="2688" y="976"/>
                  </a:lnTo>
                  <a:lnTo>
                    <a:pt x="2691" y="988"/>
                  </a:lnTo>
                  <a:lnTo>
                    <a:pt x="2693" y="1002"/>
                  </a:lnTo>
                  <a:lnTo>
                    <a:pt x="2695" y="1017"/>
                  </a:lnTo>
                  <a:lnTo>
                    <a:pt x="2695" y="1032"/>
                  </a:lnTo>
                  <a:lnTo>
                    <a:pt x="2696" y="1038"/>
                  </a:lnTo>
                  <a:lnTo>
                    <a:pt x="2697" y="1044"/>
                  </a:lnTo>
                  <a:lnTo>
                    <a:pt x="2699" y="1051"/>
                  </a:lnTo>
                  <a:lnTo>
                    <a:pt x="2701" y="1057"/>
                  </a:lnTo>
                  <a:lnTo>
                    <a:pt x="2706" y="1057"/>
                  </a:lnTo>
                  <a:lnTo>
                    <a:pt x="2710" y="1057"/>
                  </a:lnTo>
                  <a:lnTo>
                    <a:pt x="2714" y="1057"/>
                  </a:lnTo>
                  <a:lnTo>
                    <a:pt x="2717" y="1058"/>
                  </a:lnTo>
                  <a:lnTo>
                    <a:pt x="2721" y="1060"/>
                  </a:lnTo>
                  <a:lnTo>
                    <a:pt x="2723" y="1062"/>
                  </a:lnTo>
                  <a:lnTo>
                    <a:pt x="2725" y="1066"/>
                  </a:lnTo>
                  <a:lnTo>
                    <a:pt x="2728" y="1069"/>
                  </a:lnTo>
                  <a:lnTo>
                    <a:pt x="2731" y="1077"/>
                  </a:lnTo>
                  <a:lnTo>
                    <a:pt x="2732" y="1086"/>
                  </a:lnTo>
                  <a:lnTo>
                    <a:pt x="2734" y="1096"/>
                  </a:lnTo>
                  <a:lnTo>
                    <a:pt x="2734" y="1108"/>
                  </a:lnTo>
                  <a:lnTo>
                    <a:pt x="2734" y="1132"/>
                  </a:lnTo>
                  <a:lnTo>
                    <a:pt x="2734" y="1154"/>
                  </a:lnTo>
                  <a:lnTo>
                    <a:pt x="2734" y="1166"/>
                  </a:lnTo>
                  <a:lnTo>
                    <a:pt x="2736" y="1175"/>
                  </a:lnTo>
                  <a:lnTo>
                    <a:pt x="2737" y="1183"/>
                  </a:lnTo>
                  <a:lnTo>
                    <a:pt x="2739" y="1189"/>
                  </a:lnTo>
                  <a:lnTo>
                    <a:pt x="2742" y="1193"/>
                  </a:lnTo>
                  <a:lnTo>
                    <a:pt x="2746" y="1197"/>
                  </a:lnTo>
                  <a:lnTo>
                    <a:pt x="2749" y="1200"/>
                  </a:lnTo>
                  <a:lnTo>
                    <a:pt x="2754" y="1201"/>
                  </a:lnTo>
                  <a:lnTo>
                    <a:pt x="2762" y="1203"/>
                  </a:lnTo>
                  <a:lnTo>
                    <a:pt x="2770" y="1206"/>
                  </a:lnTo>
                  <a:lnTo>
                    <a:pt x="2778" y="1207"/>
                  </a:lnTo>
                  <a:lnTo>
                    <a:pt x="2786" y="1210"/>
                  </a:lnTo>
                  <a:lnTo>
                    <a:pt x="2789" y="1213"/>
                  </a:lnTo>
                  <a:lnTo>
                    <a:pt x="2791" y="1216"/>
                  </a:lnTo>
                  <a:lnTo>
                    <a:pt x="2795" y="1221"/>
                  </a:lnTo>
                  <a:lnTo>
                    <a:pt x="2796" y="1226"/>
                  </a:lnTo>
                  <a:lnTo>
                    <a:pt x="2798" y="1234"/>
                  </a:lnTo>
                  <a:lnTo>
                    <a:pt x="2799" y="1242"/>
                  </a:lnTo>
                  <a:lnTo>
                    <a:pt x="2800" y="1251"/>
                  </a:lnTo>
                  <a:lnTo>
                    <a:pt x="2799" y="1260"/>
                  </a:lnTo>
                  <a:lnTo>
                    <a:pt x="2798" y="1279"/>
                  </a:lnTo>
                  <a:lnTo>
                    <a:pt x="2795" y="1298"/>
                  </a:lnTo>
                  <a:lnTo>
                    <a:pt x="2791" y="1317"/>
                  </a:lnTo>
                  <a:lnTo>
                    <a:pt x="2789" y="1336"/>
                  </a:lnTo>
                  <a:lnTo>
                    <a:pt x="2787" y="1355"/>
                  </a:lnTo>
                  <a:lnTo>
                    <a:pt x="2787" y="1372"/>
                  </a:lnTo>
                  <a:lnTo>
                    <a:pt x="2799" y="1373"/>
                  </a:lnTo>
                  <a:lnTo>
                    <a:pt x="2811" y="1371"/>
                  </a:lnTo>
                  <a:lnTo>
                    <a:pt x="2822" y="1369"/>
                  </a:lnTo>
                  <a:lnTo>
                    <a:pt x="2833" y="1365"/>
                  </a:lnTo>
                  <a:lnTo>
                    <a:pt x="2844" y="1362"/>
                  </a:lnTo>
                  <a:lnTo>
                    <a:pt x="2853" y="1359"/>
                  </a:lnTo>
                  <a:lnTo>
                    <a:pt x="2863" y="1357"/>
                  </a:lnTo>
                  <a:lnTo>
                    <a:pt x="2872" y="1357"/>
                  </a:lnTo>
                  <a:lnTo>
                    <a:pt x="2873" y="1364"/>
                  </a:lnTo>
                  <a:lnTo>
                    <a:pt x="2876" y="1369"/>
                  </a:lnTo>
                  <a:lnTo>
                    <a:pt x="2878" y="1373"/>
                  </a:lnTo>
                  <a:lnTo>
                    <a:pt x="2882" y="1377"/>
                  </a:lnTo>
                  <a:lnTo>
                    <a:pt x="2886" y="1381"/>
                  </a:lnTo>
                  <a:lnTo>
                    <a:pt x="2890" y="1385"/>
                  </a:lnTo>
                  <a:lnTo>
                    <a:pt x="2894" y="1389"/>
                  </a:lnTo>
                  <a:lnTo>
                    <a:pt x="2896" y="1394"/>
                  </a:lnTo>
                  <a:lnTo>
                    <a:pt x="2897" y="1399"/>
                  </a:lnTo>
                  <a:lnTo>
                    <a:pt x="2898" y="1405"/>
                  </a:lnTo>
                  <a:lnTo>
                    <a:pt x="2898" y="1411"/>
                  </a:lnTo>
                  <a:lnTo>
                    <a:pt x="2898" y="1416"/>
                  </a:lnTo>
                  <a:lnTo>
                    <a:pt x="2897" y="1428"/>
                  </a:lnTo>
                  <a:lnTo>
                    <a:pt x="2896" y="1439"/>
                  </a:lnTo>
                  <a:lnTo>
                    <a:pt x="2890" y="1439"/>
                  </a:lnTo>
                  <a:lnTo>
                    <a:pt x="2886" y="1439"/>
                  </a:lnTo>
                  <a:lnTo>
                    <a:pt x="2881" y="1441"/>
                  </a:lnTo>
                  <a:lnTo>
                    <a:pt x="2878" y="1444"/>
                  </a:lnTo>
                  <a:lnTo>
                    <a:pt x="2876" y="1447"/>
                  </a:lnTo>
                  <a:lnTo>
                    <a:pt x="2874" y="1452"/>
                  </a:lnTo>
                  <a:lnTo>
                    <a:pt x="2873" y="1456"/>
                  </a:lnTo>
                  <a:lnTo>
                    <a:pt x="2874" y="1462"/>
                  </a:lnTo>
                  <a:lnTo>
                    <a:pt x="2885" y="1465"/>
                  </a:lnTo>
                  <a:lnTo>
                    <a:pt x="2893" y="1470"/>
                  </a:lnTo>
                  <a:lnTo>
                    <a:pt x="2901" y="1476"/>
                  </a:lnTo>
                  <a:lnTo>
                    <a:pt x="2906" y="1481"/>
                  </a:lnTo>
                  <a:lnTo>
                    <a:pt x="2919" y="1496"/>
                  </a:lnTo>
                  <a:lnTo>
                    <a:pt x="2930" y="1511"/>
                  </a:lnTo>
                  <a:lnTo>
                    <a:pt x="2922" y="1515"/>
                  </a:lnTo>
                  <a:lnTo>
                    <a:pt x="2917" y="1522"/>
                  </a:lnTo>
                  <a:lnTo>
                    <a:pt x="2912" y="1529"/>
                  </a:lnTo>
                  <a:lnTo>
                    <a:pt x="2909" y="1538"/>
                  </a:lnTo>
                  <a:lnTo>
                    <a:pt x="2906" y="1546"/>
                  </a:lnTo>
                  <a:lnTo>
                    <a:pt x="2905" y="1555"/>
                  </a:lnTo>
                  <a:lnTo>
                    <a:pt x="2905" y="1564"/>
                  </a:lnTo>
                  <a:lnTo>
                    <a:pt x="2904" y="1574"/>
                  </a:lnTo>
                  <a:lnTo>
                    <a:pt x="2893" y="1579"/>
                  </a:lnTo>
                  <a:lnTo>
                    <a:pt x="2880" y="1585"/>
                  </a:lnTo>
                  <a:lnTo>
                    <a:pt x="2870" y="1593"/>
                  </a:lnTo>
                  <a:lnTo>
                    <a:pt x="2860" y="1601"/>
                  </a:lnTo>
                  <a:lnTo>
                    <a:pt x="2848" y="1609"/>
                  </a:lnTo>
                  <a:lnTo>
                    <a:pt x="2838" y="1617"/>
                  </a:lnTo>
                  <a:lnTo>
                    <a:pt x="2827" y="1623"/>
                  </a:lnTo>
                  <a:lnTo>
                    <a:pt x="2815" y="1627"/>
                  </a:lnTo>
                  <a:lnTo>
                    <a:pt x="2815" y="1621"/>
                  </a:lnTo>
                  <a:lnTo>
                    <a:pt x="2814" y="1617"/>
                  </a:lnTo>
                  <a:lnTo>
                    <a:pt x="2813" y="1612"/>
                  </a:lnTo>
                  <a:lnTo>
                    <a:pt x="2811" y="1609"/>
                  </a:lnTo>
                  <a:lnTo>
                    <a:pt x="2807" y="1605"/>
                  </a:lnTo>
                  <a:lnTo>
                    <a:pt x="2804" y="1602"/>
                  </a:lnTo>
                  <a:lnTo>
                    <a:pt x="2800" y="1600"/>
                  </a:lnTo>
                  <a:lnTo>
                    <a:pt x="2796" y="1599"/>
                  </a:lnTo>
                  <a:lnTo>
                    <a:pt x="2787" y="1596"/>
                  </a:lnTo>
                  <a:lnTo>
                    <a:pt x="2778" y="1595"/>
                  </a:lnTo>
                  <a:lnTo>
                    <a:pt x="2767" y="1596"/>
                  </a:lnTo>
                  <a:lnTo>
                    <a:pt x="2758" y="1599"/>
                  </a:lnTo>
                  <a:lnTo>
                    <a:pt x="2758" y="1611"/>
                  </a:lnTo>
                  <a:lnTo>
                    <a:pt x="2758" y="1625"/>
                  </a:lnTo>
                  <a:lnTo>
                    <a:pt x="2749" y="1623"/>
                  </a:lnTo>
                  <a:lnTo>
                    <a:pt x="2742" y="1620"/>
                  </a:lnTo>
                  <a:lnTo>
                    <a:pt x="2737" y="1617"/>
                  </a:lnTo>
                  <a:lnTo>
                    <a:pt x="2732" y="1612"/>
                  </a:lnTo>
                  <a:lnTo>
                    <a:pt x="2728" y="1607"/>
                  </a:lnTo>
                  <a:lnTo>
                    <a:pt x="2725" y="1601"/>
                  </a:lnTo>
                  <a:lnTo>
                    <a:pt x="2722" y="1594"/>
                  </a:lnTo>
                  <a:lnTo>
                    <a:pt x="2720" y="1587"/>
                  </a:lnTo>
                  <a:lnTo>
                    <a:pt x="2716" y="1574"/>
                  </a:lnTo>
                  <a:lnTo>
                    <a:pt x="2713" y="1560"/>
                  </a:lnTo>
                  <a:lnTo>
                    <a:pt x="2709" y="1553"/>
                  </a:lnTo>
                  <a:lnTo>
                    <a:pt x="2707" y="1547"/>
                  </a:lnTo>
                  <a:lnTo>
                    <a:pt x="2702" y="1543"/>
                  </a:lnTo>
                  <a:lnTo>
                    <a:pt x="2698" y="1538"/>
                  </a:lnTo>
                  <a:lnTo>
                    <a:pt x="2689" y="1534"/>
                  </a:lnTo>
                  <a:lnTo>
                    <a:pt x="2680" y="1531"/>
                  </a:lnTo>
                  <a:lnTo>
                    <a:pt x="2669" y="1530"/>
                  </a:lnTo>
                  <a:lnTo>
                    <a:pt x="2659" y="1529"/>
                  </a:lnTo>
                  <a:lnTo>
                    <a:pt x="2650" y="1527"/>
                  </a:lnTo>
                  <a:lnTo>
                    <a:pt x="2642" y="1523"/>
                  </a:lnTo>
                  <a:lnTo>
                    <a:pt x="2639" y="1520"/>
                  </a:lnTo>
                  <a:lnTo>
                    <a:pt x="2636" y="1517"/>
                  </a:lnTo>
                  <a:lnTo>
                    <a:pt x="2634" y="1512"/>
                  </a:lnTo>
                  <a:lnTo>
                    <a:pt x="2632" y="1506"/>
                  </a:lnTo>
                  <a:lnTo>
                    <a:pt x="2623" y="1513"/>
                  </a:lnTo>
                  <a:lnTo>
                    <a:pt x="2616" y="1521"/>
                  </a:lnTo>
                  <a:lnTo>
                    <a:pt x="2610" y="1529"/>
                  </a:lnTo>
                  <a:lnTo>
                    <a:pt x="2606" y="1538"/>
                  </a:lnTo>
                  <a:lnTo>
                    <a:pt x="2603" y="1547"/>
                  </a:lnTo>
                  <a:lnTo>
                    <a:pt x="2601" y="1558"/>
                  </a:lnTo>
                  <a:lnTo>
                    <a:pt x="2600" y="1568"/>
                  </a:lnTo>
                  <a:lnTo>
                    <a:pt x="2599" y="1580"/>
                  </a:lnTo>
                  <a:lnTo>
                    <a:pt x="2587" y="1582"/>
                  </a:lnTo>
                  <a:lnTo>
                    <a:pt x="2577" y="1580"/>
                  </a:lnTo>
                  <a:lnTo>
                    <a:pt x="2566" y="1578"/>
                  </a:lnTo>
                  <a:lnTo>
                    <a:pt x="2554" y="1577"/>
                  </a:lnTo>
                  <a:lnTo>
                    <a:pt x="2557" y="1544"/>
                  </a:lnTo>
                  <a:lnTo>
                    <a:pt x="2560" y="1507"/>
                  </a:lnTo>
                  <a:lnTo>
                    <a:pt x="2560" y="1498"/>
                  </a:lnTo>
                  <a:lnTo>
                    <a:pt x="2559" y="1490"/>
                  </a:lnTo>
                  <a:lnTo>
                    <a:pt x="2557" y="1482"/>
                  </a:lnTo>
                  <a:lnTo>
                    <a:pt x="2553" y="1476"/>
                  </a:lnTo>
                  <a:lnTo>
                    <a:pt x="2549" y="1469"/>
                  </a:lnTo>
                  <a:lnTo>
                    <a:pt x="2543" y="1463"/>
                  </a:lnTo>
                  <a:lnTo>
                    <a:pt x="2536" y="1460"/>
                  </a:lnTo>
                  <a:lnTo>
                    <a:pt x="2526" y="1456"/>
                  </a:lnTo>
                  <a:lnTo>
                    <a:pt x="2508" y="1453"/>
                  </a:lnTo>
                  <a:lnTo>
                    <a:pt x="2493" y="1448"/>
                  </a:lnTo>
                  <a:lnTo>
                    <a:pt x="2490" y="1446"/>
                  </a:lnTo>
                  <a:lnTo>
                    <a:pt x="2487" y="1444"/>
                  </a:lnTo>
                  <a:lnTo>
                    <a:pt x="2485" y="1441"/>
                  </a:lnTo>
                  <a:lnTo>
                    <a:pt x="2484" y="1438"/>
                  </a:lnTo>
                  <a:lnTo>
                    <a:pt x="2483" y="1433"/>
                  </a:lnTo>
                  <a:lnTo>
                    <a:pt x="2482" y="1429"/>
                  </a:lnTo>
                  <a:lnTo>
                    <a:pt x="2482" y="1423"/>
                  </a:lnTo>
                  <a:lnTo>
                    <a:pt x="2482" y="1418"/>
                  </a:lnTo>
                  <a:lnTo>
                    <a:pt x="2488" y="1415"/>
                  </a:lnTo>
                  <a:lnTo>
                    <a:pt x="2494" y="1412"/>
                  </a:lnTo>
                  <a:lnTo>
                    <a:pt x="2499" y="1408"/>
                  </a:lnTo>
                  <a:lnTo>
                    <a:pt x="2502" y="1404"/>
                  </a:lnTo>
                  <a:lnTo>
                    <a:pt x="2505" y="1398"/>
                  </a:lnTo>
                  <a:lnTo>
                    <a:pt x="2508" y="1392"/>
                  </a:lnTo>
                  <a:lnTo>
                    <a:pt x="2509" y="1387"/>
                  </a:lnTo>
                  <a:lnTo>
                    <a:pt x="2509" y="1380"/>
                  </a:lnTo>
                  <a:lnTo>
                    <a:pt x="2508" y="1365"/>
                  </a:lnTo>
                  <a:lnTo>
                    <a:pt x="2504" y="1350"/>
                  </a:lnTo>
                  <a:lnTo>
                    <a:pt x="2499" y="1333"/>
                  </a:lnTo>
                  <a:lnTo>
                    <a:pt x="2492" y="1316"/>
                  </a:lnTo>
                  <a:lnTo>
                    <a:pt x="2477" y="1281"/>
                  </a:lnTo>
                  <a:lnTo>
                    <a:pt x="2461" y="1249"/>
                  </a:lnTo>
                  <a:lnTo>
                    <a:pt x="2455" y="1234"/>
                  </a:lnTo>
                  <a:lnTo>
                    <a:pt x="2450" y="1222"/>
                  </a:lnTo>
                  <a:lnTo>
                    <a:pt x="2446" y="1211"/>
                  </a:lnTo>
                  <a:lnTo>
                    <a:pt x="2446" y="1203"/>
                  </a:lnTo>
                  <a:lnTo>
                    <a:pt x="2450" y="1203"/>
                  </a:lnTo>
                  <a:lnTo>
                    <a:pt x="2454" y="1203"/>
                  </a:lnTo>
                  <a:lnTo>
                    <a:pt x="2459" y="1202"/>
                  </a:lnTo>
                  <a:lnTo>
                    <a:pt x="2463" y="1201"/>
                  </a:lnTo>
                  <a:lnTo>
                    <a:pt x="2472" y="1198"/>
                  </a:lnTo>
                  <a:lnTo>
                    <a:pt x="2482" y="1192"/>
                  </a:lnTo>
                  <a:lnTo>
                    <a:pt x="2499" y="1180"/>
                  </a:lnTo>
                  <a:lnTo>
                    <a:pt x="2511" y="1168"/>
                  </a:lnTo>
                  <a:lnTo>
                    <a:pt x="2517" y="1162"/>
                  </a:lnTo>
                  <a:lnTo>
                    <a:pt x="2521" y="1158"/>
                  </a:lnTo>
                  <a:lnTo>
                    <a:pt x="2526" y="1152"/>
                  </a:lnTo>
                  <a:lnTo>
                    <a:pt x="2529" y="1147"/>
                  </a:lnTo>
                  <a:lnTo>
                    <a:pt x="2534" y="1136"/>
                  </a:lnTo>
                  <a:lnTo>
                    <a:pt x="2536" y="1125"/>
                  </a:lnTo>
                  <a:lnTo>
                    <a:pt x="2539" y="1101"/>
                  </a:lnTo>
                  <a:lnTo>
                    <a:pt x="2539" y="1075"/>
                  </a:lnTo>
                  <a:lnTo>
                    <a:pt x="2544" y="1075"/>
                  </a:lnTo>
                  <a:lnTo>
                    <a:pt x="2549" y="1074"/>
                  </a:lnTo>
                  <a:lnTo>
                    <a:pt x="2552" y="1072"/>
                  </a:lnTo>
                  <a:lnTo>
                    <a:pt x="2556" y="1070"/>
                  </a:lnTo>
                  <a:lnTo>
                    <a:pt x="2560" y="1065"/>
                  </a:lnTo>
                  <a:lnTo>
                    <a:pt x="2564" y="1057"/>
                  </a:lnTo>
                  <a:lnTo>
                    <a:pt x="2568" y="1049"/>
                  </a:lnTo>
                  <a:lnTo>
                    <a:pt x="2574" y="1043"/>
                  </a:lnTo>
                  <a:lnTo>
                    <a:pt x="2577" y="1041"/>
                  </a:lnTo>
                  <a:lnTo>
                    <a:pt x="2582" y="1039"/>
                  </a:lnTo>
                  <a:lnTo>
                    <a:pt x="2587" y="1038"/>
                  </a:lnTo>
                  <a:lnTo>
                    <a:pt x="2594" y="1039"/>
                  </a:lnTo>
                  <a:lnTo>
                    <a:pt x="2594" y="1033"/>
                  </a:lnTo>
                  <a:lnTo>
                    <a:pt x="2593" y="1026"/>
                  </a:lnTo>
                  <a:lnTo>
                    <a:pt x="2592" y="1019"/>
                  </a:lnTo>
                  <a:lnTo>
                    <a:pt x="2589" y="1013"/>
                  </a:lnTo>
                  <a:lnTo>
                    <a:pt x="2583" y="1001"/>
                  </a:lnTo>
                  <a:lnTo>
                    <a:pt x="2578" y="988"/>
                  </a:lnTo>
                  <a:lnTo>
                    <a:pt x="2570" y="988"/>
                  </a:lnTo>
                  <a:lnTo>
                    <a:pt x="2565" y="987"/>
                  </a:lnTo>
                  <a:lnTo>
                    <a:pt x="2559" y="985"/>
                  </a:lnTo>
                  <a:lnTo>
                    <a:pt x="2554" y="981"/>
                  </a:lnTo>
                  <a:lnTo>
                    <a:pt x="2550" y="977"/>
                  </a:lnTo>
                  <a:lnTo>
                    <a:pt x="2548" y="972"/>
                  </a:lnTo>
                  <a:lnTo>
                    <a:pt x="2545" y="967"/>
                  </a:lnTo>
                  <a:lnTo>
                    <a:pt x="2543" y="961"/>
                  </a:lnTo>
                  <a:lnTo>
                    <a:pt x="2541" y="947"/>
                  </a:lnTo>
                  <a:lnTo>
                    <a:pt x="2540" y="932"/>
                  </a:lnTo>
                  <a:lnTo>
                    <a:pt x="2540" y="920"/>
                  </a:lnTo>
                  <a:lnTo>
                    <a:pt x="2541" y="909"/>
                  </a:lnTo>
                  <a:lnTo>
                    <a:pt x="2540" y="896"/>
                  </a:lnTo>
                  <a:lnTo>
                    <a:pt x="2539" y="882"/>
                  </a:lnTo>
                  <a:lnTo>
                    <a:pt x="2539" y="875"/>
                  </a:lnTo>
                  <a:lnTo>
                    <a:pt x="2540" y="870"/>
                  </a:lnTo>
                  <a:lnTo>
                    <a:pt x="2541" y="863"/>
                  </a:lnTo>
                  <a:lnTo>
                    <a:pt x="2542" y="857"/>
                  </a:lnTo>
                  <a:lnTo>
                    <a:pt x="2545" y="853"/>
                  </a:lnTo>
                  <a:lnTo>
                    <a:pt x="2548" y="850"/>
                  </a:lnTo>
                  <a:lnTo>
                    <a:pt x="2551" y="848"/>
                  </a:lnTo>
                  <a:lnTo>
                    <a:pt x="2556" y="847"/>
                  </a:lnTo>
                  <a:lnTo>
                    <a:pt x="2564" y="847"/>
                  </a:lnTo>
                  <a:lnTo>
                    <a:pt x="2574" y="848"/>
                  </a:lnTo>
                  <a:lnTo>
                    <a:pt x="2580" y="849"/>
                  </a:lnTo>
                  <a:lnTo>
                    <a:pt x="2585" y="850"/>
                  </a:lnTo>
                  <a:lnTo>
                    <a:pt x="2591" y="849"/>
                  </a:lnTo>
                  <a:lnTo>
                    <a:pt x="2597" y="848"/>
                  </a:lnTo>
                  <a:lnTo>
                    <a:pt x="2595" y="825"/>
                  </a:lnTo>
                  <a:lnTo>
                    <a:pt x="2595" y="803"/>
                  </a:lnTo>
                  <a:lnTo>
                    <a:pt x="2595" y="798"/>
                  </a:lnTo>
                  <a:lnTo>
                    <a:pt x="2597" y="792"/>
                  </a:lnTo>
                  <a:lnTo>
                    <a:pt x="2599" y="788"/>
                  </a:lnTo>
                  <a:lnTo>
                    <a:pt x="2602" y="784"/>
                  </a:lnTo>
                  <a:lnTo>
                    <a:pt x="2606" y="780"/>
                  </a:lnTo>
                  <a:lnTo>
                    <a:pt x="2610" y="778"/>
                  </a:lnTo>
                  <a:lnTo>
                    <a:pt x="2616" y="775"/>
                  </a:lnTo>
                  <a:lnTo>
                    <a:pt x="2623" y="774"/>
                  </a:lnTo>
                  <a:lnTo>
                    <a:pt x="2633" y="773"/>
                  </a:lnTo>
                  <a:lnTo>
                    <a:pt x="2643" y="773"/>
                  </a:lnTo>
                  <a:lnTo>
                    <a:pt x="2654" y="774"/>
                  </a:lnTo>
                  <a:lnTo>
                    <a:pt x="2665" y="775"/>
                  </a:lnTo>
                  <a:lnTo>
                    <a:pt x="2683" y="776"/>
                  </a:lnTo>
                  <a:lnTo>
                    <a:pt x="2701" y="776"/>
                  </a:lnTo>
                  <a:lnTo>
                    <a:pt x="2710" y="775"/>
                  </a:lnTo>
                  <a:lnTo>
                    <a:pt x="2718" y="774"/>
                  </a:lnTo>
                  <a:lnTo>
                    <a:pt x="2726" y="772"/>
                  </a:lnTo>
                  <a:lnTo>
                    <a:pt x="2733" y="767"/>
                  </a:lnTo>
                  <a:lnTo>
                    <a:pt x="2743" y="759"/>
                  </a:lnTo>
                  <a:lnTo>
                    <a:pt x="2753" y="751"/>
                  </a:lnTo>
                  <a:lnTo>
                    <a:pt x="2758" y="748"/>
                  </a:lnTo>
                  <a:lnTo>
                    <a:pt x="2764" y="746"/>
                  </a:lnTo>
                  <a:lnTo>
                    <a:pt x="2770" y="745"/>
                  </a:lnTo>
                  <a:lnTo>
                    <a:pt x="2778" y="745"/>
                  </a:lnTo>
                  <a:lnTo>
                    <a:pt x="2789" y="745"/>
                  </a:lnTo>
                  <a:lnTo>
                    <a:pt x="2800" y="743"/>
                  </a:lnTo>
                  <a:lnTo>
                    <a:pt x="2806" y="742"/>
                  </a:lnTo>
                  <a:lnTo>
                    <a:pt x="2811" y="740"/>
                  </a:lnTo>
                  <a:lnTo>
                    <a:pt x="2815" y="737"/>
                  </a:lnTo>
                  <a:lnTo>
                    <a:pt x="2820" y="731"/>
                  </a:lnTo>
                  <a:lnTo>
                    <a:pt x="2822" y="726"/>
                  </a:lnTo>
                  <a:lnTo>
                    <a:pt x="2822" y="723"/>
                  </a:lnTo>
                  <a:lnTo>
                    <a:pt x="2823" y="718"/>
                  </a:lnTo>
                  <a:lnTo>
                    <a:pt x="2822" y="714"/>
                  </a:lnTo>
                  <a:lnTo>
                    <a:pt x="2819" y="706"/>
                  </a:lnTo>
                  <a:lnTo>
                    <a:pt x="2813" y="698"/>
                  </a:lnTo>
                  <a:lnTo>
                    <a:pt x="2807" y="689"/>
                  </a:lnTo>
                  <a:lnTo>
                    <a:pt x="2802" y="681"/>
                  </a:lnTo>
                  <a:lnTo>
                    <a:pt x="2799" y="676"/>
                  </a:lnTo>
                  <a:lnTo>
                    <a:pt x="2797" y="672"/>
                  </a:lnTo>
                  <a:lnTo>
                    <a:pt x="2796" y="668"/>
                  </a:lnTo>
                  <a:lnTo>
                    <a:pt x="2796" y="664"/>
                  </a:lnTo>
                  <a:lnTo>
                    <a:pt x="2800" y="663"/>
                  </a:lnTo>
                  <a:lnTo>
                    <a:pt x="2806" y="663"/>
                  </a:lnTo>
                  <a:lnTo>
                    <a:pt x="2805" y="655"/>
                  </a:lnTo>
                  <a:lnTo>
                    <a:pt x="2805" y="644"/>
                  </a:lnTo>
                  <a:lnTo>
                    <a:pt x="2805" y="634"/>
                  </a:lnTo>
                  <a:lnTo>
                    <a:pt x="2806" y="625"/>
                  </a:lnTo>
                  <a:lnTo>
                    <a:pt x="2808" y="622"/>
                  </a:lnTo>
                  <a:lnTo>
                    <a:pt x="2810" y="618"/>
                  </a:lnTo>
                  <a:lnTo>
                    <a:pt x="2812" y="616"/>
                  </a:lnTo>
                  <a:lnTo>
                    <a:pt x="2814" y="614"/>
                  </a:lnTo>
                  <a:lnTo>
                    <a:pt x="2818" y="614"/>
                  </a:lnTo>
                  <a:lnTo>
                    <a:pt x="2822" y="615"/>
                  </a:lnTo>
                  <a:lnTo>
                    <a:pt x="2827" y="617"/>
                  </a:lnTo>
                  <a:lnTo>
                    <a:pt x="2831" y="620"/>
                  </a:lnTo>
                  <a:lnTo>
                    <a:pt x="2833" y="610"/>
                  </a:lnTo>
                  <a:lnTo>
                    <a:pt x="2837" y="601"/>
                  </a:lnTo>
                  <a:lnTo>
                    <a:pt x="2841" y="591"/>
                  </a:lnTo>
                  <a:lnTo>
                    <a:pt x="2846" y="581"/>
                  </a:lnTo>
                  <a:lnTo>
                    <a:pt x="2851" y="570"/>
                  </a:lnTo>
                  <a:lnTo>
                    <a:pt x="2855" y="560"/>
                  </a:lnTo>
                  <a:lnTo>
                    <a:pt x="2860" y="550"/>
                  </a:lnTo>
                  <a:lnTo>
                    <a:pt x="2862" y="538"/>
                  </a:lnTo>
                  <a:lnTo>
                    <a:pt x="2868" y="535"/>
                  </a:lnTo>
                  <a:lnTo>
                    <a:pt x="2872" y="532"/>
                  </a:lnTo>
                  <a:lnTo>
                    <a:pt x="2877" y="526"/>
                  </a:lnTo>
                  <a:lnTo>
                    <a:pt x="2880" y="520"/>
                  </a:lnTo>
                  <a:lnTo>
                    <a:pt x="2886" y="508"/>
                  </a:lnTo>
                  <a:lnTo>
                    <a:pt x="2890" y="493"/>
                  </a:lnTo>
                  <a:lnTo>
                    <a:pt x="2895" y="479"/>
                  </a:lnTo>
                  <a:lnTo>
                    <a:pt x="2901" y="467"/>
                  </a:lnTo>
                  <a:lnTo>
                    <a:pt x="2903" y="460"/>
                  </a:lnTo>
                  <a:lnTo>
                    <a:pt x="2907" y="455"/>
                  </a:lnTo>
                  <a:lnTo>
                    <a:pt x="2912" y="451"/>
                  </a:lnTo>
                  <a:lnTo>
                    <a:pt x="2917" y="447"/>
                  </a:lnTo>
                  <a:lnTo>
                    <a:pt x="2917" y="433"/>
                  </a:lnTo>
                  <a:lnTo>
                    <a:pt x="2917" y="419"/>
                  </a:lnTo>
                  <a:lnTo>
                    <a:pt x="2917" y="412"/>
                  </a:lnTo>
                  <a:lnTo>
                    <a:pt x="2918" y="405"/>
                  </a:lnTo>
                  <a:lnTo>
                    <a:pt x="2919" y="398"/>
                  </a:lnTo>
                  <a:lnTo>
                    <a:pt x="2921" y="392"/>
                  </a:lnTo>
                  <a:lnTo>
                    <a:pt x="2926" y="390"/>
                  </a:lnTo>
                  <a:lnTo>
                    <a:pt x="2930" y="389"/>
                  </a:lnTo>
                  <a:lnTo>
                    <a:pt x="2933" y="387"/>
                  </a:lnTo>
                  <a:lnTo>
                    <a:pt x="2935" y="384"/>
                  </a:lnTo>
                  <a:lnTo>
                    <a:pt x="2938" y="376"/>
                  </a:lnTo>
                  <a:lnTo>
                    <a:pt x="2940" y="366"/>
                  </a:lnTo>
                  <a:lnTo>
                    <a:pt x="2942" y="362"/>
                  </a:lnTo>
                  <a:lnTo>
                    <a:pt x="2944" y="357"/>
                  </a:lnTo>
                  <a:lnTo>
                    <a:pt x="2945" y="354"/>
                  </a:lnTo>
                  <a:lnTo>
                    <a:pt x="2948" y="349"/>
                  </a:lnTo>
                  <a:lnTo>
                    <a:pt x="2952" y="346"/>
                  </a:lnTo>
                  <a:lnTo>
                    <a:pt x="2958" y="344"/>
                  </a:lnTo>
                  <a:lnTo>
                    <a:pt x="2963" y="343"/>
                  </a:lnTo>
                  <a:lnTo>
                    <a:pt x="2971" y="341"/>
                  </a:lnTo>
                  <a:lnTo>
                    <a:pt x="2972" y="311"/>
                  </a:lnTo>
                  <a:lnTo>
                    <a:pt x="2975" y="280"/>
                  </a:lnTo>
                  <a:lnTo>
                    <a:pt x="2976" y="264"/>
                  </a:lnTo>
                  <a:lnTo>
                    <a:pt x="2976" y="249"/>
                  </a:lnTo>
                  <a:lnTo>
                    <a:pt x="2975" y="241"/>
                  </a:lnTo>
                  <a:lnTo>
                    <a:pt x="2972" y="234"/>
                  </a:lnTo>
                  <a:lnTo>
                    <a:pt x="2971" y="226"/>
                  </a:lnTo>
                  <a:lnTo>
                    <a:pt x="2968" y="220"/>
                  </a:lnTo>
                  <a:lnTo>
                    <a:pt x="2955" y="198"/>
                  </a:lnTo>
                  <a:lnTo>
                    <a:pt x="2942" y="177"/>
                  </a:lnTo>
                  <a:lnTo>
                    <a:pt x="2937" y="167"/>
                  </a:lnTo>
                  <a:lnTo>
                    <a:pt x="2931" y="156"/>
                  </a:lnTo>
                  <a:lnTo>
                    <a:pt x="2930" y="150"/>
                  </a:lnTo>
                  <a:lnTo>
                    <a:pt x="2929" y="144"/>
                  </a:lnTo>
                  <a:lnTo>
                    <a:pt x="2928" y="138"/>
                  </a:lnTo>
                  <a:lnTo>
                    <a:pt x="2928" y="131"/>
                  </a:lnTo>
                  <a:lnTo>
                    <a:pt x="2928" y="121"/>
                  </a:lnTo>
                  <a:lnTo>
                    <a:pt x="2927" y="110"/>
                  </a:lnTo>
                  <a:lnTo>
                    <a:pt x="2927" y="102"/>
                  </a:lnTo>
                  <a:lnTo>
                    <a:pt x="2925" y="94"/>
                  </a:lnTo>
                  <a:lnTo>
                    <a:pt x="2920" y="89"/>
                  </a:lnTo>
                  <a:lnTo>
                    <a:pt x="2914" y="83"/>
                  </a:lnTo>
                  <a:lnTo>
                    <a:pt x="2906" y="78"/>
                  </a:lnTo>
                  <a:lnTo>
                    <a:pt x="2896" y="75"/>
                  </a:lnTo>
                  <a:lnTo>
                    <a:pt x="2881" y="73"/>
                  </a:lnTo>
                  <a:lnTo>
                    <a:pt x="2866" y="67"/>
                  </a:lnTo>
                  <a:lnTo>
                    <a:pt x="2861" y="62"/>
                  </a:lnTo>
                  <a:lnTo>
                    <a:pt x="2856" y="58"/>
                  </a:lnTo>
                  <a:lnTo>
                    <a:pt x="2854" y="54"/>
                  </a:lnTo>
                  <a:lnTo>
                    <a:pt x="2853" y="51"/>
                  </a:lnTo>
                  <a:lnTo>
                    <a:pt x="2853" y="48"/>
                  </a:lnTo>
                  <a:lnTo>
                    <a:pt x="2853" y="43"/>
                  </a:lnTo>
                  <a:lnTo>
                    <a:pt x="2830" y="27"/>
                  </a:lnTo>
                  <a:lnTo>
                    <a:pt x="2811" y="15"/>
                  </a:lnTo>
                  <a:lnTo>
                    <a:pt x="2800" y="10"/>
                  </a:lnTo>
                  <a:lnTo>
                    <a:pt x="2789" y="7"/>
                  </a:lnTo>
                  <a:lnTo>
                    <a:pt x="2775" y="5"/>
                  </a:lnTo>
                  <a:lnTo>
                    <a:pt x="2759" y="5"/>
                  </a:lnTo>
                  <a:lnTo>
                    <a:pt x="2759" y="12"/>
                  </a:lnTo>
                  <a:lnTo>
                    <a:pt x="2758" y="20"/>
                  </a:lnTo>
                  <a:lnTo>
                    <a:pt x="2736" y="21"/>
                  </a:lnTo>
                  <a:lnTo>
                    <a:pt x="2714" y="24"/>
                  </a:lnTo>
                  <a:lnTo>
                    <a:pt x="2691" y="25"/>
                  </a:lnTo>
                  <a:lnTo>
                    <a:pt x="2668" y="24"/>
                  </a:lnTo>
                  <a:lnTo>
                    <a:pt x="2658" y="21"/>
                  </a:lnTo>
                  <a:lnTo>
                    <a:pt x="2648" y="19"/>
                  </a:lnTo>
                  <a:lnTo>
                    <a:pt x="2638" y="16"/>
                  </a:lnTo>
                  <a:lnTo>
                    <a:pt x="2627" y="12"/>
                  </a:lnTo>
                  <a:lnTo>
                    <a:pt x="2617" y="9"/>
                  </a:lnTo>
                  <a:lnTo>
                    <a:pt x="2607" y="5"/>
                  </a:lnTo>
                  <a:lnTo>
                    <a:pt x="2595" y="2"/>
                  </a:lnTo>
                  <a:lnTo>
                    <a:pt x="2585" y="1"/>
                  </a:lnTo>
                  <a:lnTo>
                    <a:pt x="2576" y="0"/>
                  </a:lnTo>
                  <a:lnTo>
                    <a:pt x="2567" y="1"/>
                  </a:lnTo>
                  <a:lnTo>
                    <a:pt x="2557" y="3"/>
                  </a:lnTo>
                  <a:lnTo>
                    <a:pt x="2548" y="4"/>
                  </a:lnTo>
                  <a:lnTo>
                    <a:pt x="2537" y="7"/>
                  </a:lnTo>
                  <a:lnTo>
                    <a:pt x="2527" y="9"/>
                  </a:lnTo>
                  <a:lnTo>
                    <a:pt x="2517" y="9"/>
                  </a:lnTo>
                  <a:lnTo>
                    <a:pt x="2507" y="9"/>
                  </a:lnTo>
                  <a:lnTo>
                    <a:pt x="2503" y="8"/>
                  </a:lnTo>
                  <a:lnTo>
                    <a:pt x="2500" y="5"/>
                  </a:lnTo>
                  <a:lnTo>
                    <a:pt x="2496" y="3"/>
                  </a:lnTo>
                  <a:lnTo>
                    <a:pt x="2494" y="1"/>
                  </a:lnTo>
                  <a:lnTo>
                    <a:pt x="2480" y="13"/>
                  </a:lnTo>
                  <a:lnTo>
                    <a:pt x="2470" y="26"/>
                  </a:lnTo>
                  <a:lnTo>
                    <a:pt x="2461" y="39"/>
                  </a:lnTo>
                  <a:lnTo>
                    <a:pt x="2454" y="50"/>
                  </a:lnTo>
                  <a:lnTo>
                    <a:pt x="2452" y="59"/>
                  </a:lnTo>
                  <a:lnTo>
                    <a:pt x="2446" y="76"/>
                  </a:lnTo>
                  <a:lnTo>
                    <a:pt x="2442" y="92"/>
                  </a:lnTo>
                  <a:lnTo>
                    <a:pt x="2441" y="100"/>
                  </a:lnTo>
                  <a:lnTo>
                    <a:pt x="2426" y="101"/>
                  </a:lnTo>
                  <a:lnTo>
                    <a:pt x="2411" y="102"/>
                  </a:lnTo>
                  <a:lnTo>
                    <a:pt x="2395" y="102"/>
                  </a:lnTo>
                  <a:lnTo>
                    <a:pt x="2378" y="102"/>
                  </a:lnTo>
                  <a:lnTo>
                    <a:pt x="2355" y="102"/>
                  </a:lnTo>
                  <a:lnTo>
                    <a:pt x="2332" y="103"/>
                  </a:lnTo>
                  <a:lnTo>
                    <a:pt x="2321" y="105"/>
                  </a:lnTo>
                  <a:lnTo>
                    <a:pt x="2311" y="106"/>
                  </a:lnTo>
                  <a:lnTo>
                    <a:pt x="2299" y="108"/>
                  </a:lnTo>
                  <a:lnTo>
                    <a:pt x="2290" y="111"/>
                  </a:lnTo>
                  <a:lnTo>
                    <a:pt x="2281" y="115"/>
                  </a:lnTo>
                  <a:lnTo>
                    <a:pt x="2272" y="119"/>
                  </a:lnTo>
                  <a:lnTo>
                    <a:pt x="2265" y="125"/>
                  </a:lnTo>
                  <a:lnTo>
                    <a:pt x="2258" y="132"/>
                  </a:lnTo>
                  <a:lnTo>
                    <a:pt x="2253" y="141"/>
                  </a:lnTo>
                  <a:lnTo>
                    <a:pt x="2248" y="150"/>
                  </a:lnTo>
                  <a:lnTo>
                    <a:pt x="2245" y="161"/>
                  </a:lnTo>
                  <a:lnTo>
                    <a:pt x="2242" y="174"/>
                  </a:lnTo>
                  <a:lnTo>
                    <a:pt x="2223" y="180"/>
                  </a:lnTo>
                  <a:lnTo>
                    <a:pt x="2204" y="183"/>
                  </a:lnTo>
                  <a:lnTo>
                    <a:pt x="2195" y="185"/>
                  </a:lnTo>
                  <a:lnTo>
                    <a:pt x="2186" y="189"/>
                  </a:lnTo>
                  <a:lnTo>
                    <a:pt x="2176" y="193"/>
                  </a:lnTo>
                  <a:lnTo>
                    <a:pt x="2168" y="200"/>
                  </a:lnTo>
                  <a:lnTo>
                    <a:pt x="2154" y="217"/>
                  </a:lnTo>
                  <a:lnTo>
                    <a:pt x="2138" y="234"/>
                  </a:lnTo>
                  <a:lnTo>
                    <a:pt x="2126" y="242"/>
                  </a:lnTo>
                  <a:lnTo>
                    <a:pt x="2114" y="250"/>
                  </a:lnTo>
                  <a:lnTo>
                    <a:pt x="2100" y="256"/>
                  </a:lnTo>
                  <a:lnTo>
                    <a:pt x="2088" y="262"/>
                  </a:lnTo>
                  <a:lnTo>
                    <a:pt x="2073" y="266"/>
                  </a:lnTo>
                  <a:lnTo>
                    <a:pt x="2059" y="270"/>
                  </a:lnTo>
                  <a:lnTo>
                    <a:pt x="2044" y="272"/>
                  </a:lnTo>
                  <a:lnTo>
                    <a:pt x="2031" y="274"/>
                  </a:lnTo>
                  <a:lnTo>
                    <a:pt x="2027" y="281"/>
                  </a:lnTo>
                  <a:lnTo>
                    <a:pt x="2022" y="287"/>
                  </a:lnTo>
                  <a:lnTo>
                    <a:pt x="2016" y="292"/>
                  </a:lnTo>
                  <a:lnTo>
                    <a:pt x="2010" y="297"/>
                  </a:lnTo>
                  <a:lnTo>
                    <a:pt x="1994" y="306"/>
                  </a:lnTo>
                  <a:lnTo>
                    <a:pt x="1978" y="313"/>
                  </a:lnTo>
                  <a:lnTo>
                    <a:pt x="1943" y="323"/>
                  </a:lnTo>
                  <a:lnTo>
                    <a:pt x="1913" y="335"/>
                  </a:lnTo>
                  <a:lnTo>
                    <a:pt x="1905" y="339"/>
                  </a:lnTo>
                  <a:lnTo>
                    <a:pt x="1899" y="344"/>
                  </a:lnTo>
                  <a:lnTo>
                    <a:pt x="1894" y="349"/>
                  </a:lnTo>
                  <a:lnTo>
                    <a:pt x="1888" y="356"/>
                  </a:lnTo>
                  <a:lnTo>
                    <a:pt x="1879" y="369"/>
                  </a:lnTo>
                  <a:lnTo>
                    <a:pt x="1870" y="382"/>
                  </a:lnTo>
                  <a:lnTo>
                    <a:pt x="1863" y="392"/>
                  </a:lnTo>
                  <a:lnTo>
                    <a:pt x="1854" y="399"/>
                  </a:lnTo>
                  <a:lnTo>
                    <a:pt x="1845" y="404"/>
                  </a:lnTo>
                  <a:lnTo>
                    <a:pt x="1835" y="407"/>
                  </a:lnTo>
                  <a:lnTo>
                    <a:pt x="1813" y="413"/>
                  </a:lnTo>
                  <a:lnTo>
                    <a:pt x="1790" y="418"/>
                  </a:lnTo>
                  <a:lnTo>
                    <a:pt x="1780" y="420"/>
                  </a:lnTo>
                  <a:lnTo>
                    <a:pt x="1770" y="425"/>
                  </a:lnTo>
                  <a:lnTo>
                    <a:pt x="1760" y="429"/>
                  </a:lnTo>
                  <a:lnTo>
                    <a:pt x="1751" y="436"/>
                  </a:lnTo>
                  <a:lnTo>
                    <a:pt x="1741" y="443"/>
                  </a:lnTo>
                  <a:lnTo>
                    <a:pt x="1732" y="450"/>
                  </a:lnTo>
                  <a:lnTo>
                    <a:pt x="1724" y="458"/>
                  </a:lnTo>
                  <a:lnTo>
                    <a:pt x="1716" y="467"/>
                  </a:lnTo>
                  <a:lnTo>
                    <a:pt x="1702" y="485"/>
                  </a:lnTo>
                  <a:lnTo>
                    <a:pt x="1688" y="503"/>
                  </a:lnTo>
                  <a:lnTo>
                    <a:pt x="1675" y="522"/>
                  </a:lnTo>
                  <a:lnTo>
                    <a:pt x="1664" y="542"/>
                  </a:lnTo>
                  <a:lnTo>
                    <a:pt x="1659" y="550"/>
                  </a:lnTo>
                  <a:lnTo>
                    <a:pt x="1654" y="557"/>
                  </a:lnTo>
                  <a:lnTo>
                    <a:pt x="1648" y="563"/>
                  </a:lnTo>
                  <a:lnTo>
                    <a:pt x="1642" y="570"/>
                  </a:lnTo>
                  <a:lnTo>
                    <a:pt x="1636" y="575"/>
                  </a:lnTo>
                  <a:lnTo>
                    <a:pt x="1628" y="581"/>
                  </a:lnTo>
                  <a:lnTo>
                    <a:pt x="1621" y="585"/>
                  </a:lnTo>
                  <a:lnTo>
                    <a:pt x="1613" y="590"/>
                  </a:lnTo>
                  <a:lnTo>
                    <a:pt x="1596" y="595"/>
                  </a:lnTo>
                  <a:lnTo>
                    <a:pt x="1579" y="601"/>
                  </a:lnTo>
                  <a:lnTo>
                    <a:pt x="1560" y="604"/>
                  </a:lnTo>
                  <a:lnTo>
                    <a:pt x="1541" y="606"/>
                  </a:lnTo>
                  <a:lnTo>
                    <a:pt x="1536" y="610"/>
                  </a:lnTo>
                  <a:lnTo>
                    <a:pt x="1533" y="615"/>
                  </a:lnTo>
                  <a:lnTo>
                    <a:pt x="1531" y="620"/>
                  </a:lnTo>
                  <a:lnTo>
                    <a:pt x="1530" y="627"/>
                  </a:lnTo>
                  <a:lnTo>
                    <a:pt x="1526" y="641"/>
                  </a:lnTo>
                  <a:lnTo>
                    <a:pt x="1524" y="655"/>
                  </a:lnTo>
                  <a:lnTo>
                    <a:pt x="1523" y="661"/>
                  </a:lnTo>
                  <a:lnTo>
                    <a:pt x="1522" y="667"/>
                  </a:lnTo>
                  <a:lnTo>
                    <a:pt x="1518" y="673"/>
                  </a:lnTo>
                  <a:lnTo>
                    <a:pt x="1516" y="677"/>
                  </a:lnTo>
                  <a:lnTo>
                    <a:pt x="1511" y="681"/>
                  </a:lnTo>
                  <a:lnTo>
                    <a:pt x="1506" y="684"/>
                  </a:lnTo>
                  <a:lnTo>
                    <a:pt x="1499" y="685"/>
                  </a:lnTo>
                  <a:lnTo>
                    <a:pt x="1491" y="685"/>
                  </a:lnTo>
                  <a:lnTo>
                    <a:pt x="1507" y="726"/>
                  </a:lnTo>
                  <a:lnTo>
                    <a:pt x="1522" y="767"/>
                  </a:lnTo>
                  <a:lnTo>
                    <a:pt x="1528" y="788"/>
                  </a:lnTo>
                  <a:lnTo>
                    <a:pt x="1534" y="809"/>
                  </a:lnTo>
                  <a:lnTo>
                    <a:pt x="1540" y="830"/>
                  </a:lnTo>
                  <a:lnTo>
                    <a:pt x="1546" y="852"/>
                  </a:lnTo>
                  <a:lnTo>
                    <a:pt x="1549" y="865"/>
                  </a:lnTo>
                  <a:lnTo>
                    <a:pt x="1554" y="877"/>
                  </a:lnTo>
                  <a:lnTo>
                    <a:pt x="1560" y="886"/>
                  </a:lnTo>
                  <a:lnTo>
                    <a:pt x="1568" y="894"/>
                  </a:lnTo>
                  <a:lnTo>
                    <a:pt x="1577" y="901"/>
                  </a:lnTo>
                  <a:lnTo>
                    <a:pt x="1588" y="906"/>
                  </a:lnTo>
                  <a:lnTo>
                    <a:pt x="1599" y="912"/>
                  </a:lnTo>
                  <a:lnTo>
                    <a:pt x="1612" y="916"/>
                  </a:lnTo>
                  <a:lnTo>
                    <a:pt x="1634" y="923"/>
                  </a:lnTo>
                  <a:lnTo>
                    <a:pt x="1658" y="929"/>
                  </a:lnTo>
                  <a:lnTo>
                    <a:pt x="1683" y="934"/>
                  </a:lnTo>
                  <a:lnTo>
                    <a:pt x="1710" y="938"/>
                  </a:lnTo>
                  <a:lnTo>
                    <a:pt x="1736" y="939"/>
                  </a:lnTo>
                  <a:lnTo>
                    <a:pt x="1761" y="940"/>
                  </a:lnTo>
                  <a:lnTo>
                    <a:pt x="1786" y="938"/>
                  </a:lnTo>
                  <a:lnTo>
                    <a:pt x="1810" y="935"/>
                  </a:lnTo>
                  <a:lnTo>
                    <a:pt x="1823" y="930"/>
                  </a:lnTo>
                  <a:lnTo>
                    <a:pt x="1836" y="924"/>
                  </a:lnTo>
                  <a:lnTo>
                    <a:pt x="1843" y="921"/>
                  </a:lnTo>
                  <a:lnTo>
                    <a:pt x="1850" y="920"/>
                  </a:lnTo>
                  <a:lnTo>
                    <a:pt x="1856" y="919"/>
                  </a:lnTo>
                  <a:lnTo>
                    <a:pt x="1866" y="920"/>
                  </a:lnTo>
                  <a:lnTo>
                    <a:pt x="1877" y="923"/>
                  </a:lnTo>
                  <a:lnTo>
                    <a:pt x="1887" y="929"/>
                  </a:lnTo>
                  <a:lnTo>
                    <a:pt x="1899" y="935"/>
                  </a:lnTo>
                  <a:lnTo>
                    <a:pt x="1910" y="939"/>
                  </a:lnTo>
                  <a:lnTo>
                    <a:pt x="1915" y="922"/>
                  </a:lnTo>
                  <a:lnTo>
                    <a:pt x="1919" y="909"/>
                  </a:lnTo>
                  <a:lnTo>
                    <a:pt x="1925" y="897"/>
                  </a:lnTo>
                  <a:lnTo>
                    <a:pt x="1930" y="888"/>
                  </a:lnTo>
                  <a:lnTo>
                    <a:pt x="1935" y="883"/>
                  </a:lnTo>
                  <a:lnTo>
                    <a:pt x="1940" y="881"/>
                  </a:lnTo>
                  <a:lnTo>
                    <a:pt x="1944" y="878"/>
                  </a:lnTo>
                  <a:lnTo>
                    <a:pt x="1950" y="875"/>
                  </a:lnTo>
                  <a:lnTo>
                    <a:pt x="1957" y="874"/>
                  </a:lnTo>
                  <a:lnTo>
                    <a:pt x="1965" y="873"/>
                  </a:lnTo>
                  <a:lnTo>
                    <a:pt x="1974" y="872"/>
                  </a:lnTo>
                  <a:lnTo>
                    <a:pt x="1983" y="872"/>
                  </a:lnTo>
                  <a:lnTo>
                    <a:pt x="1983" y="895"/>
                  </a:lnTo>
                  <a:lnTo>
                    <a:pt x="1984" y="918"/>
                  </a:lnTo>
                  <a:lnTo>
                    <a:pt x="1984" y="923"/>
                  </a:lnTo>
                  <a:lnTo>
                    <a:pt x="1986" y="928"/>
                  </a:lnTo>
                  <a:lnTo>
                    <a:pt x="1989" y="932"/>
                  </a:lnTo>
                  <a:lnTo>
                    <a:pt x="1991" y="936"/>
                  </a:lnTo>
                  <a:lnTo>
                    <a:pt x="1995" y="938"/>
                  </a:lnTo>
                  <a:lnTo>
                    <a:pt x="2000" y="939"/>
                  </a:lnTo>
                  <a:lnTo>
                    <a:pt x="2006" y="940"/>
                  </a:lnTo>
                  <a:lnTo>
                    <a:pt x="2012" y="939"/>
                  </a:lnTo>
                  <a:lnTo>
                    <a:pt x="2014" y="972"/>
                  </a:lnTo>
                  <a:lnTo>
                    <a:pt x="2015" y="1005"/>
                  </a:lnTo>
                  <a:lnTo>
                    <a:pt x="2015" y="1039"/>
                  </a:lnTo>
                  <a:lnTo>
                    <a:pt x="2014" y="1072"/>
                  </a:lnTo>
                  <a:lnTo>
                    <a:pt x="2006" y="1072"/>
                  </a:lnTo>
                  <a:lnTo>
                    <a:pt x="1998" y="1074"/>
                  </a:lnTo>
                  <a:lnTo>
                    <a:pt x="1990" y="1075"/>
                  </a:lnTo>
                  <a:lnTo>
                    <a:pt x="1983" y="1077"/>
                  </a:lnTo>
                  <a:lnTo>
                    <a:pt x="1968" y="1080"/>
                  </a:lnTo>
                  <a:lnTo>
                    <a:pt x="1953" y="1084"/>
                  </a:lnTo>
                  <a:lnTo>
                    <a:pt x="1953" y="1075"/>
                  </a:lnTo>
                  <a:lnTo>
                    <a:pt x="1952" y="1066"/>
                  </a:lnTo>
                  <a:lnTo>
                    <a:pt x="1951" y="1057"/>
                  </a:lnTo>
                  <a:lnTo>
                    <a:pt x="1952" y="1047"/>
                  </a:lnTo>
                  <a:lnTo>
                    <a:pt x="1928" y="1060"/>
                  </a:lnTo>
                  <a:lnTo>
                    <a:pt x="1904" y="1074"/>
                  </a:lnTo>
                  <a:lnTo>
                    <a:pt x="1893" y="1079"/>
                  </a:lnTo>
                  <a:lnTo>
                    <a:pt x="1880" y="1085"/>
                  </a:lnTo>
                  <a:lnTo>
                    <a:pt x="1868" y="1090"/>
                  </a:lnTo>
                  <a:lnTo>
                    <a:pt x="1854" y="1092"/>
                  </a:lnTo>
                  <a:lnTo>
                    <a:pt x="1835" y="1094"/>
                  </a:lnTo>
                  <a:lnTo>
                    <a:pt x="1815" y="1095"/>
                  </a:lnTo>
                  <a:lnTo>
                    <a:pt x="1796" y="1094"/>
                  </a:lnTo>
                  <a:lnTo>
                    <a:pt x="1777" y="1094"/>
                  </a:lnTo>
                  <a:lnTo>
                    <a:pt x="1762" y="1093"/>
                  </a:lnTo>
                  <a:lnTo>
                    <a:pt x="1746" y="1093"/>
                  </a:lnTo>
                  <a:lnTo>
                    <a:pt x="1731" y="1093"/>
                  </a:lnTo>
                  <a:lnTo>
                    <a:pt x="1715" y="1094"/>
                  </a:lnTo>
                  <a:lnTo>
                    <a:pt x="1714" y="1109"/>
                  </a:lnTo>
                  <a:lnTo>
                    <a:pt x="1712" y="1125"/>
                  </a:lnTo>
                  <a:lnTo>
                    <a:pt x="1712" y="1133"/>
                  </a:lnTo>
                  <a:lnTo>
                    <a:pt x="1712" y="1140"/>
                  </a:lnTo>
                  <a:lnTo>
                    <a:pt x="1713" y="1148"/>
                  </a:lnTo>
                  <a:lnTo>
                    <a:pt x="1715" y="1154"/>
                  </a:lnTo>
                  <a:lnTo>
                    <a:pt x="1719" y="1162"/>
                  </a:lnTo>
                  <a:lnTo>
                    <a:pt x="1722" y="1168"/>
                  </a:lnTo>
                  <a:lnTo>
                    <a:pt x="1728" y="1174"/>
                  </a:lnTo>
                  <a:lnTo>
                    <a:pt x="1732" y="1178"/>
                  </a:lnTo>
                  <a:lnTo>
                    <a:pt x="1737" y="1184"/>
                  </a:lnTo>
                  <a:lnTo>
                    <a:pt x="1741" y="1190"/>
                  </a:lnTo>
                  <a:lnTo>
                    <a:pt x="1745" y="1197"/>
                  </a:lnTo>
                  <a:lnTo>
                    <a:pt x="1746" y="1205"/>
                  </a:lnTo>
                  <a:lnTo>
                    <a:pt x="1747" y="1211"/>
                  </a:lnTo>
                  <a:lnTo>
                    <a:pt x="1746" y="1217"/>
                  </a:lnTo>
                  <a:lnTo>
                    <a:pt x="1744" y="1223"/>
                  </a:lnTo>
                  <a:lnTo>
                    <a:pt x="1741" y="1226"/>
                  </a:lnTo>
                  <a:lnTo>
                    <a:pt x="1738" y="1230"/>
                  </a:lnTo>
                  <a:lnTo>
                    <a:pt x="1733" y="1233"/>
                  </a:lnTo>
                  <a:lnTo>
                    <a:pt x="1728" y="1235"/>
                  </a:lnTo>
                  <a:lnTo>
                    <a:pt x="1723" y="1236"/>
                  </a:lnTo>
                  <a:lnTo>
                    <a:pt x="1699" y="1240"/>
                  </a:lnTo>
                  <a:lnTo>
                    <a:pt x="1677" y="1241"/>
                  </a:lnTo>
                  <a:lnTo>
                    <a:pt x="1684" y="1257"/>
                  </a:lnTo>
                  <a:lnTo>
                    <a:pt x="1691" y="1270"/>
                  </a:lnTo>
                  <a:lnTo>
                    <a:pt x="1696" y="1274"/>
                  </a:lnTo>
                  <a:lnTo>
                    <a:pt x="1700" y="1279"/>
                  </a:lnTo>
                  <a:lnTo>
                    <a:pt x="1705" y="1283"/>
                  </a:lnTo>
                  <a:lnTo>
                    <a:pt x="1711" y="1287"/>
                  </a:lnTo>
                  <a:lnTo>
                    <a:pt x="1721" y="1292"/>
                  </a:lnTo>
                  <a:lnTo>
                    <a:pt x="1735" y="1297"/>
                  </a:lnTo>
                  <a:lnTo>
                    <a:pt x="1749" y="1300"/>
                  </a:lnTo>
                  <a:lnTo>
                    <a:pt x="1765" y="1304"/>
                  </a:lnTo>
                  <a:lnTo>
                    <a:pt x="1780" y="1307"/>
                  </a:lnTo>
                  <a:lnTo>
                    <a:pt x="1792" y="1312"/>
                  </a:lnTo>
                  <a:lnTo>
                    <a:pt x="1797" y="1315"/>
                  </a:lnTo>
                  <a:lnTo>
                    <a:pt x="1803" y="1318"/>
                  </a:lnTo>
                  <a:lnTo>
                    <a:pt x="1806" y="1322"/>
                  </a:lnTo>
                  <a:lnTo>
                    <a:pt x="1811" y="1326"/>
                  </a:lnTo>
                  <a:lnTo>
                    <a:pt x="1814" y="1331"/>
                  </a:lnTo>
                  <a:lnTo>
                    <a:pt x="1818" y="1337"/>
                  </a:lnTo>
                  <a:lnTo>
                    <a:pt x="1820" y="1342"/>
                  </a:lnTo>
                  <a:lnTo>
                    <a:pt x="1822" y="1348"/>
                  </a:lnTo>
                  <a:lnTo>
                    <a:pt x="1825" y="1362"/>
                  </a:lnTo>
                  <a:lnTo>
                    <a:pt x="1825" y="1377"/>
                  </a:lnTo>
                  <a:lnTo>
                    <a:pt x="1825" y="1388"/>
                  </a:lnTo>
                  <a:lnTo>
                    <a:pt x="1822" y="1403"/>
                  </a:lnTo>
                  <a:lnTo>
                    <a:pt x="1819" y="1416"/>
                  </a:lnTo>
                  <a:lnTo>
                    <a:pt x="1813" y="1430"/>
                  </a:lnTo>
                  <a:lnTo>
                    <a:pt x="1810" y="1437"/>
                  </a:lnTo>
                  <a:lnTo>
                    <a:pt x="1805" y="1443"/>
                  </a:lnTo>
                  <a:lnTo>
                    <a:pt x="1801" y="1447"/>
                  </a:lnTo>
                  <a:lnTo>
                    <a:pt x="1796" y="1452"/>
                  </a:lnTo>
                  <a:lnTo>
                    <a:pt x="1790" y="1454"/>
                  </a:lnTo>
                  <a:lnTo>
                    <a:pt x="1784" y="1455"/>
                  </a:lnTo>
                  <a:lnTo>
                    <a:pt x="1777" y="1456"/>
                  </a:lnTo>
                  <a:lnTo>
                    <a:pt x="1770" y="1454"/>
                  </a:lnTo>
                  <a:lnTo>
                    <a:pt x="1759" y="1451"/>
                  </a:lnTo>
                  <a:lnTo>
                    <a:pt x="1749" y="1445"/>
                  </a:lnTo>
                  <a:lnTo>
                    <a:pt x="1740" y="1438"/>
                  </a:lnTo>
                  <a:lnTo>
                    <a:pt x="1732" y="1431"/>
                  </a:lnTo>
                  <a:lnTo>
                    <a:pt x="1723" y="1426"/>
                  </a:lnTo>
                  <a:lnTo>
                    <a:pt x="1714" y="1422"/>
                  </a:lnTo>
                  <a:lnTo>
                    <a:pt x="1708" y="1421"/>
                  </a:lnTo>
                  <a:lnTo>
                    <a:pt x="1703" y="1420"/>
                  </a:lnTo>
                  <a:lnTo>
                    <a:pt x="1697" y="1420"/>
                  </a:lnTo>
                  <a:lnTo>
                    <a:pt x="1690" y="1421"/>
                  </a:lnTo>
                  <a:lnTo>
                    <a:pt x="1692" y="1430"/>
                  </a:lnTo>
                  <a:lnTo>
                    <a:pt x="1695" y="1441"/>
                  </a:lnTo>
                  <a:lnTo>
                    <a:pt x="1696" y="1454"/>
                  </a:lnTo>
                  <a:lnTo>
                    <a:pt x="1697" y="1469"/>
                  </a:lnTo>
                  <a:lnTo>
                    <a:pt x="1699" y="1501"/>
                  </a:lnTo>
                  <a:lnTo>
                    <a:pt x="1700" y="1534"/>
                  </a:lnTo>
                  <a:lnTo>
                    <a:pt x="1703" y="1550"/>
                  </a:lnTo>
                  <a:lnTo>
                    <a:pt x="1704" y="1566"/>
                  </a:lnTo>
                  <a:lnTo>
                    <a:pt x="1707" y="1580"/>
                  </a:lnTo>
                  <a:lnTo>
                    <a:pt x="1711" y="1593"/>
                  </a:lnTo>
                  <a:lnTo>
                    <a:pt x="1715" y="1604"/>
                  </a:lnTo>
                  <a:lnTo>
                    <a:pt x="1721" y="1613"/>
                  </a:lnTo>
                  <a:lnTo>
                    <a:pt x="1723" y="1617"/>
                  </a:lnTo>
                  <a:lnTo>
                    <a:pt x="1727" y="1620"/>
                  </a:lnTo>
                  <a:lnTo>
                    <a:pt x="1731" y="1623"/>
                  </a:lnTo>
                  <a:lnTo>
                    <a:pt x="1736" y="1624"/>
                  </a:lnTo>
                  <a:lnTo>
                    <a:pt x="1735" y="1630"/>
                  </a:lnTo>
                  <a:lnTo>
                    <a:pt x="1733" y="1636"/>
                  </a:lnTo>
                  <a:lnTo>
                    <a:pt x="1730" y="1641"/>
                  </a:lnTo>
                  <a:lnTo>
                    <a:pt x="1727" y="1644"/>
                  </a:lnTo>
                  <a:lnTo>
                    <a:pt x="1716" y="1651"/>
                  </a:lnTo>
                  <a:lnTo>
                    <a:pt x="1705" y="1658"/>
                  </a:lnTo>
                  <a:lnTo>
                    <a:pt x="1694" y="1664"/>
                  </a:lnTo>
                  <a:lnTo>
                    <a:pt x="1683" y="1670"/>
                  </a:lnTo>
                  <a:lnTo>
                    <a:pt x="1680" y="1674"/>
                  </a:lnTo>
                  <a:lnTo>
                    <a:pt x="1677" y="1678"/>
                  </a:lnTo>
                  <a:lnTo>
                    <a:pt x="1674" y="1684"/>
                  </a:lnTo>
                  <a:lnTo>
                    <a:pt x="1674" y="1690"/>
                  </a:lnTo>
                  <a:lnTo>
                    <a:pt x="1669" y="1691"/>
                  </a:lnTo>
                  <a:lnTo>
                    <a:pt x="1664" y="1691"/>
                  </a:lnTo>
                  <a:lnTo>
                    <a:pt x="1661" y="1690"/>
                  </a:lnTo>
                  <a:lnTo>
                    <a:pt x="1657" y="1689"/>
                  </a:lnTo>
                  <a:lnTo>
                    <a:pt x="1650" y="1685"/>
                  </a:lnTo>
                  <a:lnTo>
                    <a:pt x="1646" y="1679"/>
                  </a:lnTo>
                  <a:lnTo>
                    <a:pt x="1642" y="1673"/>
                  </a:lnTo>
                  <a:lnTo>
                    <a:pt x="1640" y="1665"/>
                  </a:lnTo>
                  <a:lnTo>
                    <a:pt x="1639" y="1656"/>
                  </a:lnTo>
                  <a:lnTo>
                    <a:pt x="1639" y="1648"/>
                  </a:lnTo>
                  <a:lnTo>
                    <a:pt x="1630" y="1648"/>
                  </a:lnTo>
                  <a:lnTo>
                    <a:pt x="1622" y="1648"/>
                  </a:lnTo>
                  <a:lnTo>
                    <a:pt x="1614" y="1645"/>
                  </a:lnTo>
                  <a:lnTo>
                    <a:pt x="1606" y="1643"/>
                  </a:lnTo>
                  <a:lnTo>
                    <a:pt x="1598" y="1640"/>
                  </a:lnTo>
                  <a:lnTo>
                    <a:pt x="1590" y="1637"/>
                  </a:lnTo>
                  <a:lnTo>
                    <a:pt x="1582" y="1635"/>
                  </a:lnTo>
                  <a:lnTo>
                    <a:pt x="1573" y="1635"/>
                  </a:lnTo>
                  <a:lnTo>
                    <a:pt x="1573" y="1623"/>
                  </a:lnTo>
                  <a:lnTo>
                    <a:pt x="1573" y="1610"/>
                  </a:lnTo>
                  <a:lnTo>
                    <a:pt x="1572" y="1597"/>
                  </a:lnTo>
                  <a:lnTo>
                    <a:pt x="1571" y="1585"/>
                  </a:lnTo>
                  <a:lnTo>
                    <a:pt x="1568" y="1589"/>
                  </a:lnTo>
                  <a:lnTo>
                    <a:pt x="1565" y="1595"/>
                  </a:lnTo>
                  <a:lnTo>
                    <a:pt x="1554" y="1595"/>
                  </a:lnTo>
                  <a:lnTo>
                    <a:pt x="1541" y="1596"/>
                  </a:lnTo>
                  <a:lnTo>
                    <a:pt x="1528" y="1596"/>
                  </a:lnTo>
                  <a:lnTo>
                    <a:pt x="1516" y="1597"/>
                  </a:lnTo>
                  <a:lnTo>
                    <a:pt x="1516" y="1613"/>
                  </a:lnTo>
                  <a:lnTo>
                    <a:pt x="1515" y="1629"/>
                  </a:lnTo>
                  <a:lnTo>
                    <a:pt x="1500" y="1625"/>
                  </a:lnTo>
                  <a:lnTo>
                    <a:pt x="1484" y="1621"/>
                  </a:lnTo>
                  <a:lnTo>
                    <a:pt x="1469" y="1619"/>
                  </a:lnTo>
                  <a:lnTo>
                    <a:pt x="1453" y="1618"/>
                  </a:lnTo>
                  <a:lnTo>
                    <a:pt x="1423" y="1615"/>
                  </a:lnTo>
                  <a:lnTo>
                    <a:pt x="1391" y="1609"/>
                  </a:lnTo>
                  <a:lnTo>
                    <a:pt x="1361" y="1601"/>
                  </a:lnTo>
                  <a:lnTo>
                    <a:pt x="1330" y="1593"/>
                  </a:lnTo>
                  <a:lnTo>
                    <a:pt x="1314" y="1589"/>
                  </a:lnTo>
                  <a:lnTo>
                    <a:pt x="1298" y="1589"/>
                  </a:lnTo>
                  <a:lnTo>
                    <a:pt x="1290" y="1589"/>
                  </a:lnTo>
                  <a:lnTo>
                    <a:pt x="1283" y="1591"/>
                  </a:lnTo>
                  <a:lnTo>
                    <a:pt x="1276" y="1592"/>
                  </a:lnTo>
                  <a:lnTo>
                    <a:pt x="1268" y="1594"/>
                  </a:lnTo>
                  <a:lnTo>
                    <a:pt x="1267" y="1608"/>
                  </a:lnTo>
                  <a:lnTo>
                    <a:pt x="1264" y="1621"/>
                  </a:lnTo>
                  <a:lnTo>
                    <a:pt x="1261" y="1636"/>
                  </a:lnTo>
                  <a:lnTo>
                    <a:pt x="1256" y="1650"/>
                  </a:lnTo>
                  <a:lnTo>
                    <a:pt x="1251" y="1665"/>
                  </a:lnTo>
                  <a:lnTo>
                    <a:pt x="1244" y="1677"/>
                  </a:lnTo>
                  <a:lnTo>
                    <a:pt x="1237" y="1690"/>
                  </a:lnTo>
                  <a:lnTo>
                    <a:pt x="1229" y="1701"/>
                  </a:lnTo>
                  <a:lnTo>
                    <a:pt x="1223" y="1709"/>
                  </a:lnTo>
                  <a:lnTo>
                    <a:pt x="1215" y="1714"/>
                  </a:lnTo>
                  <a:lnTo>
                    <a:pt x="1207" y="1718"/>
                  </a:lnTo>
                  <a:lnTo>
                    <a:pt x="1198" y="1720"/>
                  </a:lnTo>
                  <a:lnTo>
                    <a:pt x="1179" y="1725"/>
                  </a:lnTo>
                  <a:lnTo>
                    <a:pt x="1161" y="1731"/>
                  </a:lnTo>
                  <a:lnTo>
                    <a:pt x="1163" y="1739"/>
                  </a:lnTo>
                  <a:lnTo>
                    <a:pt x="1165" y="1747"/>
                  </a:lnTo>
                  <a:lnTo>
                    <a:pt x="1168" y="1755"/>
                  </a:lnTo>
                  <a:lnTo>
                    <a:pt x="1171" y="1763"/>
                  </a:lnTo>
                  <a:lnTo>
                    <a:pt x="1174" y="1771"/>
                  </a:lnTo>
                  <a:lnTo>
                    <a:pt x="1177" y="1779"/>
                  </a:lnTo>
                  <a:lnTo>
                    <a:pt x="1178" y="1786"/>
                  </a:lnTo>
                  <a:lnTo>
                    <a:pt x="1177" y="1796"/>
                  </a:lnTo>
                  <a:lnTo>
                    <a:pt x="1170" y="1796"/>
                  </a:lnTo>
                  <a:lnTo>
                    <a:pt x="1163" y="1797"/>
                  </a:lnTo>
                  <a:lnTo>
                    <a:pt x="1157" y="1798"/>
                  </a:lnTo>
                  <a:lnTo>
                    <a:pt x="1152" y="1800"/>
                  </a:lnTo>
                  <a:lnTo>
                    <a:pt x="1147" y="1804"/>
                  </a:lnTo>
                  <a:lnTo>
                    <a:pt x="1144" y="1808"/>
                  </a:lnTo>
                  <a:lnTo>
                    <a:pt x="1140" y="1813"/>
                  </a:lnTo>
                  <a:lnTo>
                    <a:pt x="1138" y="1820"/>
                  </a:lnTo>
                  <a:lnTo>
                    <a:pt x="1125" y="1820"/>
                  </a:lnTo>
                  <a:lnTo>
                    <a:pt x="1114" y="1818"/>
                  </a:lnTo>
                  <a:lnTo>
                    <a:pt x="1101" y="1817"/>
                  </a:lnTo>
                  <a:lnTo>
                    <a:pt x="1089" y="1816"/>
                  </a:lnTo>
                  <a:lnTo>
                    <a:pt x="1073" y="1815"/>
                  </a:lnTo>
                  <a:lnTo>
                    <a:pt x="1057" y="1814"/>
                  </a:lnTo>
                  <a:lnTo>
                    <a:pt x="1041" y="1814"/>
                  </a:lnTo>
                  <a:lnTo>
                    <a:pt x="1026" y="1816"/>
                  </a:lnTo>
                  <a:lnTo>
                    <a:pt x="1023" y="1824"/>
                  </a:lnTo>
                  <a:lnTo>
                    <a:pt x="1022" y="1833"/>
                  </a:lnTo>
                  <a:lnTo>
                    <a:pt x="1021" y="1842"/>
                  </a:lnTo>
                  <a:lnTo>
                    <a:pt x="1021" y="1851"/>
                  </a:lnTo>
                  <a:lnTo>
                    <a:pt x="1019" y="1859"/>
                  </a:lnTo>
                  <a:lnTo>
                    <a:pt x="1019" y="1868"/>
                  </a:lnTo>
                  <a:lnTo>
                    <a:pt x="1017" y="1876"/>
                  </a:lnTo>
                  <a:lnTo>
                    <a:pt x="1015" y="1884"/>
                  </a:lnTo>
                  <a:lnTo>
                    <a:pt x="1000" y="1873"/>
                  </a:lnTo>
                  <a:lnTo>
                    <a:pt x="990" y="1863"/>
                  </a:lnTo>
                  <a:lnTo>
                    <a:pt x="980" y="1853"/>
                  </a:lnTo>
                  <a:lnTo>
                    <a:pt x="972" y="1843"/>
                  </a:lnTo>
                  <a:lnTo>
                    <a:pt x="967" y="1840"/>
                  </a:lnTo>
                  <a:lnTo>
                    <a:pt x="961" y="1837"/>
                  </a:lnTo>
                  <a:lnTo>
                    <a:pt x="956" y="1833"/>
                  </a:lnTo>
                  <a:lnTo>
                    <a:pt x="950" y="1831"/>
                  </a:lnTo>
                  <a:lnTo>
                    <a:pt x="942" y="1829"/>
                  </a:lnTo>
                  <a:lnTo>
                    <a:pt x="934" y="1827"/>
                  </a:lnTo>
                  <a:lnTo>
                    <a:pt x="924" y="1826"/>
                  </a:lnTo>
                  <a:lnTo>
                    <a:pt x="912" y="1826"/>
                  </a:lnTo>
                  <a:lnTo>
                    <a:pt x="911" y="1814"/>
                  </a:lnTo>
                  <a:lnTo>
                    <a:pt x="909" y="1796"/>
                  </a:lnTo>
                  <a:lnTo>
                    <a:pt x="909" y="1775"/>
                  </a:lnTo>
                  <a:lnTo>
                    <a:pt x="910" y="1753"/>
                  </a:lnTo>
                  <a:lnTo>
                    <a:pt x="912" y="1743"/>
                  </a:lnTo>
                  <a:lnTo>
                    <a:pt x="915" y="1734"/>
                  </a:lnTo>
                  <a:lnTo>
                    <a:pt x="918" y="1726"/>
                  </a:lnTo>
                  <a:lnTo>
                    <a:pt x="923" y="1720"/>
                  </a:lnTo>
                  <a:lnTo>
                    <a:pt x="925" y="1718"/>
                  </a:lnTo>
                  <a:lnTo>
                    <a:pt x="927" y="1716"/>
                  </a:lnTo>
                  <a:lnTo>
                    <a:pt x="931" y="1715"/>
                  </a:lnTo>
                  <a:lnTo>
                    <a:pt x="934" y="1714"/>
                  </a:lnTo>
                  <a:lnTo>
                    <a:pt x="937" y="1714"/>
                  </a:lnTo>
                  <a:lnTo>
                    <a:pt x="941" y="1714"/>
                  </a:lnTo>
                  <a:lnTo>
                    <a:pt x="945" y="1716"/>
                  </a:lnTo>
                  <a:lnTo>
                    <a:pt x="950" y="1717"/>
                  </a:lnTo>
                  <a:lnTo>
                    <a:pt x="961" y="1723"/>
                  </a:lnTo>
                  <a:lnTo>
                    <a:pt x="972" y="1727"/>
                  </a:lnTo>
                  <a:lnTo>
                    <a:pt x="981" y="1731"/>
                  </a:lnTo>
                  <a:lnTo>
                    <a:pt x="990" y="1734"/>
                  </a:lnTo>
                  <a:lnTo>
                    <a:pt x="1000" y="1735"/>
                  </a:lnTo>
                  <a:lnTo>
                    <a:pt x="1010" y="1735"/>
                  </a:lnTo>
                  <a:lnTo>
                    <a:pt x="1021" y="1734"/>
                  </a:lnTo>
                  <a:lnTo>
                    <a:pt x="1034" y="1732"/>
                  </a:lnTo>
                  <a:lnTo>
                    <a:pt x="1047" y="1728"/>
                  </a:lnTo>
                  <a:lnTo>
                    <a:pt x="1059" y="1724"/>
                  </a:lnTo>
                  <a:lnTo>
                    <a:pt x="1071" y="1718"/>
                  </a:lnTo>
                  <a:lnTo>
                    <a:pt x="1081" y="1712"/>
                  </a:lnTo>
                  <a:lnTo>
                    <a:pt x="1091" y="1706"/>
                  </a:lnTo>
                  <a:lnTo>
                    <a:pt x="1103" y="1700"/>
                  </a:lnTo>
                  <a:lnTo>
                    <a:pt x="1113" y="1694"/>
                  </a:lnTo>
                  <a:lnTo>
                    <a:pt x="1125" y="1690"/>
                  </a:lnTo>
                  <a:lnTo>
                    <a:pt x="1124" y="1685"/>
                  </a:lnTo>
                  <a:lnTo>
                    <a:pt x="1122" y="1682"/>
                  </a:lnTo>
                  <a:lnTo>
                    <a:pt x="1120" y="1679"/>
                  </a:lnTo>
                  <a:lnTo>
                    <a:pt x="1116" y="1677"/>
                  </a:lnTo>
                  <a:lnTo>
                    <a:pt x="1109" y="1673"/>
                  </a:lnTo>
                  <a:lnTo>
                    <a:pt x="1101" y="1669"/>
                  </a:lnTo>
                  <a:lnTo>
                    <a:pt x="1093" y="1665"/>
                  </a:lnTo>
                  <a:lnTo>
                    <a:pt x="1087" y="1660"/>
                  </a:lnTo>
                  <a:lnTo>
                    <a:pt x="1083" y="1657"/>
                  </a:lnTo>
                  <a:lnTo>
                    <a:pt x="1080" y="1653"/>
                  </a:lnTo>
                  <a:lnTo>
                    <a:pt x="1078" y="1649"/>
                  </a:lnTo>
                  <a:lnTo>
                    <a:pt x="1075" y="1643"/>
                  </a:lnTo>
                  <a:lnTo>
                    <a:pt x="1074" y="1634"/>
                  </a:lnTo>
                  <a:lnTo>
                    <a:pt x="1074" y="1625"/>
                  </a:lnTo>
                  <a:lnTo>
                    <a:pt x="1075" y="1616"/>
                  </a:lnTo>
                  <a:lnTo>
                    <a:pt x="1078" y="1607"/>
                  </a:lnTo>
                  <a:lnTo>
                    <a:pt x="1083" y="1588"/>
                  </a:lnTo>
                  <a:lnTo>
                    <a:pt x="1087" y="1570"/>
                  </a:lnTo>
                  <a:lnTo>
                    <a:pt x="1087" y="1563"/>
                  </a:lnTo>
                  <a:lnTo>
                    <a:pt x="1087" y="1558"/>
                  </a:lnTo>
                  <a:lnTo>
                    <a:pt x="1086" y="1553"/>
                  </a:lnTo>
                  <a:lnTo>
                    <a:pt x="1083" y="1550"/>
                  </a:lnTo>
                  <a:lnTo>
                    <a:pt x="1080" y="1544"/>
                  </a:lnTo>
                  <a:lnTo>
                    <a:pt x="1074" y="1542"/>
                  </a:lnTo>
                  <a:lnTo>
                    <a:pt x="1068" y="1539"/>
                  </a:lnTo>
                  <a:lnTo>
                    <a:pt x="1063" y="1536"/>
                  </a:lnTo>
                  <a:lnTo>
                    <a:pt x="1060" y="1535"/>
                  </a:lnTo>
                  <a:lnTo>
                    <a:pt x="1058" y="1533"/>
                  </a:lnTo>
                  <a:lnTo>
                    <a:pt x="1057" y="1529"/>
                  </a:lnTo>
                  <a:lnTo>
                    <a:pt x="1056" y="1526"/>
                  </a:lnTo>
                  <a:lnTo>
                    <a:pt x="1055" y="1515"/>
                  </a:lnTo>
                  <a:lnTo>
                    <a:pt x="1055" y="1505"/>
                  </a:lnTo>
                  <a:lnTo>
                    <a:pt x="1057" y="1494"/>
                  </a:lnTo>
                  <a:lnTo>
                    <a:pt x="1060" y="1484"/>
                  </a:lnTo>
                  <a:lnTo>
                    <a:pt x="1065" y="1474"/>
                  </a:lnTo>
                  <a:lnTo>
                    <a:pt x="1072" y="1465"/>
                  </a:lnTo>
                  <a:lnTo>
                    <a:pt x="1075" y="1462"/>
                  </a:lnTo>
                  <a:lnTo>
                    <a:pt x="1080" y="1459"/>
                  </a:lnTo>
                  <a:lnTo>
                    <a:pt x="1084" y="1456"/>
                  </a:lnTo>
                  <a:lnTo>
                    <a:pt x="1089" y="1455"/>
                  </a:lnTo>
                  <a:lnTo>
                    <a:pt x="1099" y="1464"/>
                  </a:lnTo>
                  <a:lnTo>
                    <a:pt x="1109" y="1471"/>
                  </a:lnTo>
                  <a:lnTo>
                    <a:pt x="1114" y="1473"/>
                  </a:lnTo>
                  <a:lnTo>
                    <a:pt x="1117" y="1474"/>
                  </a:lnTo>
                  <a:lnTo>
                    <a:pt x="1121" y="1474"/>
                  </a:lnTo>
                  <a:lnTo>
                    <a:pt x="1124" y="1474"/>
                  </a:lnTo>
                  <a:lnTo>
                    <a:pt x="1128" y="1474"/>
                  </a:lnTo>
                  <a:lnTo>
                    <a:pt x="1131" y="1472"/>
                  </a:lnTo>
                  <a:lnTo>
                    <a:pt x="1133" y="1471"/>
                  </a:lnTo>
                  <a:lnTo>
                    <a:pt x="1136" y="1469"/>
                  </a:lnTo>
                  <a:lnTo>
                    <a:pt x="1140" y="1463"/>
                  </a:lnTo>
                  <a:lnTo>
                    <a:pt x="1144" y="1455"/>
                  </a:lnTo>
                  <a:lnTo>
                    <a:pt x="1146" y="1446"/>
                  </a:lnTo>
                  <a:lnTo>
                    <a:pt x="1148" y="1437"/>
                  </a:lnTo>
                  <a:lnTo>
                    <a:pt x="1149" y="1427"/>
                  </a:lnTo>
                  <a:lnTo>
                    <a:pt x="1150" y="1418"/>
                  </a:lnTo>
                  <a:lnTo>
                    <a:pt x="1150" y="1397"/>
                  </a:lnTo>
                  <a:lnTo>
                    <a:pt x="1149" y="1381"/>
                  </a:lnTo>
                  <a:lnTo>
                    <a:pt x="1136" y="1381"/>
                  </a:lnTo>
                  <a:lnTo>
                    <a:pt x="1122" y="1380"/>
                  </a:lnTo>
                  <a:lnTo>
                    <a:pt x="1108" y="1378"/>
                  </a:lnTo>
                  <a:lnTo>
                    <a:pt x="1096" y="1374"/>
                  </a:lnTo>
                  <a:lnTo>
                    <a:pt x="1095" y="1349"/>
                  </a:lnTo>
                  <a:lnTo>
                    <a:pt x="1095" y="1324"/>
                  </a:lnTo>
                  <a:lnTo>
                    <a:pt x="1095" y="1299"/>
                  </a:lnTo>
                  <a:lnTo>
                    <a:pt x="1093" y="1274"/>
                  </a:lnTo>
                  <a:lnTo>
                    <a:pt x="1078" y="1274"/>
                  </a:lnTo>
                  <a:lnTo>
                    <a:pt x="1064" y="1274"/>
                  </a:lnTo>
                  <a:lnTo>
                    <a:pt x="1051" y="1275"/>
                  </a:lnTo>
                  <a:lnTo>
                    <a:pt x="1041" y="1277"/>
                  </a:lnTo>
                  <a:lnTo>
                    <a:pt x="1031" y="1281"/>
                  </a:lnTo>
                  <a:lnTo>
                    <a:pt x="1022" y="1285"/>
                  </a:lnTo>
                  <a:lnTo>
                    <a:pt x="1012" y="1291"/>
                  </a:lnTo>
                  <a:lnTo>
                    <a:pt x="1001" y="1299"/>
                  </a:lnTo>
                  <a:lnTo>
                    <a:pt x="991" y="1305"/>
                  </a:lnTo>
                  <a:lnTo>
                    <a:pt x="981" y="1313"/>
                  </a:lnTo>
                  <a:lnTo>
                    <a:pt x="969" y="1320"/>
                  </a:lnTo>
                  <a:lnTo>
                    <a:pt x="958" y="1325"/>
                  </a:lnTo>
                  <a:lnTo>
                    <a:pt x="953" y="1326"/>
                  </a:lnTo>
                  <a:lnTo>
                    <a:pt x="949" y="1328"/>
                  </a:lnTo>
                  <a:lnTo>
                    <a:pt x="945" y="1326"/>
                  </a:lnTo>
                  <a:lnTo>
                    <a:pt x="942" y="1324"/>
                  </a:lnTo>
                  <a:lnTo>
                    <a:pt x="940" y="1321"/>
                  </a:lnTo>
                  <a:lnTo>
                    <a:pt x="939" y="1315"/>
                  </a:lnTo>
                  <a:lnTo>
                    <a:pt x="939" y="1307"/>
                  </a:lnTo>
                  <a:lnTo>
                    <a:pt x="941" y="1298"/>
                  </a:lnTo>
                  <a:lnTo>
                    <a:pt x="898" y="1296"/>
                  </a:lnTo>
                  <a:lnTo>
                    <a:pt x="855" y="1293"/>
                  </a:lnTo>
                  <a:lnTo>
                    <a:pt x="813" y="1290"/>
                  </a:lnTo>
                  <a:lnTo>
                    <a:pt x="771" y="1284"/>
                  </a:lnTo>
                  <a:lnTo>
                    <a:pt x="763" y="1282"/>
                  </a:lnTo>
                  <a:lnTo>
                    <a:pt x="756" y="1280"/>
                  </a:lnTo>
                  <a:lnTo>
                    <a:pt x="752" y="1276"/>
                  </a:lnTo>
                  <a:lnTo>
                    <a:pt x="748" y="1272"/>
                  </a:lnTo>
                  <a:lnTo>
                    <a:pt x="745" y="1267"/>
                  </a:lnTo>
                  <a:lnTo>
                    <a:pt x="744" y="1263"/>
                  </a:lnTo>
                  <a:lnTo>
                    <a:pt x="744" y="1257"/>
                  </a:lnTo>
                  <a:lnTo>
                    <a:pt x="745" y="1252"/>
                  </a:lnTo>
                  <a:lnTo>
                    <a:pt x="746" y="1247"/>
                  </a:lnTo>
                  <a:lnTo>
                    <a:pt x="748" y="1242"/>
                  </a:lnTo>
                  <a:lnTo>
                    <a:pt x="752" y="1238"/>
                  </a:lnTo>
                  <a:lnTo>
                    <a:pt x="756" y="1233"/>
                  </a:lnTo>
                  <a:lnTo>
                    <a:pt x="762" y="1230"/>
                  </a:lnTo>
                  <a:lnTo>
                    <a:pt x="768" y="1227"/>
                  </a:lnTo>
                  <a:lnTo>
                    <a:pt x="775" y="1225"/>
                  </a:lnTo>
                  <a:lnTo>
                    <a:pt x="781" y="1224"/>
                  </a:lnTo>
                  <a:lnTo>
                    <a:pt x="781" y="1201"/>
                  </a:lnTo>
                  <a:lnTo>
                    <a:pt x="783" y="1178"/>
                  </a:lnTo>
                  <a:lnTo>
                    <a:pt x="784" y="1173"/>
                  </a:lnTo>
                  <a:lnTo>
                    <a:pt x="786" y="1168"/>
                  </a:lnTo>
                  <a:lnTo>
                    <a:pt x="788" y="1165"/>
                  </a:lnTo>
                  <a:lnTo>
                    <a:pt x="792" y="1161"/>
                  </a:lnTo>
                  <a:lnTo>
                    <a:pt x="796" y="1158"/>
                  </a:lnTo>
                  <a:lnTo>
                    <a:pt x="801" y="1157"/>
                  </a:lnTo>
                  <a:lnTo>
                    <a:pt x="808" y="1156"/>
                  </a:lnTo>
                  <a:lnTo>
                    <a:pt x="815" y="1157"/>
                  </a:lnTo>
                  <a:lnTo>
                    <a:pt x="816" y="1136"/>
                  </a:lnTo>
                  <a:lnTo>
                    <a:pt x="816" y="1115"/>
                  </a:lnTo>
                  <a:lnTo>
                    <a:pt x="815" y="1094"/>
                  </a:lnTo>
                  <a:lnTo>
                    <a:pt x="813" y="1074"/>
                  </a:lnTo>
                  <a:lnTo>
                    <a:pt x="785" y="1071"/>
                  </a:lnTo>
                  <a:lnTo>
                    <a:pt x="752" y="1070"/>
                  </a:lnTo>
                  <a:lnTo>
                    <a:pt x="744" y="1071"/>
                  </a:lnTo>
                  <a:lnTo>
                    <a:pt x="736" y="1072"/>
                  </a:lnTo>
                  <a:lnTo>
                    <a:pt x="729" y="1075"/>
                  </a:lnTo>
                  <a:lnTo>
                    <a:pt x="722" y="1077"/>
                  </a:lnTo>
                  <a:lnTo>
                    <a:pt x="715" y="1080"/>
                  </a:lnTo>
                  <a:lnTo>
                    <a:pt x="710" y="1085"/>
                  </a:lnTo>
                  <a:lnTo>
                    <a:pt x="704" y="1091"/>
                  </a:lnTo>
                  <a:lnTo>
                    <a:pt x="701" y="1096"/>
                  </a:lnTo>
                  <a:lnTo>
                    <a:pt x="696" y="1108"/>
                  </a:lnTo>
                  <a:lnTo>
                    <a:pt x="693" y="1118"/>
                  </a:lnTo>
                  <a:lnTo>
                    <a:pt x="692" y="1129"/>
                  </a:lnTo>
                  <a:lnTo>
                    <a:pt x="690" y="1141"/>
                  </a:lnTo>
                  <a:lnTo>
                    <a:pt x="688" y="1151"/>
                  </a:lnTo>
                  <a:lnTo>
                    <a:pt x="685" y="1161"/>
                  </a:lnTo>
                  <a:lnTo>
                    <a:pt x="681" y="1165"/>
                  </a:lnTo>
                  <a:lnTo>
                    <a:pt x="678" y="1169"/>
                  </a:lnTo>
                  <a:lnTo>
                    <a:pt x="672" y="1174"/>
                  </a:lnTo>
                  <a:lnTo>
                    <a:pt x="666" y="1177"/>
                  </a:lnTo>
                  <a:lnTo>
                    <a:pt x="656" y="1181"/>
                  </a:lnTo>
                  <a:lnTo>
                    <a:pt x="646" y="1184"/>
                  </a:lnTo>
                  <a:lnTo>
                    <a:pt x="635" y="1185"/>
                  </a:lnTo>
                  <a:lnTo>
                    <a:pt x="623" y="1185"/>
                  </a:lnTo>
                  <a:lnTo>
                    <a:pt x="612" y="1183"/>
                  </a:lnTo>
                  <a:lnTo>
                    <a:pt x="600" y="1180"/>
                  </a:lnTo>
                  <a:lnTo>
                    <a:pt x="596" y="1177"/>
                  </a:lnTo>
                  <a:lnTo>
                    <a:pt x="591" y="1175"/>
                  </a:lnTo>
                  <a:lnTo>
                    <a:pt x="587" y="1172"/>
                  </a:lnTo>
                  <a:lnTo>
                    <a:pt x="583" y="1167"/>
                  </a:lnTo>
                  <a:lnTo>
                    <a:pt x="573" y="1151"/>
                  </a:lnTo>
                  <a:lnTo>
                    <a:pt x="565" y="1134"/>
                  </a:lnTo>
                  <a:lnTo>
                    <a:pt x="561" y="1127"/>
                  </a:lnTo>
                  <a:lnTo>
                    <a:pt x="555" y="1119"/>
                  </a:lnTo>
                  <a:lnTo>
                    <a:pt x="551" y="1117"/>
                  </a:lnTo>
                  <a:lnTo>
                    <a:pt x="548" y="1113"/>
                  </a:lnTo>
                  <a:lnTo>
                    <a:pt x="543" y="1111"/>
                  </a:lnTo>
                  <a:lnTo>
                    <a:pt x="539" y="1110"/>
                  </a:lnTo>
                  <a:lnTo>
                    <a:pt x="536" y="1117"/>
                  </a:lnTo>
                  <a:lnTo>
                    <a:pt x="532" y="1124"/>
                  </a:lnTo>
                  <a:lnTo>
                    <a:pt x="531" y="1131"/>
                  </a:lnTo>
                  <a:lnTo>
                    <a:pt x="530" y="1136"/>
                  </a:lnTo>
                  <a:lnTo>
                    <a:pt x="529" y="1143"/>
                  </a:lnTo>
                  <a:lnTo>
                    <a:pt x="529" y="1149"/>
                  </a:lnTo>
                  <a:lnTo>
                    <a:pt x="530" y="1156"/>
                  </a:lnTo>
                  <a:lnTo>
                    <a:pt x="531" y="1161"/>
                  </a:lnTo>
                  <a:lnTo>
                    <a:pt x="536" y="1173"/>
                  </a:lnTo>
                  <a:lnTo>
                    <a:pt x="542" y="1185"/>
                  </a:lnTo>
                  <a:lnTo>
                    <a:pt x="549" y="1197"/>
                  </a:lnTo>
                  <a:lnTo>
                    <a:pt x="558" y="1207"/>
                  </a:lnTo>
                  <a:lnTo>
                    <a:pt x="577" y="1230"/>
                  </a:lnTo>
                  <a:lnTo>
                    <a:pt x="594" y="1251"/>
                  </a:lnTo>
                  <a:lnTo>
                    <a:pt x="600" y="1263"/>
                  </a:lnTo>
                  <a:lnTo>
                    <a:pt x="606" y="1275"/>
                  </a:lnTo>
                  <a:lnTo>
                    <a:pt x="611" y="1287"/>
                  </a:lnTo>
                  <a:lnTo>
                    <a:pt x="612" y="1299"/>
                  </a:lnTo>
                  <a:lnTo>
                    <a:pt x="607" y="1300"/>
                  </a:lnTo>
                  <a:lnTo>
                    <a:pt x="604" y="1300"/>
                  </a:lnTo>
                  <a:lnTo>
                    <a:pt x="599" y="1300"/>
                  </a:lnTo>
                  <a:lnTo>
                    <a:pt x="596" y="1299"/>
                  </a:lnTo>
                  <a:lnTo>
                    <a:pt x="589" y="1296"/>
                  </a:lnTo>
                  <a:lnTo>
                    <a:pt x="583" y="1291"/>
                  </a:lnTo>
                  <a:lnTo>
                    <a:pt x="572" y="1279"/>
                  </a:lnTo>
                  <a:lnTo>
                    <a:pt x="562" y="1266"/>
                  </a:lnTo>
                  <a:lnTo>
                    <a:pt x="556" y="1263"/>
                  </a:lnTo>
                  <a:lnTo>
                    <a:pt x="550" y="1260"/>
                  </a:lnTo>
                  <a:lnTo>
                    <a:pt x="546" y="1260"/>
                  </a:lnTo>
                  <a:lnTo>
                    <a:pt x="540" y="1259"/>
                  </a:lnTo>
                  <a:lnTo>
                    <a:pt x="537" y="1258"/>
                  </a:lnTo>
                  <a:lnTo>
                    <a:pt x="533" y="1256"/>
                  </a:lnTo>
                  <a:lnTo>
                    <a:pt x="532" y="1249"/>
                  </a:lnTo>
                  <a:lnTo>
                    <a:pt x="532" y="1240"/>
                  </a:lnTo>
                  <a:lnTo>
                    <a:pt x="522" y="1239"/>
                  </a:lnTo>
                  <a:lnTo>
                    <a:pt x="513" y="1239"/>
                  </a:lnTo>
                  <a:lnTo>
                    <a:pt x="507" y="1240"/>
                  </a:lnTo>
                  <a:lnTo>
                    <a:pt x="502" y="1242"/>
                  </a:lnTo>
                  <a:lnTo>
                    <a:pt x="500" y="1247"/>
                  </a:lnTo>
                  <a:lnTo>
                    <a:pt x="499" y="1251"/>
                  </a:lnTo>
                  <a:lnTo>
                    <a:pt x="499" y="1257"/>
                  </a:lnTo>
                  <a:lnTo>
                    <a:pt x="500" y="1263"/>
                  </a:lnTo>
                  <a:lnTo>
                    <a:pt x="509" y="1290"/>
                  </a:lnTo>
                  <a:lnTo>
                    <a:pt x="517" y="1316"/>
                  </a:lnTo>
                  <a:lnTo>
                    <a:pt x="516" y="1320"/>
                  </a:lnTo>
                  <a:lnTo>
                    <a:pt x="515" y="1324"/>
                  </a:lnTo>
                  <a:lnTo>
                    <a:pt x="514" y="1326"/>
                  </a:lnTo>
                  <a:lnTo>
                    <a:pt x="510" y="1330"/>
                  </a:lnTo>
                  <a:lnTo>
                    <a:pt x="504" y="1334"/>
                  </a:lnTo>
                  <a:lnTo>
                    <a:pt x="496" y="1339"/>
                  </a:lnTo>
                  <a:lnTo>
                    <a:pt x="488" y="1342"/>
                  </a:lnTo>
                  <a:lnTo>
                    <a:pt x="480" y="1347"/>
                  </a:lnTo>
                  <a:lnTo>
                    <a:pt x="475" y="1349"/>
                  </a:lnTo>
                  <a:lnTo>
                    <a:pt x="473" y="1351"/>
                  </a:lnTo>
                  <a:lnTo>
                    <a:pt x="469" y="1354"/>
                  </a:lnTo>
                  <a:lnTo>
                    <a:pt x="467" y="1357"/>
                  </a:lnTo>
                  <a:lnTo>
                    <a:pt x="465" y="1365"/>
                  </a:lnTo>
                  <a:lnTo>
                    <a:pt x="464" y="1373"/>
                  </a:lnTo>
                  <a:lnTo>
                    <a:pt x="463" y="1382"/>
                  </a:lnTo>
                  <a:lnTo>
                    <a:pt x="464" y="1390"/>
                  </a:lnTo>
                  <a:lnTo>
                    <a:pt x="466" y="1408"/>
                  </a:lnTo>
                  <a:lnTo>
                    <a:pt x="468" y="1424"/>
                  </a:lnTo>
                  <a:lnTo>
                    <a:pt x="476" y="1426"/>
                  </a:lnTo>
                  <a:lnTo>
                    <a:pt x="485" y="1427"/>
                  </a:lnTo>
                  <a:lnTo>
                    <a:pt x="495" y="1429"/>
                  </a:lnTo>
                  <a:lnTo>
                    <a:pt x="504" y="1431"/>
                  </a:lnTo>
                  <a:lnTo>
                    <a:pt x="512" y="1436"/>
                  </a:lnTo>
                  <a:lnTo>
                    <a:pt x="520" y="1440"/>
                  </a:lnTo>
                  <a:lnTo>
                    <a:pt x="525" y="1446"/>
                  </a:lnTo>
                  <a:lnTo>
                    <a:pt x="530" y="1454"/>
                  </a:lnTo>
                  <a:lnTo>
                    <a:pt x="524" y="1456"/>
                  </a:lnTo>
                  <a:lnTo>
                    <a:pt x="521" y="1460"/>
                  </a:lnTo>
                  <a:lnTo>
                    <a:pt x="517" y="1463"/>
                  </a:lnTo>
                  <a:lnTo>
                    <a:pt x="516" y="1467"/>
                  </a:lnTo>
                  <a:lnTo>
                    <a:pt x="514" y="1474"/>
                  </a:lnTo>
                  <a:lnTo>
                    <a:pt x="514" y="1484"/>
                  </a:lnTo>
                  <a:lnTo>
                    <a:pt x="514" y="1493"/>
                  </a:lnTo>
                  <a:lnTo>
                    <a:pt x="515" y="1503"/>
                  </a:lnTo>
                  <a:lnTo>
                    <a:pt x="515" y="1512"/>
                  </a:lnTo>
                  <a:lnTo>
                    <a:pt x="514" y="1521"/>
                  </a:lnTo>
                  <a:lnTo>
                    <a:pt x="510" y="1528"/>
                  </a:lnTo>
                  <a:lnTo>
                    <a:pt x="506" y="1535"/>
                  </a:lnTo>
                  <a:lnTo>
                    <a:pt x="501" y="1542"/>
                  </a:lnTo>
                  <a:lnTo>
                    <a:pt x="496" y="1547"/>
                  </a:lnTo>
                  <a:lnTo>
                    <a:pt x="484" y="1559"/>
                  </a:lnTo>
                  <a:lnTo>
                    <a:pt x="475" y="1571"/>
                  </a:lnTo>
                  <a:lnTo>
                    <a:pt x="500" y="1571"/>
                  </a:lnTo>
                  <a:lnTo>
                    <a:pt x="525" y="1571"/>
                  </a:lnTo>
                  <a:lnTo>
                    <a:pt x="550" y="1571"/>
                  </a:lnTo>
                  <a:lnTo>
                    <a:pt x="575" y="1572"/>
                  </a:lnTo>
                  <a:lnTo>
                    <a:pt x="577" y="1596"/>
                  </a:lnTo>
                  <a:lnTo>
                    <a:pt x="579" y="1620"/>
                  </a:lnTo>
                  <a:lnTo>
                    <a:pt x="581" y="1633"/>
                  </a:lnTo>
                  <a:lnTo>
                    <a:pt x="584" y="1644"/>
                  </a:lnTo>
                  <a:lnTo>
                    <a:pt x="588" y="1656"/>
                  </a:lnTo>
                  <a:lnTo>
                    <a:pt x="594" y="1667"/>
                  </a:lnTo>
                  <a:lnTo>
                    <a:pt x="598" y="1675"/>
                  </a:lnTo>
                  <a:lnTo>
                    <a:pt x="602" y="1684"/>
                  </a:lnTo>
                  <a:lnTo>
                    <a:pt x="605" y="1692"/>
                  </a:lnTo>
                  <a:lnTo>
                    <a:pt x="607" y="1701"/>
                  </a:lnTo>
                  <a:lnTo>
                    <a:pt x="608" y="1709"/>
                  </a:lnTo>
                  <a:lnTo>
                    <a:pt x="607" y="1718"/>
                  </a:lnTo>
                  <a:lnTo>
                    <a:pt x="605" y="1727"/>
                  </a:lnTo>
                  <a:lnTo>
                    <a:pt x="599" y="1736"/>
                  </a:lnTo>
                  <a:lnTo>
                    <a:pt x="588" y="1753"/>
                  </a:lnTo>
                  <a:lnTo>
                    <a:pt x="577" y="1768"/>
                  </a:lnTo>
                  <a:lnTo>
                    <a:pt x="572" y="1776"/>
                  </a:lnTo>
                  <a:lnTo>
                    <a:pt x="567" y="1785"/>
                  </a:lnTo>
                  <a:lnTo>
                    <a:pt x="565" y="1796"/>
                  </a:lnTo>
                  <a:lnTo>
                    <a:pt x="563" y="1806"/>
                  </a:lnTo>
                  <a:lnTo>
                    <a:pt x="563" y="1825"/>
                  </a:lnTo>
                  <a:lnTo>
                    <a:pt x="565" y="1843"/>
                  </a:lnTo>
                  <a:lnTo>
                    <a:pt x="566" y="1863"/>
                  </a:lnTo>
                  <a:lnTo>
                    <a:pt x="569" y="1882"/>
                  </a:lnTo>
                  <a:lnTo>
                    <a:pt x="569" y="1899"/>
                  </a:lnTo>
                  <a:lnTo>
                    <a:pt x="569" y="1916"/>
                  </a:lnTo>
                  <a:lnTo>
                    <a:pt x="566" y="1933"/>
                  </a:lnTo>
                  <a:lnTo>
                    <a:pt x="563" y="1950"/>
                  </a:lnTo>
                  <a:lnTo>
                    <a:pt x="561" y="1958"/>
                  </a:lnTo>
                  <a:lnTo>
                    <a:pt x="557" y="1966"/>
                  </a:lnTo>
                  <a:lnTo>
                    <a:pt x="554" y="1973"/>
                  </a:lnTo>
                  <a:lnTo>
                    <a:pt x="549" y="1981"/>
                  </a:lnTo>
                  <a:lnTo>
                    <a:pt x="543" y="1988"/>
                  </a:lnTo>
                  <a:lnTo>
                    <a:pt x="538" y="1994"/>
                  </a:lnTo>
                  <a:lnTo>
                    <a:pt x="531" y="1999"/>
                  </a:lnTo>
                  <a:lnTo>
                    <a:pt x="523" y="2005"/>
                  </a:lnTo>
                  <a:lnTo>
                    <a:pt x="504" y="2017"/>
                  </a:lnTo>
                  <a:lnTo>
                    <a:pt x="482" y="2026"/>
                  </a:lnTo>
                  <a:lnTo>
                    <a:pt x="460" y="2034"/>
                  </a:lnTo>
                  <a:lnTo>
                    <a:pt x="438" y="2042"/>
                  </a:lnTo>
                  <a:lnTo>
                    <a:pt x="416" y="2048"/>
                  </a:lnTo>
                  <a:lnTo>
                    <a:pt x="393" y="2055"/>
                  </a:lnTo>
                  <a:lnTo>
                    <a:pt x="372" y="2062"/>
                  </a:lnTo>
                  <a:lnTo>
                    <a:pt x="350" y="2070"/>
                  </a:lnTo>
                  <a:lnTo>
                    <a:pt x="351" y="2094"/>
                  </a:lnTo>
                  <a:lnTo>
                    <a:pt x="354" y="2111"/>
                  </a:lnTo>
                  <a:lnTo>
                    <a:pt x="354" y="2119"/>
                  </a:lnTo>
                  <a:lnTo>
                    <a:pt x="352" y="2128"/>
                  </a:lnTo>
                  <a:lnTo>
                    <a:pt x="351" y="2133"/>
                  </a:lnTo>
                  <a:lnTo>
                    <a:pt x="348" y="2137"/>
                  </a:lnTo>
                  <a:lnTo>
                    <a:pt x="343" y="2142"/>
                  </a:lnTo>
                  <a:lnTo>
                    <a:pt x="339" y="2147"/>
                  </a:lnTo>
                  <a:lnTo>
                    <a:pt x="366" y="2157"/>
                  </a:lnTo>
                  <a:lnTo>
                    <a:pt x="405" y="2171"/>
                  </a:lnTo>
                  <a:lnTo>
                    <a:pt x="414" y="2177"/>
                  </a:lnTo>
                  <a:lnTo>
                    <a:pt x="422" y="2182"/>
                  </a:lnTo>
                  <a:lnTo>
                    <a:pt x="428" y="2187"/>
                  </a:lnTo>
                  <a:lnTo>
                    <a:pt x="434" y="2193"/>
                  </a:lnTo>
                  <a:lnTo>
                    <a:pt x="438" y="2199"/>
                  </a:lnTo>
                  <a:lnTo>
                    <a:pt x="439" y="2206"/>
                  </a:lnTo>
                  <a:lnTo>
                    <a:pt x="439" y="2208"/>
                  </a:lnTo>
                  <a:lnTo>
                    <a:pt x="438" y="2211"/>
                  </a:lnTo>
                  <a:lnTo>
                    <a:pt x="435" y="2215"/>
                  </a:lnTo>
                  <a:lnTo>
                    <a:pt x="433" y="2218"/>
                  </a:lnTo>
                  <a:lnTo>
                    <a:pt x="425" y="2226"/>
                  </a:lnTo>
                  <a:lnTo>
                    <a:pt x="417" y="2232"/>
                  </a:lnTo>
                  <a:lnTo>
                    <a:pt x="408" y="2237"/>
                  </a:lnTo>
                  <a:lnTo>
                    <a:pt x="398" y="2241"/>
                  </a:lnTo>
                  <a:lnTo>
                    <a:pt x="377" y="2248"/>
                  </a:lnTo>
                  <a:lnTo>
                    <a:pt x="356" y="2252"/>
                  </a:lnTo>
                  <a:lnTo>
                    <a:pt x="345" y="2256"/>
                  </a:lnTo>
                  <a:lnTo>
                    <a:pt x="334" y="2258"/>
                  </a:lnTo>
                  <a:lnTo>
                    <a:pt x="324" y="2261"/>
                  </a:lnTo>
                  <a:lnTo>
                    <a:pt x="315" y="2266"/>
                  </a:lnTo>
                  <a:lnTo>
                    <a:pt x="305" y="2272"/>
                  </a:lnTo>
                  <a:lnTo>
                    <a:pt x="296" y="2277"/>
                  </a:lnTo>
                  <a:lnTo>
                    <a:pt x="290" y="2285"/>
                  </a:lnTo>
                  <a:lnTo>
                    <a:pt x="283" y="2296"/>
                  </a:lnTo>
                  <a:lnTo>
                    <a:pt x="270" y="2291"/>
                  </a:lnTo>
                  <a:lnTo>
                    <a:pt x="252" y="2286"/>
                  </a:lnTo>
                  <a:lnTo>
                    <a:pt x="243" y="2285"/>
                  </a:lnTo>
                  <a:lnTo>
                    <a:pt x="236" y="2286"/>
                  </a:lnTo>
                  <a:lnTo>
                    <a:pt x="233" y="2286"/>
                  </a:lnTo>
                  <a:lnTo>
                    <a:pt x="229" y="2288"/>
                  </a:lnTo>
                  <a:lnTo>
                    <a:pt x="227" y="2290"/>
                  </a:lnTo>
                  <a:lnTo>
                    <a:pt x="226" y="2292"/>
                  </a:lnTo>
                  <a:lnTo>
                    <a:pt x="224" y="2297"/>
                  </a:lnTo>
                  <a:lnTo>
                    <a:pt x="222" y="2299"/>
                  </a:lnTo>
                  <a:lnTo>
                    <a:pt x="219" y="2298"/>
                  </a:lnTo>
                  <a:lnTo>
                    <a:pt x="214" y="2297"/>
                  </a:lnTo>
                  <a:lnTo>
                    <a:pt x="211" y="2297"/>
                  </a:lnTo>
                  <a:lnTo>
                    <a:pt x="204" y="2297"/>
                  </a:lnTo>
                  <a:lnTo>
                    <a:pt x="204" y="2308"/>
                  </a:lnTo>
                  <a:lnTo>
                    <a:pt x="203" y="2319"/>
                  </a:lnTo>
                  <a:lnTo>
                    <a:pt x="202" y="2329"/>
                  </a:lnTo>
                  <a:lnTo>
                    <a:pt x="201" y="2337"/>
                  </a:lnTo>
                  <a:lnTo>
                    <a:pt x="201" y="2349"/>
                  </a:lnTo>
                  <a:lnTo>
                    <a:pt x="201" y="2362"/>
                  </a:lnTo>
                  <a:lnTo>
                    <a:pt x="202" y="2373"/>
                  </a:lnTo>
                  <a:lnTo>
                    <a:pt x="205" y="2385"/>
                  </a:lnTo>
                  <a:lnTo>
                    <a:pt x="206" y="2391"/>
                  </a:lnTo>
                  <a:lnTo>
                    <a:pt x="210" y="2396"/>
                  </a:lnTo>
                  <a:lnTo>
                    <a:pt x="212" y="2400"/>
                  </a:lnTo>
                  <a:lnTo>
                    <a:pt x="217" y="2405"/>
                  </a:lnTo>
                  <a:lnTo>
                    <a:pt x="220" y="2409"/>
                  </a:lnTo>
                  <a:lnTo>
                    <a:pt x="226" y="2412"/>
                  </a:lnTo>
                  <a:lnTo>
                    <a:pt x="231" y="2415"/>
                  </a:lnTo>
                  <a:lnTo>
                    <a:pt x="237" y="2416"/>
                  </a:lnTo>
                  <a:lnTo>
                    <a:pt x="260" y="2420"/>
                  </a:lnTo>
                  <a:lnTo>
                    <a:pt x="278" y="2422"/>
                  </a:lnTo>
                  <a:lnTo>
                    <a:pt x="282" y="2423"/>
                  </a:lnTo>
                  <a:lnTo>
                    <a:pt x="285" y="2425"/>
                  </a:lnTo>
                  <a:lnTo>
                    <a:pt x="287" y="2428"/>
                  </a:lnTo>
                  <a:lnTo>
                    <a:pt x="290" y="2431"/>
                  </a:lnTo>
                  <a:lnTo>
                    <a:pt x="292" y="2436"/>
                  </a:lnTo>
                  <a:lnTo>
                    <a:pt x="293" y="2441"/>
                  </a:lnTo>
                  <a:lnTo>
                    <a:pt x="294" y="2447"/>
                  </a:lnTo>
                  <a:lnTo>
                    <a:pt x="294" y="2455"/>
                  </a:lnTo>
                  <a:lnTo>
                    <a:pt x="293" y="2469"/>
                  </a:lnTo>
                  <a:lnTo>
                    <a:pt x="290" y="2482"/>
                  </a:lnTo>
                  <a:lnTo>
                    <a:pt x="285" y="2495"/>
                  </a:lnTo>
                  <a:lnTo>
                    <a:pt x="279" y="2506"/>
                  </a:lnTo>
                  <a:lnTo>
                    <a:pt x="272" y="2518"/>
                  </a:lnTo>
                  <a:lnTo>
                    <a:pt x="265" y="2529"/>
                  </a:lnTo>
                  <a:lnTo>
                    <a:pt x="255" y="2539"/>
                  </a:lnTo>
                  <a:lnTo>
                    <a:pt x="246" y="2549"/>
                  </a:lnTo>
                  <a:lnTo>
                    <a:pt x="235" y="2561"/>
                  </a:lnTo>
                  <a:lnTo>
                    <a:pt x="225" y="2569"/>
                  </a:lnTo>
                  <a:lnTo>
                    <a:pt x="214" y="2575"/>
                  </a:lnTo>
                  <a:lnTo>
                    <a:pt x="204" y="2578"/>
                  </a:lnTo>
                  <a:lnTo>
                    <a:pt x="181" y="2580"/>
                  </a:lnTo>
                  <a:lnTo>
                    <a:pt x="151" y="2581"/>
                  </a:lnTo>
                  <a:lnTo>
                    <a:pt x="145" y="2596"/>
                  </a:lnTo>
                  <a:lnTo>
                    <a:pt x="138" y="2611"/>
                  </a:lnTo>
                  <a:lnTo>
                    <a:pt x="134" y="2618"/>
                  </a:lnTo>
                  <a:lnTo>
                    <a:pt x="129" y="2623"/>
                  </a:lnTo>
                  <a:lnTo>
                    <a:pt x="123" y="2630"/>
                  </a:lnTo>
                  <a:lnTo>
                    <a:pt x="118" y="2636"/>
                  </a:lnTo>
                  <a:lnTo>
                    <a:pt x="111" y="2641"/>
                  </a:lnTo>
                  <a:lnTo>
                    <a:pt x="104" y="2644"/>
                  </a:lnTo>
                  <a:lnTo>
                    <a:pt x="97" y="2646"/>
                  </a:lnTo>
                  <a:lnTo>
                    <a:pt x="90" y="2647"/>
                  </a:lnTo>
                  <a:lnTo>
                    <a:pt x="77" y="2647"/>
                  </a:lnTo>
                  <a:lnTo>
                    <a:pt x="62" y="2646"/>
                  </a:lnTo>
                  <a:lnTo>
                    <a:pt x="53" y="2645"/>
                  </a:lnTo>
                  <a:lnTo>
                    <a:pt x="45" y="2645"/>
                  </a:lnTo>
                  <a:lnTo>
                    <a:pt x="36" y="2645"/>
                  </a:lnTo>
                  <a:lnTo>
                    <a:pt x="27" y="2646"/>
                  </a:lnTo>
                  <a:lnTo>
                    <a:pt x="25" y="2655"/>
                  </a:lnTo>
                  <a:lnTo>
                    <a:pt x="25" y="2662"/>
                  </a:lnTo>
                  <a:lnTo>
                    <a:pt x="27" y="2669"/>
                  </a:lnTo>
                  <a:lnTo>
                    <a:pt x="28" y="2675"/>
                  </a:lnTo>
                  <a:lnTo>
                    <a:pt x="30" y="2679"/>
                  </a:lnTo>
                  <a:lnTo>
                    <a:pt x="33" y="2684"/>
                  </a:lnTo>
                  <a:lnTo>
                    <a:pt x="37" y="2687"/>
                  </a:lnTo>
                  <a:lnTo>
                    <a:pt x="41" y="2691"/>
                  </a:lnTo>
                  <a:lnTo>
                    <a:pt x="52" y="2695"/>
                  </a:lnTo>
                  <a:lnTo>
                    <a:pt x="63" y="2697"/>
                  </a:lnTo>
                  <a:lnTo>
                    <a:pt x="77" y="2700"/>
                  </a:lnTo>
                  <a:lnTo>
                    <a:pt x="89" y="2702"/>
                  </a:lnTo>
                  <a:lnTo>
                    <a:pt x="103" y="2703"/>
                  </a:lnTo>
                  <a:lnTo>
                    <a:pt x="116" y="2705"/>
                  </a:lnTo>
                  <a:lnTo>
                    <a:pt x="128" y="2709"/>
                  </a:lnTo>
                  <a:lnTo>
                    <a:pt x="139" y="2715"/>
                  </a:lnTo>
                  <a:lnTo>
                    <a:pt x="144" y="2718"/>
                  </a:lnTo>
                  <a:lnTo>
                    <a:pt x="148" y="2721"/>
                  </a:lnTo>
                  <a:lnTo>
                    <a:pt x="152" y="2726"/>
                  </a:lnTo>
                  <a:lnTo>
                    <a:pt x="154" y="2732"/>
                  </a:lnTo>
                  <a:lnTo>
                    <a:pt x="156" y="2737"/>
                  </a:lnTo>
                  <a:lnTo>
                    <a:pt x="157" y="2744"/>
                  </a:lnTo>
                  <a:lnTo>
                    <a:pt x="159" y="2752"/>
                  </a:lnTo>
                  <a:lnTo>
                    <a:pt x="159" y="2761"/>
                  </a:lnTo>
                  <a:lnTo>
                    <a:pt x="147" y="2761"/>
                  </a:lnTo>
                  <a:lnTo>
                    <a:pt x="124" y="2762"/>
                  </a:lnTo>
                  <a:lnTo>
                    <a:pt x="95" y="2766"/>
                  </a:lnTo>
                  <a:lnTo>
                    <a:pt x="63" y="2772"/>
                  </a:lnTo>
                  <a:lnTo>
                    <a:pt x="48" y="2775"/>
                  </a:lnTo>
                  <a:lnTo>
                    <a:pt x="33" y="2778"/>
                  </a:lnTo>
                  <a:lnTo>
                    <a:pt x="21" y="2783"/>
                  </a:lnTo>
                  <a:lnTo>
                    <a:pt x="12" y="2789"/>
                  </a:lnTo>
                  <a:lnTo>
                    <a:pt x="7" y="2792"/>
                  </a:lnTo>
                  <a:lnTo>
                    <a:pt x="4" y="2795"/>
                  </a:lnTo>
                  <a:lnTo>
                    <a:pt x="3" y="2799"/>
                  </a:lnTo>
                  <a:lnTo>
                    <a:pt x="1" y="2802"/>
                  </a:lnTo>
                  <a:lnTo>
                    <a:pt x="0" y="2807"/>
                  </a:lnTo>
                  <a:lnTo>
                    <a:pt x="1" y="2810"/>
                  </a:lnTo>
                  <a:lnTo>
                    <a:pt x="4" y="2815"/>
                  </a:lnTo>
                  <a:lnTo>
                    <a:pt x="7" y="2819"/>
                  </a:lnTo>
                  <a:lnTo>
                    <a:pt x="23" y="2840"/>
                  </a:lnTo>
                  <a:lnTo>
                    <a:pt x="36" y="2860"/>
                  </a:lnTo>
                  <a:lnTo>
                    <a:pt x="48" y="2882"/>
                  </a:lnTo>
                  <a:lnTo>
                    <a:pt x="61" y="2904"/>
                  </a:lnTo>
                  <a:lnTo>
                    <a:pt x="63" y="2907"/>
                  </a:lnTo>
                  <a:lnTo>
                    <a:pt x="63" y="2910"/>
                  </a:lnTo>
                  <a:lnTo>
                    <a:pt x="63" y="2915"/>
                  </a:lnTo>
                  <a:lnTo>
                    <a:pt x="62" y="2920"/>
                  </a:lnTo>
                  <a:lnTo>
                    <a:pt x="60" y="2929"/>
                  </a:lnTo>
                  <a:lnTo>
                    <a:pt x="55" y="2940"/>
                  </a:lnTo>
                  <a:lnTo>
                    <a:pt x="52" y="2950"/>
                  </a:lnTo>
                  <a:lnTo>
                    <a:pt x="47" y="2962"/>
                  </a:lnTo>
                  <a:lnTo>
                    <a:pt x="45" y="2973"/>
                  </a:lnTo>
                  <a:lnTo>
                    <a:pt x="45" y="2983"/>
                  </a:lnTo>
                  <a:lnTo>
                    <a:pt x="46" y="2990"/>
                  </a:lnTo>
                  <a:lnTo>
                    <a:pt x="48" y="2997"/>
                  </a:lnTo>
                  <a:lnTo>
                    <a:pt x="50" y="3003"/>
                  </a:lnTo>
                  <a:lnTo>
                    <a:pt x="53" y="3010"/>
                  </a:lnTo>
                  <a:lnTo>
                    <a:pt x="61" y="3021"/>
                  </a:lnTo>
                  <a:lnTo>
                    <a:pt x="69" y="3031"/>
                  </a:lnTo>
                  <a:lnTo>
                    <a:pt x="77" y="3032"/>
                  </a:lnTo>
                  <a:lnTo>
                    <a:pt x="83" y="3035"/>
                  </a:lnTo>
                  <a:lnTo>
                    <a:pt x="90" y="3037"/>
                  </a:lnTo>
                  <a:lnTo>
                    <a:pt x="98" y="3040"/>
                  </a:lnTo>
                  <a:lnTo>
                    <a:pt x="112" y="3047"/>
                  </a:lnTo>
                  <a:lnTo>
                    <a:pt x="126" y="3052"/>
                  </a:lnTo>
                  <a:lnTo>
                    <a:pt x="137" y="3055"/>
                  </a:lnTo>
                  <a:lnTo>
                    <a:pt x="146" y="3055"/>
                  </a:lnTo>
                  <a:lnTo>
                    <a:pt x="154" y="3054"/>
                  </a:lnTo>
                  <a:lnTo>
                    <a:pt x="161" y="3051"/>
                  </a:lnTo>
                  <a:lnTo>
                    <a:pt x="167" y="3046"/>
                  </a:lnTo>
                  <a:lnTo>
                    <a:pt x="172" y="3040"/>
                  </a:lnTo>
                  <a:lnTo>
                    <a:pt x="177" y="3035"/>
                  </a:lnTo>
                  <a:lnTo>
                    <a:pt x="180" y="3028"/>
                  </a:lnTo>
                  <a:lnTo>
                    <a:pt x="187" y="3017"/>
                  </a:lnTo>
                  <a:lnTo>
                    <a:pt x="195" y="3010"/>
                  </a:lnTo>
                  <a:lnTo>
                    <a:pt x="200" y="3006"/>
                  </a:lnTo>
                  <a:lnTo>
                    <a:pt x="205" y="3003"/>
                  </a:lnTo>
                  <a:lnTo>
                    <a:pt x="211" y="3002"/>
                  </a:lnTo>
                  <a:lnTo>
                    <a:pt x="218" y="3002"/>
                  </a:lnTo>
                  <a:lnTo>
                    <a:pt x="230" y="3010"/>
                  </a:lnTo>
                  <a:lnTo>
                    <a:pt x="254" y="3029"/>
                  </a:lnTo>
                  <a:lnTo>
                    <a:pt x="278" y="3047"/>
                  </a:lnTo>
                  <a:lnTo>
                    <a:pt x="288" y="3054"/>
                  </a:lnTo>
                  <a:lnTo>
                    <a:pt x="294" y="3096"/>
                  </a:lnTo>
                  <a:lnTo>
                    <a:pt x="300" y="3137"/>
                  </a:lnTo>
                  <a:lnTo>
                    <a:pt x="302" y="3147"/>
                  </a:lnTo>
                  <a:lnTo>
                    <a:pt x="304" y="3158"/>
                  </a:lnTo>
                  <a:lnTo>
                    <a:pt x="308" y="3167"/>
                  </a:lnTo>
                  <a:lnTo>
                    <a:pt x="312" y="3176"/>
                  </a:lnTo>
                  <a:lnTo>
                    <a:pt x="317" y="3185"/>
                  </a:lnTo>
                  <a:lnTo>
                    <a:pt x="324" y="3194"/>
                  </a:lnTo>
                  <a:lnTo>
                    <a:pt x="331" y="3203"/>
                  </a:lnTo>
                  <a:lnTo>
                    <a:pt x="339" y="3211"/>
                  </a:lnTo>
                  <a:lnTo>
                    <a:pt x="344" y="3216"/>
                  </a:lnTo>
                  <a:lnTo>
                    <a:pt x="350" y="3219"/>
                  </a:lnTo>
                  <a:lnTo>
                    <a:pt x="356" y="3222"/>
                  </a:lnTo>
                  <a:lnTo>
                    <a:pt x="361" y="3225"/>
                  </a:lnTo>
                  <a:lnTo>
                    <a:pt x="374" y="3227"/>
                  </a:lnTo>
                  <a:lnTo>
                    <a:pt x="387" y="3228"/>
                  </a:lnTo>
                  <a:lnTo>
                    <a:pt x="401" y="3227"/>
                  </a:lnTo>
                  <a:lnTo>
                    <a:pt x="415" y="3225"/>
                  </a:lnTo>
                  <a:lnTo>
                    <a:pt x="430" y="3221"/>
                  </a:lnTo>
                  <a:lnTo>
                    <a:pt x="444" y="3219"/>
                  </a:lnTo>
                  <a:lnTo>
                    <a:pt x="460" y="3214"/>
                  </a:lnTo>
                  <a:lnTo>
                    <a:pt x="476" y="3212"/>
                  </a:lnTo>
                  <a:lnTo>
                    <a:pt x="491" y="3210"/>
                  </a:lnTo>
                  <a:lnTo>
                    <a:pt x="506" y="3210"/>
                  </a:lnTo>
                  <a:lnTo>
                    <a:pt x="529" y="3212"/>
                  </a:lnTo>
                  <a:lnTo>
                    <a:pt x="548" y="3216"/>
                  </a:lnTo>
                  <a:lnTo>
                    <a:pt x="557" y="3219"/>
                  </a:lnTo>
                  <a:lnTo>
                    <a:pt x="565" y="3221"/>
                  </a:lnTo>
                  <a:lnTo>
                    <a:pt x="572" y="3226"/>
                  </a:lnTo>
                  <a:lnTo>
                    <a:pt x="579" y="3229"/>
                  </a:lnTo>
                  <a:lnTo>
                    <a:pt x="584" y="3235"/>
                  </a:lnTo>
                  <a:lnTo>
                    <a:pt x="590" y="3241"/>
                  </a:lnTo>
                  <a:lnTo>
                    <a:pt x="596" y="3246"/>
                  </a:lnTo>
                  <a:lnTo>
                    <a:pt x="602" y="3253"/>
                  </a:lnTo>
                  <a:lnTo>
                    <a:pt x="612" y="3269"/>
                  </a:lnTo>
                  <a:lnTo>
                    <a:pt x="623" y="3289"/>
                  </a:lnTo>
                  <a:lnTo>
                    <a:pt x="632" y="3306"/>
                  </a:lnTo>
                  <a:lnTo>
                    <a:pt x="641" y="3322"/>
                  </a:lnTo>
                  <a:lnTo>
                    <a:pt x="651" y="3334"/>
                  </a:lnTo>
                  <a:lnTo>
                    <a:pt x="661" y="3345"/>
                  </a:lnTo>
                  <a:lnTo>
                    <a:pt x="666" y="3349"/>
                  </a:lnTo>
                  <a:lnTo>
                    <a:pt x="672" y="3353"/>
                  </a:lnTo>
                  <a:lnTo>
                    <a:pt x="679" y="3356"/>
                  </a:lnTo>
                  <a:lnTo>
                    <a:pt x="686" y="3359"/>
                  </a:lnTo>
                  <a:lnTo>
                    <a:pt x="694" y="3360"/>
                  </a:lnTo>
                  <a:lnTo>
                    <a:pt x="703" y="3361"/>
                  </a:lnTo>
                  <a:lnTo>
                    <a:pt x="712" y="3361"/>
                  </a:lnTo>
                  <a:lnTo>
                    <a:pt x="723" y="3361"/>
                  </a:lnTo>
                  <a:lnTo>
                    <a:pt x="731" y="3361"/>
                  </a:lnTo>
                  <a:lnTo>
                    <a:pt x="739" y="3363"/>
                  </a:lnTo>
                  <a:lnTo>
                    <a:pt x="747" y="3364"/>
                  </a:lnTo>
                  <a:lnTo>
                    <a:pt x="755" y="3366"/>
                  </a:lnTo>
                  <a:lnTo>
                    <a:pt x="766" y="3369"/>
                  </a:lnTo>
                  <a:lnTo>
                    <a:pt x="776" y="3372"/>
                  </a:lnTo>
                  <a:lnTo>
                    <a:pt x="786" y="3372"/>
                  </a:lnTo>
                  <a:lnTo>
                    <a:pt x="796" y="3370"/>
                  </a:lnTo>
                  <a:lnTo>
                    <a:pt x="818" y="3365"/>
                  </a:lnTo>
                  <a:lnTo>
                    <a:pt x="836" y="3361"/>
                  </a:lnTo>
                  <a:lnTo>
                    <a:pt x="845" y="3361"/>
                  </a:lnTo>
                  <a:lnTo>
                    <a:pt x="855" y="3363"/>
                  </a:lnTo>
                  <a:lnTo>
                    <a:pt x="866" y="3365"/>
                  </a:lnTo>
                  <a:lnTo>
                    <a:pt x="876" y="3369"/>
                  </a:lnTo>
                  <a:lnTo>
                    <a:pt x="891" y="3374"/>
                  </a:lnTo>
                  <a:lnTo>
                    <a:pt x="907" y="3377"/>
                  </a:lnTo>
                  <a:lnTo>
                    <a:pt x="923" y="3378"/>
                  </a:lnTo>
                  <a:lnTo>
                    <a:pt x="939" y="3378"/>
                  </a:lnTo>
                  <a:lnTo>
                    <a:pt x="973" y="3376"/>
                  </a:lnTo>
                  <a:lnTo>
                    <a:pt x="1006" y="3370"/>
                  </a:lnTo>
                  <a:lnTo>
                    <a:pt x="1024" y="3368"/>
                  </a:lnTo>
                  <a:lnTo>
                    <a:pt x="1041" y="3366"/>
                  </a:lnTo>
                  <a:lnTo>
                    <a:pt x="1058" y="3364"/>
                  </a:lnTo>
                  <a:lnTo>
                    <a:pt x="1075" y="3363"/>
                  </a:lnTo>
                  <a:lnTo>
                    <a:pt x="1082" y="3363"/>
                  </a:lnTo>
                  <a:lnTo>
                    <a:pt x="1088" y="3363"/>
                  </a:lnTo>
                  <a:lnTo>
                    <a:pt x="1097" y="3363"/>
                  </a:lnTo>
                  <a:lnTo>
                    <a:pt x="1104" y="3363"/>
                  </a:lnTo>
                  <a:lnTo>
                    <a:pt x="1112" y="3363"/>
                  </a:lnTo>
                  <a:lnTo>
                    <a:pt x="1119" y="3365"/>
                  </a:lnTo>
                  <a:lnTo>
                    <a:pt x="1124" y="3367"/>
                  </a:lnTo>
                  <a:lnTo>
                    <a:pt x="1131" y="3372"/>
                  </a:lnTo>
                  <a:lnTo>
                    <a:pt x="1137" y="3377"/>
                  </a:lnTo>
                  <a:lnTo>
                    <a:pt x="1141" y="3385"/>
                  </a:lnTo>
                  <a:lnTo>
                    <a:pt x="1146" y="3390"/>
                  </a:lnTo>
                  <a:lnTo>
                    <a:pt x="1152" y="3393"/>
                  </a:lnTo>
                  <a:lnTo>
                    <a:pt x="1160" y="3396"/>
                  </a:lnTo>
                  <a:lnTo>
                    <a:pt x="1168" y="3397"/>
                  </a:lnTo>
                  <a:lnTo>
                    <a:pt x="1183" y="3400"/>
                  </a:lnTo>
                  <a:lnTo>
                    <a:pt x="1198" y="3404"/>
                  </a:lnTo>
                  <a:lnTo>
                    <a:pt x="1204" y="3407"/>
                  </a:lnTo>
                  <a:lnTo>
                    <a:pt x="1209" y="3413"/>
                  </a:lnTo>
                  <a:lnTo>
                    <a:pt x="1213" y="3418"/>
                  </a:lnTo>
                  <a:lnTo>
                    <a:pt x="1218" y="3426"/>
                  </a:lnTo>
                  <a:lnTo>
                    <a:pt x="1221" y="3435"/>
                  </a:lnTo>
                  <a:lnTo>
                    <a:pt x="1224" y="3446"/>
                  </a:lnTo>
                  <a:lnTo>
                    <a:pt x="1227" y="3456"/>
                  </a:lnTo>
                  <a:lnTo>
                    <a:pt x="1229" y="3466"/>
                  </a:lnTo>
                  <a:lnTo>
                    <a:pt x="1232" y="3488"/>
                  </a:lnTo>
                  <a:lnTo>
                    <a:pt x="1234" y="3509"/>
                  </a:lnTo>
                  <a:lnTo>
                    <a:pt x="1232" y="3519"/>
                  </a:lnTo>
                  <a:lnTo>
                    <a:pt x="1232" y="3527"/>
                  </a:lnTo>
                  <a:lnTo>
                    <a:pt x="1230" y="3534"/>
                  </a:lnTo>
                  <a:lnTo>
                    <a:pt x="1229" y="3540"/>
                  </a:lnTo>
                  <a:lnTo>
                    <a:pt x="1226" y="3541"/>
                  </a:lnTo>
                  <a:lnTo>
                    <a:pt x="1222" y="3542"/>
                  </a:lnTo>
                  <a:lnTo>
                    <a:pt x="1223" y="3548"/>
                  </a:lnTo>
                  <a:lnTo>
                    <a:pt x="1227" y="3554"/>
                  </a:lnTo>
                  <a:lnTo>
                    <a:pt x="1230" y="3558"/>
                  </a:lnTo>
                  <a:lnTo>
                    <a:pt x="1236" y="3562"/>
                  </a:lnTo>
                  <a:lnTo>
                    <a:pt x="1243" y="3564"/>
                  </a:lnTo>
                  <a:lnTo>
                    <a:pt x="1249" y="3566"/>
                  </a:lnTo>
                  <a:lnTo>
                    <a:pt x="1257" y="3567"/>
                  </a:lnTo>
                  <a:lnTo>
                    <a:pt x="1265" y="3567"/>
                  </a:lnTo>
                  <a:lnTo>
                    <a:pt x="1298" y="3566"/>
                  </a:lnTo>
                  <a:lnTo>
                    <a:pt x="1324" y="3563"/>
                  </a:lnTo>
                  <a:lnTo>
                    <a:pt x="1337" y="3563"/>
                  </a:lnTo>
                  <a:lnTo>
                    <a:pt x="1352" y="3564"/>
                  </a:lnTo>
                  <a:lnTo>
                    <a:pt x="1368" y="3565"/>
                  </a:lnTo>
                  <a:lnTo>
                    <a:pt x="1383" y="3565"/>
                  </a:lnTo>
                  <a:lnTo>
                    <a:pt x="1387" y="3564"/>
                  </a:lnTo>
                  <a:lnTo>
                    <a:pt x="1392" y="3563"/>
                  </a:lnTo>
                  <a:lnTo>
                    <a:pt x="1394" y="3561"/>
                  </a:lnTo>
                  <a:lnTo>
                    <a:pt x="1396" y="3558"/>
                  </a:lnTo>
                  <a:lnTo>
                    <a:pt x="1399" y="3552"/>
                  </a:lnTo>
                  <a:lnTo>
                    <a:pt x="1400" y="3545"/>
                  </a:lnTo>
                  <a:lnTo>
                    <a:pt x="1398" y="3529"/>
                  </a:lnTo>
                  <a:lnTo>
                    <a:pt x="1395" y="3514"/>
                  </a:lnTo>
                  <a:lnTo>
                    <a:pt x="1409" y="3514"/>
                  </a:lnTo>
                  <a:lnTo>
                    <a:pt x="1421" y="3515"/>
                  </a:lnTo>
                  <a:lnTo>
                    <a:pt x="1433" y="3515"/>
                  </a:lnTo>
                  <a:lnTo>
                    <a:pt x="1443" y="3516"/>
                  </a:lnTo>
                  <a:lnTo>
                    <a:pt x="1453" y="3515"/>
                  </a:lnTo>
                  <a:lnTo>
                    <a:pt x="1464" y="3513"/>
                  </a:lnTo>
                  <a:lnTo>
                    <a:pt x="1469" y="3511"/>
                  </a:lnTo>
                  <a:lnTo>
                    <a:pt x="1475" y="3506"/>
                  </a:lnTo>
                  <a:lnTo>
                    <a:pt x="1481" y="3501"/>
                  </a:lnTo>
                  <a:lnTo>
                    <a:pt x="1486" y="3497"/>
                  </a:lnTo>
                  <a:lnTo>
                    <a:pt x="1492" y="3492"/>
                  </a:lnTo>
                  <a:lnTo>
                    <a:pt x="1498" y="3489"/>
                  </a:lnTo>
                  <a:lnTo>
                    <a:pt x="1503" y="3487"/>
                  </a:lnTo>
                  <a:lnTo>
                    <a:pt x="1511" y="3486"/>
                  </a:lnTo>
                  <a:lnTo>
                    <a:pt x="1514" y="3475"/>
                  </a:lnTo>
                  <a:lnTo>
                    <a:pt x="1514" y="3467"/>
                  </a:lnTo>
                  <a:lnTo>
                    <a:pt x="1511" y="3460"/>
                  </a:lnTo>
                  <a:lnTo>
                    <a:pt x="1508" y="3455"/>
                  </a:lnTo>
                  <a:lnTo>
                    <a:pt x="1503" y="3450"/>
                  </a:lnTo>
                  <a:lnTo>
                    <a:pt x="1497" y="3447"/>
                  </a:lnTo>
                  <a:lnTo>
                    <a:pt x="1489" y="3445"/>
                  </a:lnTo>
                  <a:lnTo>
                    <a:pt x="1478" y="3441"/>
                  </a:lnTo>
                  <a:lnTo>
                    <a:pt x="1490" y="3424"/>
                  </a:lnTo>
                  <a:lnTo>
                    <a:pt x="1501" y="3406"/>
                  </a:lnTo>
                  <a:lnTo>
                    <a:pt x="1509" y="3399"/>
                  </a:lnTo>
                  <a:lnTo>
                    <a:pt x="1517" y="3393"/>
                  </a:lnTo>
                  <a:lnTo>
                    <a:pt x="1522" y="3391"/>
                  </a:lnTo>
                  <a:lnTo>
                    <a:pt x="1526" y="3389"/>
                  </a:lnTo>
                  <a:lnTo>
                    <a:pt x="1531" y="3388"/>
                  </a:lnTo>
                  <a:lnTo>
                    <a:pt x="1536" y="3388"/>
                  </a:lnTo>
                  <a:lnTo>
                    <a:pt x="1538" y="3382"/>
                  </a:lnTo>
                  <a:lnTo>
                    <a:pt x="1540" y="3376"/>
                  </a:lnTo>
                  <a:lnTo>
                    <a:pt x="1543" y="3373"/>
                  </a:lnTo>
                  <a:lnTo>
                    <a:pt x="1547" y="3369"/>
                  </a:lnTo>
                  <a:lnTo>
                    <a:pt x="1556" y="3365"/>
                  </a:lnTo>
                  <a:lnTo>
                    <a:pt x="1566" y="3360"/>
                  </a:lnTo>
                  <a:lnTo>
                    <a:pt x="1571" y="3357"/>
                  </a:lnTo>
                  <a:lnTo>
                    <a:pt x="1574" y="3355"/>
                  </a:lnTo>
                  <a:lnTo>
                    <a:pt x="1577" y="3351"/>
                  </a:lnTo>
                  <a:lnTo>
                    <a:pt x="1580" y="3348"/>
                  </a:lnTo>
                  <a:lnTo>
                    <a:pt x="1584" y="3340"/>
                  </a:lnTo>
                  <a:lnTo>
                    <a:pt x="1585" y="3331"/>
                  </a:lnTo>
                  <a:lnTo>
                    <a:pt x="1587" y="3322"/>
                  </a:lnTo>
                  <a:lnTo>
                    <a:pt x="1585" y="3312"/>
                  </a:lnTo>
                  <a:lnTo>
                    <a:pt x="1584" y="3303"/>
                  </a:lnTo>
                  <a:lnTo>
                    <a:pt x="1582" y="3294"/>
                  </a:lnTo>
                  <a:lnTo>
                    <a:pt x="1591" y="3293"/>
                  </a:lnTo>
                  <a:lnTo>
                    <a:pt x="1599" y="3291"/>
                  </a:lnTo>
                  <a:lnTo>
                    <a:pt x="1606" y="3287"/>
                  </a:lnTo>
                  <a:lnTo>
                    <a:pt x="1610" y="3283"/>
                  </a:lnTo>
                  <a:lnTo>
                    <a:pt x="1614" y="3277"/>
                  </a:lnTo>
                  <a:lnTo>
                    <a:pt x="1616" y="3270"/>
                  </a:lnTo>
                  <a:lnTo>
                    <a:pt x="1616" y="3262"/>
                  </a:lnTo>
                  <a:lnTo>
                    <a:pt x="1616" y="3253"/>
                  </a:lnTo>
                  <a:lnTo>
                    <a:pt x="1632" y="3250"/>
                  </a:lnTo>
                  <a:lnTo>
                    <a:pt x="1646" y="3246"/>
                  </a:lnTo>
                  <a:lnTo>
                    <a:pt x="1659" y="3242"/>
                  </a:lnTo>
                  <a:lnTo>
                    <a:pt x="1672" y="3236"/>
                  </a:lnTo>
                  <a:lnTo>
                    <a:pt x="1683" y="3230"/>
                  </a:lnTo>
                  <a:lnTo>
                    <a:pt x="1696" y="3225"/>
                  </a:lnTo>
                  <a:lnTo>
                    <a:pt x="1710" y="3219"/>
                  </a:lnTo>
                  <a:lnTo>
                    <a:pt x="1724" y="3214"/>
                  </a:lnTo>
                  <a:lnTo>
                    <a:pt x="1733" y="3212"/>
                  </a:lnTo>
                  <a:lnTo>
                    <a:pt x="1744" y="3211"/>
                  </a:lnTo>
                  <a:lnTo>
                    <a:pt x="1756" y="3210"/>
                  </a:lnTo>
                  <a:lnTo>
                    <a:pt x="1769" y="3210"/>
                  </a:lnTo>
                  <a:lnTo>
                    <a:pt x="1774" y="3210"/>
                  </a:lnTo>
                  <a:lnTo>
                    <a:pt x="1780" y="3211"/>
                  </a:lnTo>
                  <a:lnTo>
                    <a:pt x="1785" y="3213"/>
                  </a:lnTo>
                  <a:lnTo>
                    <a:pt x="1789" y="3216"/>
                  </a:lnTo>
                  <a:lnTo>
                    <a:pt x="1793" y="3219"/>
                  </a:lnTo>
                  <a:lnTo>
                    <a:pt x="1795" y="3224"/>
                  </a:lnTo>
                  <a:lnTo>
                    <a:pt x="1797" y="3228"/>
                  </a:lnTo>
                  <a:lnTo>
                    <a:pt x="1797" y="3234"/>
                  </a:lnTo>
                  <a:lnTo>
                    <a:pt x="1801" y="3232"/>
                  </a:lnTo>
                  <a:lnTo>
                    <a:pt x="1805" y="3229"/>
                  </a:lnTo>
                  <a:lnTo>
                    <a:pt x="1810" y="3228"/>
                  </a:lnTo>
                  <a:lnTo>
                    <a:pt x="1814" y="3227"/>
                  </a:lnTo>
                  <a:lnTo>
                    <a:pt x="1826" y="3226"/>
                  </a:lnTo>
                  <a:lnTo>
                    <a:pt x="1837" y="3227"/>
                  </a:lnTo>
                  <a:lnTo>
                    <a:pt x="1847" y="3227"/>
                  </a:lnTo>
                  <a:lnTo>
                    <a:pt x="1856" y="3227"/>
                  </a:lnTo>
                  <a:lnTo>
                    <a:pt x="1866" y="3210"/>
                  </a:lnTo>
                  <a:lnTo>
                    <a:pt x="1876" y="3195"/>
                  </a:lnTo>
                  <a:lnTo>
                    <a:pt x="1881" y="3189"/>
                  </a:lnTo>
                  <a:lnTo>
                    <a:pt x="1887" y="3184"/>
                  </a:lnTo>
                  <a:lnTo>
                    <a:pt x="1894" y="3178"/>
                  </a:lnTo>
                  <a:lnTo>
                    <a:pt x="1900" y="3173"/>
                  </a:lnTo>
                  <a:lnTo>
                    <a:pt x="1907" y="3170"/>
                  </a:lnTo>
                  <a:lnTo>
                    <a:pt x="1915" y="3168"/>
                  </a:lnTo>
                  <a:lnTo>
                    <a:pt x="1922" y="3166"/>
                  </a:lnTo>
                  <a:lnTo>
                    <a:pt x="1930" y="3163"/>
                  </a:lnTo>
                  <a:lnTo>
                    <a:pt x="1940" y="3162"/>
                  </a:lnTo>
                  <a:lnTo>
                    <a:pt x="1949" y="3162"/>
                  </a:lnTo>
                  <a:lnTo>
                    <a:pt x="1959" y="3163"/>
                  </a:lnTo>
                  <a:lnTo>
                    <a:pt x="1970" y="3164"/>
                  </a:lnTo>
                  <a:lnTo>
                    <a:pt x="1981" y="3167"/>
                  </a:lnTo>
                  <a:lnTo>
                    <a:pt x="1991" y="3171"/>
                  </a:lnTo>
                  <a:lnTo>
                    <a:pt x="2000" y="3177"/>
                  </a:lnTo>
                  <a:lnTo>
                    <a:pt x="2008" y="3185"/>
                  </a:lnTo>
                  <a:lnTo>
                    <a:pt x="2015" y="3193"/>
                  </a:lnTo>
                  <a:lnTo>
                    <a:pt x="2022" y="3202"/>
                  </a:lnTo>
                  <a:lnTo>
                    <a:pt x="2027" y="3212"/>
                  </a:lnTo>
                  <a:lnTo>
                    <a:pt x="2033" y="3222"/>
                  </a:lnTo>
                  <a:lnTo>
                    <a:pt x="2043" y="3244"/>
                  </a:lnTo>
                  <a:lnTo>
                    <a:pt x="2053" y="3266"/>
                  </a:lnTo>
                  <a:lnTo>
                    <a:pt x="2058" y="3276"/>
                  </a:lnTo>
                  <a:lnTo>
                    <a:pt x="2064" y="3286"/>
                  </a:lnTo>
                  <a:lnTo>
                    <a:pt x="2069" y="3295"/>
                  </a:lnTo>
                  <a:lnTo>
                    <a:pt x="2075" y="3303"/>
                  </a:lnTo>
                  <a:lnTo>
                    <a:pt x="2067" y="3307"/>
                  </a:lnTo>
                  <a:lnTo>
                    <a:pt x="2058" y="3311"/>
                  </a:lnTo>
                  <a:lnTo>
                    <a:pt x="2051" y="3317"/>
                  </a:lnTo>
                  <a:lnTo>
                    <a:pt x="2045" y="3324"/>
                  </a:lnTo>
                  <a:lnTo>
                    <a:pt x="2041" y="3312"/>
                  </a:lnTo>
                  <a:lnTo>
                    <a:pt x="2039" y="3299"/>
                  </a:lnTo>
                  <a:lnTo>
                    <a:pt x="2034" y="3301"/>
                  </a:lnTo>
                  <a:lnTo>
                    <a:pt x="2028" y="3303"/>
                  </a:lnTo>
                  <a:lnTo>
                    <a:pt x="2022" y="3304"/>
                  </a:lnTo>
                  <a:lnTo>
                    <a:pt x="2016" y="3306"/>
                  </a:lnTo>
                  <a:lnTo>
                    <a:pt x="2001" y="3306"/>
                  </a:lnTo>
                  <a:lnTo>
                    <a:pt x="1987" y="3303"/>
                  </a:lnTo>
                  <a:lnTo>
                    <a:pt x="1973" y="3302"/>
                  </a:lnTo>
                  <a:lnTo>
                    <a:pt x="1959" y="3302"/>
                  </a:lnTo>
                  <a:lnTo>
                    <a:pt x="1968" y="3328"/>
                  </a:lnTo>
                  <a:lnTo>
                    <a:pt x="1978" y="3360"/>
                  </a:lnTo>
                  <a:lnTo>
                    <a:pt x="1985" y="3376"/>
                  </a:lnTo>
                  <a:lnTo>
                    <a:pt x="1993" y="3389"/>
                  </a:lnTo>
                  <a:lnTo>
                    <a:pt x="1996" y="3393"/>
                  </a:lnTo>
                  <a:lnTo>
                    <a:pt x="2002" y="3398"/>
                  </a:lnTo>
                  <a:lnTo>
                    <a:pt x="2007" y="3401"/>
                  </a:lnTo>
                  <a:lnTo>
                    <a:pt x="2012" y="3402"/>
                  </a:lnTo>
                  <a:lnTo>
                    <a:pt x="2012" y="3396"/>
                  </a:lnTo>
                  <a:lnTo>
                    <a:pt x="2015" y="3386"/>
                  </a:lnTo>
                  <a:lnTo>
                    <a:pt x="2019" y="3377"/>
                  </a:lnTo>
                  <a:lnTo>
                    <a:pt x="2024" y="3368"/>
                  </a:lnTo>
                  <a:lnTo>
                    <a:pt x="2027" y="3365"/>
                  </a:lnTo>
                  <a:lnTo>
                    <a:pt x="2031" y="3363"/>
                  </a:lnTo>
                  <a:lnTo>
                    <a:pt x="2034" y="3360"/>
                  </a:lnTo>
                  <a:lnTo>
                    <a:pt x="2037" y="3359"/>
                  </a:lnTo>
                  <a:lnTo>
                    <a:pt x="2041" y="3359"/>
                  </a:lnTo>
                  <a:lnTo>
                    <a:pt x="2044" y="3361"/>
                  </a:lnTo>
                  <a:lnTo>
                    <a:pt x="2048" y="3364"/>
                  </a:lnTo>
                  <a:lnTo>
                    <a:pt x="2051" y="3368"/>
                  </a:lnTo>
                  <a:lnTo>
                    <a:pt x="2059" y="3378"/>
                  </a:lnTo>
                  <a:lnTo>
                    <a:pt x="2066" y="3385"/>
                  </a:lnTo>
                  <a:lnTo>
                    <a:pt x="2073" y="3389"/>
                  </a:lnTo>
                  <a:lnTo>
                    <a:pt x="2078" y="3390"/>
                  </a:lnTo>
                  <a:lnTo>
                    <a:pt x="2094" y="3390"/>
                  </a:lnTo>
                  <a:lnTo>
                    <a:pt x="2115" y="3392"/>
                  </a:lnTo>
                  <a:lnTo>
                    <a:pt x="2132" y="3394"/>
                  </a:lnTo>
                  <a:lnTo>
                    <a:pt x="2148" y="3396"/>
                  </a:lnTo>
                  <a:lnTo>
                    <a:pt x="2164" y="3396"/>
                  </a:lnTo>
                  <a:lnTo>
                    <a:pt x="2179" y="3394"/>
                  </a:lnTo>
                  <a:lnTo>
                    <a:pt x="2195" y="3392"/>
                  </a:lnTo>
                  <a:lnTo>
                    <a:pt x="2209" y="3389"/>
                  </a:lnTo>
                  <a:lnTo>
                    <a:pt x="2224" y="3385"/>
                  </a:lnTo>
                  <a:lnTo>
                    <a:pt x="2238" y="3382"/>
                  </a:lnTo>
                  <a:lnTo>
                    <a:pt x="2268" y="3373"/>
                  </a:lnTo>
                  <a:lnTo>
                    <a:pt x="2297" y="3364"/>
                  </a:lnTo>
                  <a:lnTo>
                    <a:pt x="2312" y="3360"/>
                  </a:lnTo>
                  <a:lnTo>
                    <a:pt x="2327" y="3358"/>
                  </a:lnTo>
                  <a:lnTo>
                    <a:pt x="2343" y="3356"/>
                  </a:lnTo>
                  <a:lnTo>
                    <a:pt x="2359" y="3355"/>
                  </a:lnTo>
                  <a:lnTo>
                    <a:pt x="2360" y="3347"/>
                  </a:lnTo>
                  <a:lnTo>
                    <a:pt x="2362" y="3339"/>
                  </a:lnTo>
                  <a:lnTo>
                    <a:pt x="2364" y="3332"/>
                  </a:lnTo>
                  <a:lnTo>
                    <a:pt x="2368" y="3324"/>
                  </a:lnTo>
                  <a:lnTo>
                    <a:pt x="2371" y="3317"/>
                  </a:lnTo>
                  <a:lnTo>
                    <a:pt x="2376" y="3310"/>
                  </a:lnTo>
                  <a:lnTo>
                    <a:pt x="2381" y="3304"/>
                  </a:lnTo>
                  <a:lnTo>
                    <a:pt x="2386" y="3299"/>
                  </a:lnTo>
                  <a:lnTo>
                    <a:pt x="2393" y="3294"/>
                  </a:lnTo>
                  <a:lnTo>
                    <a:pt x="2398" y="3291"/>
                  </a:lnTo>
                  <a:lnTo>
                    <a:pt x="2405" y="3289"/>
                  </a:lnTo>
                  <a:lnTo>
                    <a:pt x="2412" y="3286"/>
                  </a:lnTo>
                  <a:lnTo>
                    <a:pt x="2420" y="3285"/>
                  </a:lnTo>
                  <a:lnTo>
                    <a:pt x="2428" y="3286"/>
                  </a:lnTo>
                  <a:lnTo>
                    <a:pt x="2436" y="3287"/>
                  </a:lnTo>
                  <a:lnTo>
                    <a:pt x="2444" y="3291"/>
                  </a:lnTo>
                  <a:lnTo>
                    <a:pt x="2457" y="3296"/>
                  </a:lnTo>
                  <a:lnTo>
                    <a:pt x="2471" y="3303"/>
                  </a:lnTo>
                  <a:lnTo>
                    <a:pt x="2478" y="3304"/>
                  </a:lnTo>
                  <a:lnTo>
                    <a:pt x="2485" y="3306"/>
                  </a:lnTo>
                  <a:lnTo>
                    <a:pt x="2492" y="3304"/>
                  </a:lnTo>
                  <a:lnTo>
                    <a:pt x="2499" y="3301"/>
                  </a:lnTo>
                  <a:lnTo>
                    <a:pt x="2504" y="3296"/>
                  </a:lnTo>
                  <a:lnTo>
                    <a:pt x="2508" y="3291"/>
                  </a:lnTo>
                  <a:lnTo>
                    <a:pt x="2511" y="3284"/>
                  </a:lnTo>
                  <a:lnTo>
                    <a:pt x="2513" y="3278"/>
                  </a:lnTo>
                  <a:lnTo>
                    <a:pt x="2517" y="3273"/>
                  </a:lnTo>
                  <a:lnTo>
                    <a:pt x="2521" y="3268"/>
                  </a:lnTo>
                  <a:lnTo>
                    <a:pt x="2524" y="3267"/>
                  </a:lnTo>
                  <a:lnTo>
                    <a:pt x="2527" y="3267"/>
                  </a:lnTo>
                  <a:lnTo>
                    <a:pt x="2531" y="3266"/>
                  </a:lnTo>
                  <a:lnTo>
                    <a:pt x="2535" y="3267"/>
                  </a:lnTo>
                  <a:lnTo>
                    <a:pt x="2535" y="3282"/>
                  </a:lnTo>
                  <a:lnTo>
                    <a:pt x="2534" y="3296"/>
                  </a:lnTo>
                  <a:lnTo>
                    <a:pt x="2534" y="3304"/>
                  </a:lnTo>
                  <a:lnTo>
                    <a:pt x="2535" y="3311"/>
                  </a:lnTo>
                  <a:lnTo>
                    <a:pt x="2536" y="3319"/>
                  </a:lnTo>
                  <a:lnTo>
                    <a:pt x="2537" y="3326"/>
                  </a:lnTo>
                  <a:lnTo>
                    <a:pt x="2541" y="3332"/>
                  </a:lnTo>
                  <a:lnTo>
                    <a:pt x="2543" y="3336"/>
                  </a:lnTo>
                  <a:lnTo>
                    <a:pt x="2546" y="3339"/>
                  </a:lnTo>
                  <a:lnTo>
                    <a:pt x="2550" y="3341"/>
                  </a:lnTo>
                  <a:lnTo>
                    <a:pt x="2553" y="3341"/>
                  </a:lnTo>
                  <a:lnTo>
                    <a:pt x="2557" y="3341"/>
                  </a:lnTo>
                  <a:lnTo>
                    <a:pt x="2561" y="3340"/>
                  </a:lnTo>
                  <a:lnTo>
                    <a:pt x="2565" y="3339"/>
                  </a:lnTo>
                  <a:lnTo>
                    <a:pt x="2573" y="3333"/>
                  </a:lnTo>
                  <a:lnTo>
                    <a:pt x="2580" y="3326"/>
                  </a:lnTo>
                  <a:lnTo>
                    <a:pt x="2585" y="3318"/>
                  </a:lnTo>
                  <a:lnTo>
                    <a:pt x="2590" y="3311"/>
                  </a:lnTo>
                  <a:lnTo>
                    <a:pt x="2597" y="3310"/>
                  </a:lnTo>
                  <a:lnTo>
                    <a:pt x="2602" y="3310"/>
                  </a:lnTo>
                  <a:lnTo>
                    <a:pt x="2609" y="3311"/>
                  </a:lnTo>
                  <a:lnTo>
                    <a:pt x="2615" y="3314"/>
                  </a:lnTo>
                  <a:lnTo>
                    <a:pt x="2627" y="3320"/>
                  </a:lnTo>
                  <a:lnTo>
                    <a:pt x="2639" y="3328"/>
                  </a:lnTo>
                  <a:lnTo>
                    <a:pt x="2650" y="3337"/>
                  </a:lnTo>
                  <a:lnTo>
                    <a:pt x="2662" y="3347"/>
                  </a:lnTo>
                  <a:lnTo>
                    <a:pt x="2673" y="3356"/>
                  </a:lnTo>
                  <a:lnTo>
                    <a:pt x="2684" y="3361"/>
                  </a:lnTo>
                  <a:lnTo>
                    <a:pt x="2696" y="3365"/>
                  </a:lnTo>
                  <a:lnTo>
                    <a:pt x="2707" y="3367"/>
                  </a:lnTo>
                  <a:lnTo>
                    <a:pt x="2718" y="3368"/>
                  </a:lnTo>
                  <a:lnTo>
                    <a:pt x="2731" y="3367"/>
                  </a:lnTo>
                  <a:lnTo>
                    <a:pt x="2755" y="3364"/>
                  </a:lnTo>
                  <a:lnTo>
                    <a:pt x="2780" y="3359"/>
                  </a:lnTo>
                  <a:lnTo>
                    <a:pt x="2795" y="3355"/>
                  </a:lnTo>
                  <a:lnTo>
                    <a:pt x="2811" y="3352"/>
                  </a:lnTo>
                  <a:lnTo>
                    <a:pt x="2827" y="3350"/>
                  </a:lnTo>
                  <a:lnTo>
                    <a:pt x="2841" y="3350"/>
                  </a:lnTo>
                  <a:lnTo>
                    <a:pt x="2841" y="3331"/>
                  </a:lnTo>
                  <a:lnTo>
                    <a:pt x="2839" y="3312"/>
                  </a:lnTo>
                  <a:lnTo>
                    <a:pt x="2838" y="3294"/>
                  </a:lnTo>
                  <a:lnTo>
                    <a:pt x="2838" y="3276"/>
                  </a:lnTo>
                  <a:lnTo>
                    <a:pt x="2852" y="3276"/>
                  </a:lnTo>
                  <a:lnTo>
                    <a:pt x="2865" y="3277"/>
                  </a:lnTo>
                  <a:lnTo>
                    <a:pt x="2880" y="3279"/>
                  </a:lnTo>
                  <a:lnTo>
                    <a:pt x="2895" y="3283"/>
                  </a:lnTo>
                  <a:lnTo>
                    <a:pt x="2910" y="3286"/>
                  </a:lnTo>
                  <a:lnTo>
                    <a:pt x="2925" y="3290"/>
                  </a:lnTo>
                  <a:lnTo>
                    <a:pt x="2938" y="3292"/>
                  </a:lnTo>
                  <a:lnTo>
                    <a:pt x="2952" y="3293"/>
                  </a:lnTo>
                  <a:lnTo>
                    <a:pt x="2951" y="3282"/>
                  </a:lnTo>
                  <a:lnTo>
                    <a:pt x="2950" y="3270"/>
                  </a:lnTo>
                  <a:lnTo>
                    <a:pt x="2959" y="3268"/>
                  </a:lnTo>
                  <a:lnTo>
                    <a:pt x="2968" y="3266"/>
                  </a:lnTo>
                  <a:lnTo>
                    <a:pt x="2977" y="3266"/>
                  </a:lnTo>
                  <a:lnTo>
                    <a:pt x="2987" y="3266"/>
                  </a:lnTo>
                  <a:lnTo>
                    <a:pt x="2991" y="3248"/>
                  </a:lnTo>
                  <a:lnTo>
                    <a:pt x="2997" y="3225"/>
                  </a:lnTo>
                  <a:lnTo>
                    <a:pt x="3000" y="3220"/>
                  </a:lnTo>
                  <a:lnTo>
                    <a:pt x="3003" y="3216"/>
                  </a:lnTo>
                  <a:lnTo>
                    <a:pt x="3007" y="3212"/>
                  </a:lnTo>
                  <a:lnTo>
                    <a:pt x="3010" y="3210"/>
                  </a:lnTo>
                  <a:lnTo>
                    <a:pt x="3013" y="3209"/>
                  </a:lnTo>
                  <a:lnTo>
                    <a:pt x="3019" y="3209"/>
                  </a:lnTo>
                  <a:lnTo>
                    <a:pt x="3024" y="3211"/>
                  </a:lnTo>
                  <a:lnTo>
                    <a:pt x="3029" y="3214"/>
                  </a:lnTo>
                  <a:lnTo>
                    <a:pt x="3038" y="3222"/>
                  </a:lnTo>
                  <a:lnTo>
                    <a:pt x="3045" y="3232"/>
                  </a:lnTo>
                  <a:lnTo>
                    <a:pt x="3051" y="3240"/>
                  </a:lnTo>
                  <a:lnTo>
                    <a:pt x="3057" y="3248"/>
                  </a:lnTo>
                  <a:lnTo>
                    <a:pt x="3059" y="3251"/>
                  </a:lnTo>
                  <a:lnTo>
                    <a:pt x="3062" y="3254"/>
                  </a:lnTo>
                  <a:lnTo>
                    <a:pt x="3066" y="3257"/>
                  </a:lnTo>
                  <a:lnTo>
                    <a:pt x="3070" y="3259"/>
                  </a:lnTo>
                  <a:lnTo>
                    <a:pt x="3075" y="3261"/>
                  </a:lnTo>
                  <a:lnTo>
                    <a:pt x="3081" y="3262"/>
                  </a:lnTo>
                  <a:lnTo>
                    <a:pt x="3087" y="3263"/>
                  </a:lnTo>
                  <a:lnTo>
                    <a:pt x="3095" y="3263"/>
                  </a:lnTo>
                  <a:lnTo>
                    <a:pt x="3107" y="3263"/>
                  </a:lnTo>
                  <a:lnTo>
                    <a:pt x="3118" y="3265"/>
                  </a:lnTo>
                  <a:lnTo>
                    <a:pt x="3128" y="3266"/>
                  </a:lnTo>
                  <a:lnTo>
                    <a:pt x="3139" y="3268"/>
                  </a:lnTo>
                  <a:lnTo>
                    <a:pt x="3142" y="3270"/>
                  </a:lnTo>
                  <a:lnTo>
                    <a:pt x="3147" y="3274"/>
                  </a:lnTo>
                  <a:lnTo>
                    <a:pt x="3150" y="3276"/>
                  </a:lnTo>
                  <a:lnTo>
                    <a:pt x="3152" y="3281"/>
                  </a:lnTo>
                  <a:lnTo>
                    <a:pt x="3155" y="3285"/>
                  </a:lnTo>
                  <a:lnTo>
                    <a:pt x="3157" y="3290"/>
                  </a:lnTo>
                  <a:lnTo>
                    <a:pt x="3158" y="3295"/>
                  </a:lnTo>
                  <a:lnTo>
                    <a:pt x="3159" y="3302"/>
                  </a:lnTo>
                  <a:lnTo>
                    <a:pt x="3160" y="3308"/>
                  </a:lnTo>
                  <a:lnTo>
                    <a:pt x="3163" y="3311"/>
                  </a:lnTo>
                  <a:lnTo>
                    <a:pt x="3167" y="3315"/>
                  </a:lnTo>
                  <a:lnTo>
                    <a:pt x="3172" y="3317"/>
                  </a:lnTo>
                  <a:lnTo>
                    <a:pt x="3178" y="3318"/>
                  </a:lnTo>
                  <a:lnTo>
                    <a:pt x="3184" y="3318"/>
                  </a:lnTo>
                  <a:lnTo>
                    <a:pt x="3192" y="3318"/>
                  </a:lnTo>
                  <a:lnTo>
                    <a:pt x="3199" y="3318"/>
                  </a:lnTo>
                  <a:lnTo>
                    <a:pt x="3230" y="3312"/>
                  </a:lnTo>
                  <a:lnTo>
                    <a:pt x="3250" y="3308"/>
                  </a:lnTo>
                  <a:lnTo>
                    <a:pt x="3267" y="3304"/>
                  </a:lnTo>
                  <a:lnTo>
                    <a:pt x="3282" y="3303"/>
                  </a:lnTo>
                  <a:lnTo>
                    <a:pt x="3297" y="3304"/>
                  </a:lnTo>
                  <a:lnTo>
                    <a:pt x="3311" y="3306"/>
                  </a:lnTo>
                  <a:lnTo>
                    <a:pt x="3324" y="3309"/>
                  </a:lnTo>
                  <a:lnTo>
                    <a:pt x="3338" y="3314"/>
                  </a:lnTo>
                  <a:lnTo>
                    <a:pt x="3353" y="3320"/>
                  </a:lnTo>
                  <a:lnTo>
                    <a:pt x="3368" y="3327"/>
                  </a:lnTo>
                  <a:lnTo>
                    <a:pt x="3380" y="3332"/>
                  </a:lnTo>
                  <a:lnTo>
                    <a:pt x="3393" y="3335"/>
                  </a:lnTo>
                  <a:lnTo>
                    <a:pt x="3406" y="3336"/>
                  </a:lnTo>
                  <a:lnTo>
                    <a:pt x="3419" y="3337"/>
                  </a:lnTo>
                  <a:lnTo>
                    <a:pt x="3446" y="3336"/>
                  </a:lnTo>
                  <a:lnTo>
                    <a:pt x="3472" y="3335"/>
                  </a:lnTo>
                  <a:lnTo>
                    <a:pt x="3486" y="3333"/>
                  </a:lnTo>
                  <a:lnTo>
                    <a:pt x="3497" y="3332"/>
                  </a:lnTo>
                  <a:lnTo>
                    <a:pt x="3508" y="3328"/>
                  </a:lnTo>
                  <a:lnTo>
                    <a:pt x="3517" y="3325"/>
                  </a:lnTo>
                  <a:lnTo>
                    <a:pt x="3526" y="3320"/>
                  </a:lnTo>
                  <a:lnTo>
                    <a:pt x="3534" y="3314"/>
                  </a:lnTo>
                  <a:lnTo>
                    <a:pt x="3543" y="3306"/>
                  </a:lnTo>
                  <a:lnTo>
                    <a:pt x="3552" y="3296"/>
                  </a:lnTo>
                  <a:lnTo>
                    <a:pt x="3558" y="3291"/>
                  </a:lnTo>
                  <a:lnTo>
                    <a:pt x="3566" y="3285"/>
                  </a:lnTo>
                  <a:lnTo>
                    <a:pt x="3570" y="3283"/>
                  </a:lnTo>
                  <a:lnTo>
                    <a:pt x="3575" y="3283"/>
                  </a:lnTo>
                  <a:lnTo>
                    <a:pt x="3579" y="3284"/>
                  </a:lnTo>
                  <a:lnTo>
                    <a:pt x="3583" y="3286"/>
                  </a:lnTo>
                  <a:lnTo>
                    <a:pt x="3588" y="3292"/>
                  </a:lnTo>
                  <a:lnTo>
                    <a:pt x="3593" y="3296"/>
                  </a:lnTo>
                  <a:lnTo>
                    <a:pt x="3598" y="3300"/>
                  </a:lnTo>
                  <a:lnTo>
                    <a:pt x="3602" y="3301"/>
                  </a:lnTo>
                  <a:lnTo>
                    <a:pt x="3613" y="3302"/>
                  </a:lnTo>
                  <a:lnTo>
                    <a:pt x="3628" y="3302"/>
                  </a:lnTo>
                  <a:lnTo>
                    <a:pt x="3631" y="3306"/>
                  </a:lnTo>
                  <a:lnTo>
                    <a:pt x="3632" y="3309"/>
                  </a:lnTo>
                  <a:lnTo>
                    <a:pt x="3635" y="3311"/>
                  </a:lnTo>
                  <a:lnTo>
                    <a:pt x="3639" y="3314"/>
                  </a:lnTo>
                  <a:lnTo>
                    <a:pt x="3645" y="3317"/>
                  </a:lnTo>
                  <a:lnTo>
                    <a:pt x="3653" y="3320"/>
                  </a:lnTo>
                  <a:lnTo>
                    <a:pt x="3661" y="3324"/>
                  </a:lnTo>
                  <a:lnTo>
                    <a:pt x="3669" y="3328"/>
                  </a:lnTo>
                  <a:lnTo>
                    <a:pt x="3674" y="3332"/>
                  </a:lnTo>
                  <a:lnTo>
                    <a:pt x="3677" y="3335"/>
                  </a:lnTo>
                  <a:lnTo>
                    <a:pt x="3680" y="3340"/>
                  </a:lnTo>
                  <a:lnTo>
                    <a:pt x="3683" y="3344"/>
                  </a:lnTo>
                  <a:lnTo>
                    <a:pt x="3691" y="3361"/>
                  </a:lnTo>
                  <a:lnTo>
                    <a:pt x="3701" y="3380"/>
                  </a:lnTo>
                  <a:lnTo>
                    <a:pt x="3714" y="3394"/>
                  </a:lnTo>
                  <a:lnTo>
                    <a:pt x="3727" y="3409"/>
                  </a:lnTo>
                  <a:lnTo>
                    <a:pt x="3734" y="3416"/>
                  </a:lnTo>
                  <a:lnTo>
                    <a:pt x="3742" y="3422"/>
                  </a:lnTo>
                  <a:lnTo>
                    <a:pt x="3750" y="3427"/>
                  </a:lnTo>
                  <a:lnTo>
                    <a:pt x="3759" y="3432"/>
                  </a:lnTo>
                  <a:lnTo>
                    <a:pt x="3767" y="3435"/>
                  </a:lnTo>
                  <a:lnTo>
                    <a:pt x="3777" y="3439"/>
                  </a:lnTo>
                  <a:lnTo>
                    <a:pt x="3787" y="3441"/>
                  </a:lnTo>
                  <a:lnTo>
                    <a:pt x="3797" y="3443"/>
                  </a:lnTo>
                  <a:lnTo>
                    <a:pt x="3812" y="3445"/>
                  </a:lnTo>
                  <a:lnTo>
                    <a:pt x="3829" y="3447"/>
                  </a:lnTo>
                  <a:lnTo>
                    <a:pt x="3837" y="3448"/>
                  </a:lnTo>
                  <a:lnTo>
                    <a:pt x="3843" y="3450"/>
                  </a:lnTo>
                  <a:lnTo>
                    <a:pt x="3851" y="3452"/>
                  </a:lnTo>
                  <a:lnTo>
                    <a:pt x="3857" y="3456"/>
                  </a:lnTo>
                  <a:lnTo>
                    <a:pt x="3867" y="3443"/>
                  </a:lnTo>
                  <a:lnTo>
                    <a:pt x="3877" y="3430"/>
                  </a:lnTo>
                  <a:lnTo>
                    <a:pt x="3884" y="3415"/>
                  </a:lnTo>
                  <a:lnTo>
                    <a:pt x="3891" y="3399"/>
                  </a:lnTo>
                  <a:lnTo>
                    <a:pt x="3896" y="3382"/>
                  </a:lnTo>
                  <a:lnTo>
                    <a:pt x="3902" y="3364"/>
                  </a:lnTo>
                  <a:lnTo>
                    <a:pt x="3905" y="3344"/>
                  </a:lnTo>
                  <a:lnTo>
                    <a:pt x="3908" y="3326"/>
                  </a:lnTo>
                  <a:lnTo>
                    <a:pt x="3912" y="3290"/>
                  </a:lnTo>
                  <a:lnTo>
                    <a:pt x="3914" y="3254"/>
                  </a:lnTo>
                  <a:lnTo>
                    <a:pt x="3915" y="3225"/>
                  </a:lnTo>
                  <a:lnTo>
                    <a:pt x="3915" y="3202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3" name="Freeform 65"/>
            <p:cNvSpPr>
              <a:spLocks/>
            </p:cNvSpPr>
            <p:nvPr/>
          </p:nvSpPr>
          <p:spPr bwMode="auto">
            <a:xfrm>
              <a:off x="3786919" y="2951472"/>
              <a:ext cx="1008931" cy="808527"/>
            </a:xfrm>
            <a:custGeom>
              <a:avLst/>
              <a:gdLst>
                <a:gd name="T0" fmla="*/ 2723 w 3653"/>
                <a:gd name="T1" fmla="*/ 2894 h 2923"/>
                <a:gd name="T2" fmla="*/ 2939 w 3653"/>
                <a:gd name="T3" fmla="*/ 2815 h 2923"/>
                <a:gd name="T4" fmla="*/ 3004 w 3653"/>
                <a:gd name="T5" fmla="*/ 2601 h 2923"/>
                <a:gd name="T6" fmla="*/ 3198 w 3653"/>
                <a:gd name="T7" fmla="*/ 2604 h 2923"/>
                <a:gd name="T8" fmla="*/ 3104 w 3653"/>
                <a:gd name="T9" fmla="*/ 2356 h 2923"/>
                <a:gd name="T10" fmla="*/ 3302 w 3653"/>
                <a:gd name="T11" fmla="*/ 2220 h 2923"/>
                <a:gd name="T12" fmla="*/ 3490 w 3653"/>
                <a:gd name="T13" fmla="*/ 2105 h 2923"/>
                <a:gd name="T14" fmla="*/ 3244 w 3653"/>
                <a:gd name="T15" fmla="*/ 2038 h 2923"/>
                <a:gd name="T16" fmla="*/ 3337 w 3653"/>
                <a:gd name="T17" fmla="*/ 1882 h 2923"/>
                <a:gd name="T18" fmla="*/ 3363 w 3653"/>
                <a:gd name="T19" fmla="*/ 1642 h 2923"/>
                <a:gd name="T20" fmla="*/ 3387 w 3653"/>
                <a:gd name="T21" fmla="*/ 1502 h 2923"/>
                <a:gd name="T22" fmla="*/ 3653 w 3653"/>
                <a:gd name="T23" fmla="*/ 1274 h 2923"/>
                <a:gd name="T24" fmla="*/ 3553 w 3653"/>
                <a:gd name="T25" fmla="*/ 1072 h 2923"/>
                <a:gd name="T26" fmla="*/ 3368 w 3653"/>
                <a:gd name="T27" fmla="*/ 962 h 2923"/>
                <a:gd name="T28" fmla="*/ 3199 w 3653"/>
                <a:gd name="T29" fmla="*/ 781 h 2923"/>
                <a:gd name="T30" fmla="*/ 3062 w 3653"/>
                <a:gd name="T31" fmla="*/ 640 h 2923"/>
                <a:gd name="T32" fmla="*/ 3009 w 3653"/>
                <a:gd name="T33" fmla="*/ 511 h 2923"/>
                <a:gd name="T34" fmla="*/ 3002 w 3653"/>
                <a:gd name="T35" fmla="*/ 304 h 2923"/>
                <a:gd name="T36" fmla="*/ 2836 w 3653"/>
                <a:gd name="T37" fmla="*/ 292 h 2923"/>
                <a:gd name="T38" fmla="*/ 2582 w 3653"/>
                <a:gd name="T39" fmla="*/ 202 h 2923"/>
                <a:gd name="T40" fmla="*/ 2355 w 3653"/>
                <a:gd name="T41" fmla="*/ 48 h 2923"/>
                <a:gd name="T42" fmla="*/ 2216 w 3653"/>
                <a:gd name="T43" fmla="*/ 61 h 2923"/>
                <a:gd name="T44" fmla="*/ 1914 w 3653"/>
                <a:gd name="T45" fmla="*/ 57 h 2923"/>
                <a:gd name="T46" fmla="*/ 1852 w 3653"/>
                <a:gd name="T47" fmla="*/ 137 h 2923"/>
                <a:gd name="T48" fmla="*/ 1543 w 3653"/>
                <a:gd name="T49" fmla="*/ 245 h 2923"/>
                <a:gd name="T50" fmla="*/ 1239 w 3653"/>
                <a:gd name="T51" fmla="*/ 194 h 2923"/>
                <a:gd name="T52" fmla="*/ 828 w 3653"/>
                <a:gd name="T53" fmla="*/ 159 h 2923"/>
                <a:gd name="T54" fmla="*/ 584 w 3653"/>
                <a:gd name="T55" fmla="*/ 152 h 2923"/>
                <a:gd name="T56" fmla="*/ 428 w 3653"/>
                <a:gd name="T57" fmla="*/ 97 h 2923"/>
                <a:gd name="T58" fmla="*/ 120 w 3653"/>
                <a:gd name="T59" fmla="*/ 322 h 2923"/>
                <a:gd name="T60" fmla="*/ 89 w 3653"/>
                <a:gd name="T61" fmla="*/ 567 h 2923"/>
                <a:gd name="T62" fmla="*/ 330 w 3653"/>
                <a:gd name="T63" fmla="*/ 414 h 2923"/>
                <a:gd name="T64" fmla="*/ 157 w 3653"/>
                <a:gd name="T65" fmla="*/ 592 h 2923"/>
                <a:gd name="T66" fmla="*/ 232 w 3653"/>
                <a:gd name="T67" fmla="*/ 766 h 2923"/>
                <a:gd name="T68" fmla="*/ 319 w 3653"/>
                <a:gd name="T69" fmla="*/ 768 h 2923"/>
                <a:gd name="T70" fmla="*/ 511 w 3653"/>
                <a:gd name="T71" fmla="*/ 1008 h 2923"/>
                <a:gd name="T72" fmla="*/ 885 w 3653"/>
                <a:gd name="T73" fmla="*/ 1141 h 2923"/>
                <a:gd name="T74" fmla="*/ 1180 w 3653"/>
                <a:gd name="T75" fmla="*/ 1058 h 2923"/>
                <a:gd name="T76" fmla="*/ 1264 w 3653"/>
                <a:gd name="T77" fmla="*/ 995 h 2923"/>
                <a:gd name="T78" fmla="*/ 1373 w 3653"/>
                <a:gd name="T79" fmla="*/ 1025 h 2923"/>
                <a:gd name="T80" fmla="*/ 1126 w 3653"/>
                <a:gd name="T81" fmla="*/ 1313 h 2923"/>
                <a:gd name="T82" fmla="*/ 981 w 3653"/>
                <a:gd name="T83" fmla="*/ 1397 h 2923"/>
                <a:gd name="T84" fmla="*/ 826 w 3653"/>
                <a:gd name="T85" fmla="*/ 1417 h 2923"/>
                <a:gd name="T86" fmla="*/ 563 w 3653"/>
                <a:gd name="T87" fmla="*/ 1477 h 2923"/>
                <a:gd name="T88" fmla="*/ 487 w 3653"/>
                <a:gd name="T89" fmla="*/ 1378 h 2923"/>
                <a:gd name="T90" fmla="*/ 436 w 3653"/>
                <a:gd name="T91" fmla="*/ 1387 h 2923"/>
                <a:gd name="T92" fmla="*/ 801 w 3653"/>
                <a:gd name="T93" fmla="*/ 1890 h 2923"/>
                <a:gd name="T94" fmla="*/ 1158 w 3653"/>
                <a:gd name="T95" fmla="*/ 2272 h 2923"/>
                <a:gd name="T96" fmla="*/ 1462 w 3653"/>
                <a:gd name="T97" fmla="*/ 2469 h 2923"/>
                <a:gd name="T98" fmla="*/ 1717 w 3653"/>
                <a:gd name="T99" fmla="*/ 2450 h 2923"/>
                <a:gd name="T100" fmla="*/ 1948 w 3653"/>
                <a:gd name="T101" fmla="*/ 2348 h 2923"/>
                <a:gd name="T102" fmla="*/ 2251 w 3653"/>
                <a:gd name="T103" fmla="*/ 2226 h 2923"/>
                <a:gd name="T104" fmla="*/ 2408 w 3653"/>
                <a:gd name="T105" fmla="*/ 1850 h 2923"/>
                <a:gd name="T106" fmla="*/ 2469 w 3653"/>
                <a:gd name="T107" fmla="*/ 1609 h 2923"/>
                <a:gd name="T108" fmla="*/ 2559 w 3653"/>
                <a:gd name="T109" fmla="*/ 1539 h 2923"/>
                <a:gd name="T110" fmla="*/ 2668 w 3653"/>
                <a:gd name="T111" fmla="*/ 1621 h 2923"/>
                <a:gd name="T112" fmla="*/ 2562 w 3653"/>
                <a:gd name="T113" fmla="*/ 1714 h 2923"/>
                <a:gd name="T114" fmla="*/ 2559 w 3653"/>
                <a:gd name="T115" fmla="*/ 1826 h 2923"/>
                <a:gd name="T116" fmla="*/ 2583 w 3653"/>
                <a:gd name="T117" fmla="*/ 2018 h 2923"/>
                <a:gd name="T118" fmla="*/ 2605 w 3653"/>
                <a:gd name="T119" fmla="*/ 2118 h 2923"/>
                <a:gd name="T120" fmla="*/ 2612 w 3653"/>
                <a:gd name="T121" fmla="*/ 2292 h 2923"/>
                <a:gd name="T122" fmla="*/ 2717 w 3653"/>
                <a:gd name="T123" fmla="*/ 2402 h 2923"/>
                <a:gd name="T124" fmla="*/ 2656 w 3653"/>
                <a:gd name="T125" fmla="*/ 2683 h 2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53" h="2923">
                  <a:moveTo>
                    <a:pt x="2662" y="2727"/>
                  </a:moveTo>
                  <a:lnTo>
                    <a:pt x="2662" y="2733"/>
                  </a:lnTo>
                  <a:lnTo>
                    <a:pt x="2672" y="2735"/>
                  </a:lnTo>
                  <a:lnTo>
                    <a:pt x="2681" y="2738"/>
                  </a:lnTo>
                  <a:lnTo>
                    <a:pt x="2691" y="2743"/>
                  </a:lnTo>
                  <a:lnTo>
                    <a:pt x="2701" y="2749"/>
                  </a:lnTo>
                  <a:lnTo>
                    <a:pt x="2723" y="2761"/>
                  </a:lnTo>
                  <a:lnTo>
                    <a:pt x="2744" y="2777"/>
                  </a:lnTo>
                  <a:lnTo>
                    <a:pt x="2764" y="2794"/>
                  </a:lnTo>
                  <a:lnTo>
                    <a:pt x="2781" y="2810"/>
                  </a:lnTo>
                  <a:lnTo>
                    <a:pt x="2787" y="2818"/>
                  </a:lnTo>
                  <a:lnTo>
                    <a:pt x="2792" y="2826"/>
                  </a:lnTo>
                  <a:lnTo>
                    <a:pt x="2797" y="2834"/>
                  </a:lnTo>
                  <a:lnTo>
                    <a:pt x="2799" y="2840"/>
                  </a:lnTo>
                  <a:lnTo>
                    <a:pt x="2799" y="2844"/>
                  </a:lnTo>
                  <a:lnTo>
                    <a:pt x="2799" y="2848"/>
                  </a:lnTo>
                  <a:lnTo>
                    <a:pt x="2799" y="2851"/>
                  </a:lnTo>
                  <a:lnTo>
                    <a:pt x="2798" y="2853"/>
                  </a:lnTo>
                  <a:lnTo>
                    <a:pt x="2795" y="2858"/>
                  </a:lnTo>
                  <a:lnTo>
                    <a:pt x="2789" y="2861"/>
                  </a:lnTo>
                  <a:lnTo>
                    <a:pt x="2783" y="2863"/>
                  </a:lnTo>
                  <a:lnTo>
                    <a:pt x="2776" y="2864"/>
                  </a:lnTo>
                  <a:lnTo>
                    <a:pt x="2769" y="2864"/>
                  </a:lnTo>
                  <a:lnTo>
                    <a:pt x="2763" y="2864"/>
                  </a:lnTo>
                  <a:lnTo>
                    <a:pt x="2756" y="2864"/>
                  </a:lnTo>
                  <a:lnTo>
                    <a:pt x="2751" y="2864"/>
                  </a:lnTo>
                  <a:lnTo>
                    <a:pt x="2749" y="2869"/>
                  </a:lnTo>
                  <a:lnTo>
                    <a:pt x="2744" y="2874"/>
                  </a:lnTo>
                  <a:lnTo>
                    <a:pt x="2741" y="2876"/>
                  </a:lnTo>
                  <a:lnTo>
                    <a:pt x="2735" y="2877"/>
                  </a:lnTo>
                  <a:lnTo>
                    <a:pt x="2731" y="2880"/>
                  </a:lnTo>
                  <a:lnTo>
                    <a:pt x="2727" y="2881"/>
                  </a:lnTo>
                  <a:lnTo>
                    <a:pt x="2724" y="2884"/>
                  </a:lnTo>
                  <a:lnTo>
                    <a:pt x="2723" y="2890"/>
                  </a:lnTo>
                  <a:lnTo>
                    <a:pt x="2723" y="2894"/>
                  </a:lnTo>
                  <a:lnTo>
                    <a:pt x="2724" y="2899"/>
                  </a:lnTo>
                  <a:lnTo>
                    <a:pt x="2725" y="2902"/>
                  </a:lnTo>
                  <a:lnTo>
                    <a:pt x="2728" y="2905"/>
                  </a:lnTo>
                  <a:lnTo>
                    <a:pt x="2732" y="2907"/>
                  </a:lnTo>
                  <a:lnTo>
                    <a:pt x="2735" y="2909"/>
                  </a:lnTo>
                  <a:lnTo>
                    <a:pt x="2740" y="2910"/>
                  </a:lnTo>
                  <a:lnTo>
                    <a:pt x="2744" y="2911"/>
                  </a:lnTo>
                  <a:lnTo>
                    <a:pt x="2764" y="2911"/>
                  </a:lnTo>
                  <a:lnTo>
                    <a:pt x="2780" y="2910"/>
                  </a:lnTo>
                  <a:lnTo>
                    <a:pt x="2782" y="2901"/>
                  </a:lnTo>
                  <a:lnTo>
                    <a:pt x="2784" y="2893"/>
                  </a:lnTo>
                  <a:lnTo>
                    <a:pt x="2795" y="2891"/>
                  </a:lnTo>
                  <a:lnTo>
                    <a:pt x="2805" y="2892"/>
                  </a:lnTo>
                  <a:lnTo>
                    <a:pt x="2809" y="2892"/>
                  </a:lnTo>
                  <a:lnTo>
                    <a:pt x="2810" y="2908"/>
                  </a:lnTo>
                  <a:lnTo>
                    <a:pt x="2812" y="2923"/>
                  </a:lnTo>
                  <a:lnTo>
                    <a:pt x="2824" y="2922"/>
                  </a:lnTo>
                  <a:lnTo>
                    <a:pt x="2837" y="2923"/>
                  </a:lnTo>
                  <a:lnTo>
                    <a:pt x="2845" y="2923"/>
                  </a:lnTo>
                  <a:lnTo>
                    <a:pt x="2853" y="2923"/>
                  </a:lnTo>
                  <a:lnTo>
                    <a:pt x="2859" y="2923"/>
                  </a:lnTo>
                  <a:lnTo>
                    <a:pt x="2866" y="2921"/>
                  </a:lnTo>
                  <a:lnTo>
                    <a:pt x="2875" y="2909"/>
                  </a:lnTo>
                  <a:lnTo>
                    <a:pt x="2882" y="2899"/>
                  </a:lnTo>
                  <a:lnTo>
                    <a:pt x="2894" y="2899"/>
                  </a:lnTo>
                  <a:lnTo>
                    <a:pt x="2905" y="2899"/>
                  </a:lnTo>
                  <a:lnTo>
                    <a:pt x="2915" y="2899"/>
                  </a:lnTo>
                  <a:lnTo>
                    <a:pt x="2927" y="2898"/>
                  </a:lnTo>
                  <a:lnTo>
                    <a:pt x="2927" y="2876"/>
                  </a:lnTo>
                  <a:lnTo>
                    <a:pt x="2925" y="2851"/>
                  </a:lnTo>
                  <a:lnTo>
                    <a:pt x="2928" y="2840"/>
                  </a:lnTo>
                  <a:lnTo>
                    <a:pt x="2930" y="2828"/>
                  </a:lnTo>
                  <a:lnTo>
                    <a:pt x="2932" y="2824"/>
                  </a:lnTo>
                  <a:lnTo>
                    <a:pt x="2936" y="2819"/>
                  </a:lnTo>
                  <a:lnTo>
                    <a:pt x="2939" y="2815"/>
                  </a:lnTo>
                  <a:lnTo>
                    <a:pt x="2944" y="2811"/>
                  </a:lnTo>
                  <a:lnTo>
                    <a:pt x="2947" y="2809"/>
                  </a:lnTo>
                  <a:lnTo>
                    <a:pt x="2951" y="2806"/>
                  </a:lnTo>
                  <a:lnTo>
                    <a:pt x="2953" y="2801"/>
                  </a:lnTo>
                  <a:lnTo>
                    <a:pt x="2955" y="2796"/>
                  </a:lnTo>
                  <a:lnTo>
                    <a:pt x="2957" y="2787"/>
                  </a:lnTo>
                  <a:lnTo>
                    <a:pt x="2957" y="2777"/>
                  </a:lnTo>
                  <a:lnTo>
                    <a:pt x="2956" y="2766"/>
                  </a:lnTo>
                  <a:lnTo>
                    <a:pt x="2955" y="2755"/>
                  </a:lnTo>
                  <a:lnTo>
                    <a:pt x="2955" y="2745"/>
                  </a:lnTo>
                  <a:lnTo>
                    <a:pt x="2956" y="2736"/>
                  </a:lnTo>
                  <a:lnTo>
                    <a:pt x="2960" y="2724"/>
                  </a:lnTo>
                  <a:lnTo>
                    <a:pt x="2965" y="2707"/>
                  </a:lnTo>
                  <a:lnTo>
                    <a:pt x="2971" y="2687"/>
                  </a:lnTo>
                  <a:lnTo>
                    <a:pt x="2974" y="2667"/>
                  </a:lnTo>
                  <a:lnTo>
                    <a:pt x="2976" y="2656"/>
                  </a:lnTo>
                  <a:lnTo>
                    <a:pt x="2976" y="2647"/>
                  </a:lnTo>
                  <a:lnTo>
                    <a:pt x="2973" y="2638"/>
                  </a:lnTo>
                  <a:lnTo>
                    <a:pt x="2971" y="2630"/>
                  </a:lnTo>
                  <a:lnTo>
                    <a:pt x="2968" y="2623"/>
                  </a:lnTo>
                  <a:lnTo>
                    <a:pt x="2962" y="2618"/>
                  </a:lnTo>
                  <a:lnTo>
                    <a:pt x="2958" y="2617"/>
                  </a:lnTo>
                  <a:lnTo>
                    <a:pt x="2955" y="2614"/>
                  </a:lnTo>
                  <a:lnTo>
                    <a:pt x="2951" y="2613"/>
                  </a:lnTo>
                  <a:lnTo>
                    <a:pt x="2945" y="2613"/>
                  </a:lnTo>
                  <a:lnTo>
                    <a:pt x="2951" y="2602"/>
                  </a:lnTo>
                  <a:lnTo>
                    <a:pt x="2955" y="2590"/>
                  </a:lnTo>
                  <a:lnTo>
                    <a:pt x="2960" y="2579"/>
                  </a:lnTo>
                  <a:lnTo>
                    <a:pt x="2963" y="2568"/>
                  </a:lnTo>
                  <a:lnTo>
                    <a:pt x="2971" y="2568"/>
                  </a:lnTo>
                  <a:lnTo>
                    <a:pt x="2978" y="2570"/>
                  </a:lnTo>
                  <a:lnTo>
                    <a:pt x="2984" y="2572"/>
                  </a:lnTo>
                  <a:lnTo>
                    <a:pt x="2988" y="2578"/>
                  </a:lnTo>
                  <a:lnTo>
                    <a:pt x="2995" y="2589"/>
                  </a:lnTo>
                  <a:lnTo>
                    <a:pt x="3004" y="2601"/>
                  </a:lnTo>
                  <a:lnTo>
                    <a:pt x="3011" y="2607"/>
                  </a:lnTo>
                  <a:lnTo>
                    <a:pt x="3020" y="2612"/>
                  </a:lnTo>
                  <a:lnTo>
                    <a:pt x="3028" y="2614"/>
                  </a:lnTo>
                  <a:lnTo>
                    <a:pt x="3037" y="2615"/>
                  </a:lnTo>
                  <a:lnTo>
                    <a:pt x="3056" y="2615"/>
                  </a:lnTo>
                  <a:lnTo>
                    <a:pt x="3075" y="2615"/>
                  </a:lnTo>
                  <a:lnTo>
                    <a:pt x="3076" y="2627"/>
                  </a:lnTo>
                  <a:lnTo>
                    <a:pt x="3076" y="2638"/>
                  </a:lnTo>
                  <a:lnTo>
                    <a:pt x="3076" y="2648"/>
                  </a:lnTo>
                  <a:lnTo>
                    <a:pt x="3077" y="2660"/>
                  </a:lnTo>
                  <a:lnTo>
                    <a:pt x="3085" y="2660"/>
                  </a:lnTo>
                  <a:lnTo>
                    <a:pt x="3092" y="2660"/>
                  </a:lnTo>
                  <a:lnTo>
                    <a:pt x="3097" y="2662"/>
                  </a:lnTo>
                  <a:lnTo>
                    <a:pt x="3103" y="2664"/>
                  </a:lnTo>
                  <a:lnTo>
                    <a:pt x="3111" y="2672"/>
                  </a:lnTo>
                  <a:lnTo>
                    <a:pt x="3121" y="2683"/>
                  </a:lnTo>
                  <a:lnTo>
                    <a:pt x="3125" y="2676"/>
                  </a:lnTo>
                  <a:lnTo>
                    <a:pt x="3128" y="2670"/>
                  </a:lnTo>
                  <a:lnTo>
                    <a:pt x="3134" y="2667"/>
                  </a:lnTo>
                  <a:lnTo>
                    <a:pt x="3140" y="2663"/>
                  </a:lnTo>
                  <a:lnTo>
                    <a:pt x="3154" y="2660"/>
                  </a:lnTo>
                  <a:lnTo>
                    <a:pt x="3169" y="2659"/>
                  </a:lnTo>
                  <a:lnTo>
                    <a:pt x="3177" y="2658"/>
                  </a:lnTo>
                  <a:lnTo>
                    <a:pt x="3184" y="2656"/>
                  </a:lnTo>
                  <a:lnTo>
                    <a:pt x="3191" y="2654"/>
                  </a:lnTo>
                  <a:lnTo>
                    <a:pt x="3198" y="2651"/>
                  </a:lnTo>
                  <a:lnTo>
                    <a:pt x="3202" y="2647"/>
                  </a:lnTo>
                  <a:lnTo>
                    <a:pt x="3207" y="2642"/>
                  </a:lnTo>
                  <a:lnTo>
                    <a:pt x="3209" y="2635"/>
                  </a:lnTo>
                  <a:lnTo>
                    <a:pt x="3210" y="2627"/>
                  </a:lnTo>
                  <a:lnTo>
                    <a:pt x="3209" y="2622"/>
                  </a:lnTo>
                  <a:lnTo>
                    <a:pt x="3207" y="2618"/>
                  </a:lnTo>
                  <a:lnTo>
                    <a:pt x="3204" y="2613"/>
                  </a:lnTo>
                  <a:lnTo>
                    <a:pt x="3201" y="2609"/>
                  </a:lnTo>
                  <a:lnTo>
                    <a:pt x="3198" y="2604"/>
                  </a:lnTo>
                  <a:lnTo>
                    <a:pt x="3194" y="2599"/>
                  </a:lnTo>
                  <a:lnTo>
                    <a:pt x="3193" y="2595"/>
                  </a:lnTo>
                  <a:lnTo>
                    <a:pt x="3193" y="2589"/>
                  </a:lnTo>
                  <a:lnTo>
                    <a:pt x="3194" y="2587"/>
                  </a:lnTo>
                  <a:lnTo>
                    <a:pt x="3196" y="2585"/>
                  </a:lnTo>
                  <a:lnTo>
                    <a:pt x="3200" y="2584"/>
                  </a:lnTo>
                  <a:lnTo>
                    <a:pt x="3203" y="2581"/>
                  </a:lnTo>
                  <a:lnTo>
                    <a:pt x="3214" y="2579"/>
                  </a:lnTo>
                  <a:lnTo>
                    <a:pt x="3225" y="2577"/>
                  </a:lnTo>
                  <a:lnTo>
                    <a:pt x="3250" y="2574"/>
                  </a:lnTo>
                  <a:lnTo>
                    <a:pt x="3266" y="2571"/>
                  </a:lnTo>
                  <a:lnTo>
                    <a:pt x="3267" y="2557"/>
                  </a:lnTo>
                  <a:lnTo>
                    <a:pt x="3267" y="2544"/>
                  </a:lnTo>
                  <a:lnTo>
                    <a:pt x="3267" y="2531"/>
                  </a:lnTo>
                  <a:lnTo>
                    <a:pt x="3266" y="2519"/>
                  </a:lnTo>
                  <a:lnTo>
                    <a:pt x="3265" y="2507"/>
                  </a:lnTo>
                  <a:lnTo>
                    <a:pt x="3263" y="2496"/>
                  </a:lnTo>
                  <a:lnTo>
                    <a:pt x="3259" y="2484"/>
                  </a:lnTo>
                  <a:lnTo>
                    <a:pt x="3256" y="2474"/>
                  </a:lnTo>
                  <a:lnTo>
                    <a:pt x="3251" y="2463"/>
                  </a:lnTo>
                  <a:lnTo>
                    <a:pt x="3247" y="2454"/>
                  </a:lnTo>
                  <a:lnTo>
                    <a:pt x="3240" y="2443"/>
                  </a:lnTo>
                  <a:lnTo>
                    <a:pt x="3233" y="2434"/>
                  </a:lnTo>
                  <a:lnTo>
                    <a:pt x="3227" y="2424"/>
                  </a:lnTo>
                  <a:lnTo>
                    <a:pt x="3217" y="2415"/>
                  </a:lnTo>
                  <a:lnTo>
                    <a:pt x="3209" y="2406"/>
                  </a:lnTo>
                  <a:lnTo>
                    <a:pt x="3199" y="2398"/>
                  </a:lnTo>
                  <a:lnTo>
                    <a:pt x="3181" y="2381"/>
                  </a:lnTo>
                  <a:lnTo>
                    <a:pt x="3166" y="2368"/>
                  </a:lnTo>
                  <a:lnTo>
                    <a:pt x="3157" y="2363"/>
                  </a:lnTo>
                  <a:lnTo>
                    <a:pt x="3148" y="2359"/>
                  </a:lnTo>
                  <a:lnTo>
                    <a:pt x="3136" y="2357"/>
                  </a:lnTo>
                  <a:lnTo>
                    <a:pt x="3122" y="2356"/>
                  </a:lnTo>
                  <a:lnTo>
                    <a:pt x="3116" y="2356"/>
                  </a:lnTo>
                  <a:lnTo>
                    <a:pt x="3104" y="2356"/>
                  </a:lnTo>
                  <a:lnTo>
                    <a:pt x="3097" y="2356"/>
                  </a:lnTo>
                  <a:lnTo>
                    <a:pt x="3093" y="2355"/>
                  </a:lnTo>
                  <a:lnTo>
                    <a:pt x="3088" y="2354"/>
                  </a:lnTo>
                  <a:lnTo>
                    <a:pt x="3086" y="2351"/>
                  </a:lnTo>
                  <a:lnTo>
                    <a:pt x="3084" y="2347"/>
                  </a:lnTo>
                  <a:lnTo>
                    <a:pt x="3081" y="2340"/>
                  </a:lnTo>
                  <a:lnTo>
                    <a:pt x="3080" y="2333"/>
                  </a:lnTo>
                  <a:lnTo>
                    <a:pt x="3081" y="2330"/>
                  </a:lnTo>
                  <a:lnTo>
                    <a:pt x="3096" y="2330"/>
                  </a:lnTo>
                  <a:lnTo>
                    <a:pt x="3112" y="2331"/>
                  </a:lnTo>
                  <a:lnTo>
                    <a:pt x="3125" y="2332"/>
                  </a:lnTo>
                  <a:lnTo>
                    <a:pt x="3138" y="2332"/>
                  </a:lnTo>
                  <a:lnTo>
                    <a:pt x="3151" y="2331"/>
                  </a:lnTo>
                  <a:lnTo>
                    <a:pt x="3162" y="2327"/>
                  </a:lnTo>
                  <a:lnTo>
                    <a:pt x="3175" y="2323"/>
                  </a:lnTo>
                  <a:lnTo>
                    <a:pt x="3186" y="2317"/>
                  </a:lnTo>
                  <a:lnTo>
                    <a:pt x="3198" y="2310"/>
                  </a:lnTo>
                  <a:lnTo>
                    <a:pt x="3210" y="2306"/>
                  </a:lnTo>
                  <a:lnTo>
                    <a:pt x="3214" y="2303"/>
                  </a:lnTo>
                  <a:lnTo>
                    <a:pt x="3217" y="2301"/>
                  </a:lnTo>
                  <a:lnTo>
                    <a:pt x="3220" y="2299"/>
                  </a:lnTo>
                  <a:lnTo>
                    <a:pt x="3222" y="2295"/>
                  </a:lnTo>
                  <a:lnTo>
                    <a:pt x="3225" y="2287"/>
                  </a:lnTo>
                  <a:lnTo>
                    <a:pt x="3225" y="2279"/>
                  </a:lnTo>
                  <a:lnTo>
                    <a:pt x="3225" y="2270"/>
                  </a:lnTo>
                  <a:lnTo>
                    <a:pt x="3225" y="2262"/>
                  </a:lnTo>
                  <a:lnTo>
                    <a:pt x="3227" y="2253"/>
                  </a:lnTo>
                  <a:lnTo>
                    <a:pt x="3228" y="2246"/>
                  </a:lnTo>
                  <a:lnTo>
                    <a:pt x="3233" y="2241"/>
                  </a:lnTo>
                  <a:lnTo>
                    <a:pt x="3236" y="2237"/>
                  </a:lnTo>
                  <a:lnTo>
                    <a:pt x="3242" y="2233"/>
                  </a:lnTo>
                  <a:lnTo>
                    <a:pt x="3248" y="2231"/>
                  </a:lnTo>
                  <a:lnTo>
                    <a:pt x="3260" y="2226"/>
                  </a:lnTo>
                  <a:lnTo>
                    <a:pt x="3274" y="2224"/>
                  </a:lnTo>
                  <a:lnTo>
                    <a:pt x="3302" y="2220"/>
                  </a:lnTo>
                  <a:lnTo>
                    <a:pt x="3326" y="2217"/>
                  </a:lnTo>
                  <a:lnTo>
                    <a:pt x="3327" y="2201"/>
                  </a:lnTo>
                  <a:lnTo>
                    <a:pt x="3327" y="2185"/>
                  </a:lnTo>
                  <a:lnTo>
                    <a:pt x="3334" y="2184"/>
                  </a:lnTo>
                  <a:lnTo>
                    <a:pt x="3341" y="2184"/>
                  </a:lnTo>
                  <a:lnTo>
                    <a:pt x="3352" y="2184"/>
                  </a:lnTo>
                  <a:lnTo>
                    <a:pt x="3364" y="2183"/>
                  </a:lnTo>
                  <a:lnTo>
                    <a:pt x="3368" y="2182"/>
                  </a:lnTo>
                  <a:lnTo>
                    <a:pt x="3374" y="2179"/>
                  </a:lnTo>
                  <a:lnTo>
                    <a:pt x="3379" y="2176"/>
                  </a:lnTo>
                  <a:lnTo>
                    <a:pt x="3383" y="2172"/>
                  </a:lnTo>
                  <a:lnTo>
                    <a:pt x="3389" y="2166"/>
                  </a:lnTo>
                  <a:lnTo>
                    <a:pt x="3395" y="2159"/>
                  </a:lnTo>
                  <a:lnTo>
                    <a:pt x="3397" y="2154"/>
                  </a:lnTo>
                  <a:lnTo>
                    <a:pt x="3400" y="2151"/>
                  </a:lnTo>
                  <a:lnTo>
                    <a:pt x="3403" y="2149"/>
                  </a:lnTo>
                  <a:lnTo>
                    <a:pt x="3407" y="2146"/>
                  </a:lnTo>
                  <a:lnTo>
                    <a:pt x="3415" y="2145"/>
                  </a:lnTo>
                  <a:lnTo>
                    <a:pt x="3425" y="2144"/>
                  </a:lnTo>
                  <a:lnTo>
                    <a:pt x="3434" y="2145"/>
                  </a:lnTo>
                  <a:lnTo>
                    <a:pt x="3445" y="2147"/>
                  </a:lnTo>
                  <a:lnTo>
                    <a:pt x="3458" y="2150"/>
                  </a:lnTo>
                  <a:lnTo>
                    <a:pt x="3472" y="2150"/>
                  </a:lnTo>
                  <a:lnTo>
                    <a:pt x="3480" y="2149"/>
                  </a:lnTo>
                  <a:lnTo>
                    <a:pt x="3488" y="2146"/>
                  </a:lnTo>
                  <a:lnTo>
                    <a:pt x="3495" y="2144"/>
                  </a:lnTo>
                  <a:lnTo>
                    <a:pt x="3503" y="2141"/>
                  </a:lnTo>
                  <a:lnTo>
                    <a:pt x="3510" y="2137"/>
                  </a:lnTo>
                  <a:lnTo>
                    <a:pt x="3518" y="2135"/>
                  </a:lnTo>
                  <a:lnTo>
                    <a:pt x="3524" y="2134"/>
                  </a:lnTo>
                  <a:lnTo>
                    <a:pt x="3532" y="2134"/>
                  </a:lnTo>
                  <a:lnTo>
                    <a:pt x="3523" y="2127"/>
                  </a:lnTo>
                  <a:lnTo>
                    <a:pt x="3514" y="2120"/>
                  </a:lnTo>
                  <a:lnTo>
                    <a:pt x="3503" y="2112"/>
                  </a:lnTo>
                  <a:lnTo>
                    <a:pt x="3490" y="2105"/>
                  </a:lnTo>
                  <a:lnTo>
                    <a:pt x="3479" y="2100"/>
                  </a:lnTo>
                  <a:lnTo>
                    <a:pt x="3465" y="2094"/>
                  </a:lnTo>
                  <a:lnTo>
                    <a:pt x="3452" y="2088"/>
                  </a:lnTo>
                  <a:lnTo>
                    <a:pt x="3438" y="2085"/>
                  </a:lnTo>
                  <a:lnTo>
                    <a:pt x="3424" y="2081"/>
                  </a:lnTo>
                  <a:lnTo>
                    <a:pt x="3411" y="2079"/>
                  </a:lnTo>
                  <a:lnTo>
                    <a:pt x="3397" y="2079"/>
                  </a:lnTo>
                  <a:lnTo>
                    <a:pt x="3384" y="2080"/>
                  </a:lnTo>
                  <a:lnTo>
                    <a:pt x="3372" y="2082"/>
                  </a:lnTo>
                  <a:lnTo>
                    <a:pt x="3359" y="2087"/>
                  </a:lnTo>
                  <a:lnTo>
                    <a:pt x="3348" y="2093"/>
                  </a:lnTo>
                  <a:lnTo>
                    <a:pt x="3338" y="2102"/>
                  </a:lnTo>
                  <a:lnTo>
                    <a:pt x="3330" y="2109"/>
                  </a:lnTo>
                  <a:lnTo>
                    <a:pt x="3322" y="2116"/>
                  </a:lnTo>
                  <a:lnTo>
                    <a:pt x="3315" y="2120"/>
                  </a:lnTo>
                  <a:lnTo>
                    <a:pt x="3309" y="2122"/>
                  </a:lnTo>
                  <a:lnTo>
                    <a:pt x="3304" y="2125"/>
                  </a:lnTo>
                  <a:lnTo>
                    <a:pt x="3299" y="2126"/>
                  </a:lnTo>
                  <a:lnTo>
                    <a:pt x="3296" y="2125"/>
                  </a:lnTo>
                  <a:lnTo>
                    <a:pt x="3291" y="2123"/>
                  </a:lnTo>
                  <a:lnTo>
                    <a:pt x="3288" y="2121"/>
                  </a:lnTo>
                  <a:lnTo>
                    <a:pt x="3285" y="2119"/>
                  </a:lnTo>
                  <a:lnTo>
                    <a:pt x="3283" y="2116"/>
                  </a:lnTo>
                  <a:lnTo>
                    <a:pt x="3281" y="2112"/>
                  </a:lnTo>
                  <a:lnTo>
                    <a:pt x="3276" y="2103"/>
                  </a:lnTo>
                  <a:lnTo>
                    <a:pt x="3272" y="2093"/>
                  </a:lnTo>
                  <a:lnTo>
                    <a:pt x="3267" y="2080"/>
                  </a:lnTo>
                  <a:lnTo>
                    <a:pt x="3260" y="2070"/>
                  </a:lnTo>
                  <a:lnTo>
                    <a:pt x="3256" y="2065"/>
                  </a:lnTo>
                  <a:lnTo>
                    <a:pt x="3251" y="2062"/>
                  </a:lnTo>
                  <a:lnTo>
                    <a:pt x="3247" y="2061"/>
                  </a:lnTo>
                  <a:lnTo>
                    <a:pt x="3240" y="2061"/>
                  </a:lnTo>
                  <a:lnTo>
                    <a:pt x="3240" y="2054"/>
                  </a:lnTo>
                  <a:lnTo>
                    <a:pt x="3241" y="2046"/>
                  </a:lnTo>
                  <a:lnTo>
                    <a:pt x="3244" y="2038"/>
                  </a:lnTo>
                  <a:lnTo>
                    <a:pt x="3248" y="2031"/>
                  </a:lnTo>
                  <a:lnTo>
                    <a:pt x="3253" y="2024"/>
                  </a:lnTo>
                  <a:lnTo>
                    <a:pt x="3258" y="2019"/>
                  </a:lnTo>
                  <a:lnTo>
                    <a:pt x="3264" y="2014"/>
                  </a:lnTo>
                  <a:lnTo>
                    <a:pt x="3268" y="2011"/>
                  </a:lnTo>
                  <a:lnTo>
                    <a:pt x="3269" y="1999"/>
                  </a:lnTo>
                  <a:lnTo>
                    <a:pt x="3269" y="1987"/>
                  </a:lnTo>
                  <a:lnTo>
                    <a:pt x="3268" y="1975"/>
                  </a:lnTo>
                  <a:lnTo>
                    <a:pt x="3268" y="1964"/>
                  </a:lnTo>
                  <a:lnTo>
                    <a:pt x="3252" y="1959"/>
                  </a:lnTo>
                  <a:lnTo>
                    <a:pt x="3239" y="1955"/>
                  </a:lnTo>
                  <a:lnTo>
                    <a:pt x="3236" y="1954"/>
                  </a:lnTo>
                  <a:lnTo>
                    <a:pt x="3234" y="1952"/>
                  </a:lnTo>
                  <a:lnTo>
                    <a:pt x="3232" y="1949"/>
                  </a:lnTo>
                  <a:lnTo>
                    <a:pt x="3231" y="1947"/>
                  </a:lnTo>
                  <a:lnTo>
                    <a:pt x="3230" y="1944"/>
                  </a:lnTo>
                  <a:lnTo>
                    <a:pt x="3230" y="1939"/>
                  </a:lnTo>
                  <a:lnTo>
                    <a:pt x="3230" y="1934"/>
                  </a:lnTo>
                  <a:lnTo>
                    <a:pt x="3231" y="1930"/>
                  </a:lnTo>
                  <a:lnTo>
                    <a:pt x="3242" y="1930"/>
                  </a:lnTo>
                  <a:lnTo>
                    <a:pt x="3252" y="1931"/>
                  </a:lnTo>
                  <a:lnTo>
                    <a:pt x="3261" y="1931"/>
                  </a:lnTo>
                  <a:lnTo>
                    <a:pt x="3271" y="1932"/>
                  </a:lnTo>
                  <a:lnTo>
                    <a:pt x="3278" y="1931"/>
                  </a:lnTo>
                  <a:lnTo>
                    <a:pt x="3288" y="1929"/>
                  </a:lnTo>
                  <a:lnTo>
                    <a:pt x="3294" y="1924"/>
                  </a:lnTo>
                  <a:lnTo>
                    <a:pt x="3301" y="1919"/>
                  </a:lnTo>
                  <a:lnTo>
                    <a:pt x="3306" y="1912"/>
                  </a:lnTo>
                  <a:lnTo>
                    <a:pt x="3310" y="1905"/>
                  </a:lnTo>
                  <a:lnTo>
                    <a:pt x="3315" y="1898"/>
                  </a:lnTo>
                  <a:lnTo>
                    <a:pt x="3321" y="1891"/>
                  </a:lnTo>
                  <a:lnTo>
                    <a:pt x="3324" y="1889"/>
                  </a:lnTo>
                  <a:lnTo>
                    <a:pt x="3327" y="1885"/>
                  </a:lnTo>
                  <a:lnTo>
                    <a:pt x="3332" y="1884"/>
                  </a:lnTo>
                  <a:lnTo>
                    <a:pt x="3337" y="1882"/>
                  </a:lnTo>
                  <a:lnTo>
                    <a:pt x="3346" y="1881"/>
                  </a:lnTo>
                  <a:lnTo>
                    <a:pt x="3355" y="1881"/>
                  </a:lnTo>
                  <a:lnTo>
                    <a:pt x="3364" y="1880"/>
                  </a:lnTo>
                  <a:lnTo>
                    <a:pt x="3373" y="1880"/>
                  </a:lnTo>
                  <a:lnTo>
                    <a:pt x="3380" y="1878"/>
                  </a:lnTo>
                  <a:lnTo>
                    <a:pt x="3384" y="1875"/>
                  </a:lnTo>
                  <a:lnTo>
                    <a:pt x="3390" y="1873"/>
                  </a:lnTo>
                  <a:lnTo>
                    <a:pt x="3396" y="1870"/>
                  </a:lnTo>
                  <a:lnTo>
                    <a:pt x="3400" y="1866"/>
                  </a:lnTo>
                  <a:lnTo>
                    <a:pt x="3406" y="1863"/>
                  </a:lnTo>
                  <a:lnTo>
                    <a:pt x="3412" y="1860"/>
                  </a:lnTo>
                  <a:lnTo>
                    <a:pt x="3417" y="1859"/>
                  </a:lnTo>
                  <a:lnTo>
                    <a:pt x="3423" y="1858"/>
                  </a:lnTo>
                  <a:lnTo>
                    <a:pt x="3428" y="1858"/>
                  </a:lnTo>
                  <a:lnTo>
                    <a:pt x="3420" y="1848"/>
                  </a:lnTo>
                  <a:lnTo>
                    <a:pt x="3412" y="1837"/>
                  </a:lnTo>
                  <a:lnTo>
                    <a:pt x="3409" y="1830"/>
                  </a:lnTo>
                  <a:lnTo>
                    <a:pt x="3407" y="1824"/>
                  </a:lnTo>
                  <a:lnTo>
                    <a:pt x="3405" y="1817"/>
                  </a:lnTo>
                  <a:lnTo>
                    <a:pt x="3404" y="1810"/>
                  </a:lnTo>
                  <a:lnTo>
                    <a:pt x="3404" y="1800"/>
                  </a:lnTo>
                  <a:lnTo>
                    <a:pt x="3406" y="1789"/>
                  </a:lnTo>
                  <a:lnTo>
                    <a:pt x="3411" y="1777"/>
                  </a:lnTo>
                  <a:lnTo>
                    <a:pt x="3414" y="1767"/>
                  </a:lnTo>
                  <a:lnTo>
                    <a:pt x="3419" y="1756"/>
                  </a:lnTo>
                  <a:lnTo>
                    <a:pt x="3421" y="1747"/>
                  </a:lnTo>
                  <a:lnTo>
                    <a:pt x="3422" y="1742"/>
                  </a:lnTo>
                  <a:lnTo>
                    <a:pt x="3422" y="1737"/>
                  </a:lnTo>
                  <a:lnTo>
                    <a:pt x="3422" y="1734"/>
                  </a:lnTo>
                  <a:lnTo>
                    <a:pt x="3420" y="1731"/>
                  </a:lnTo>
                  <a:lnTo>
                    <a:pt x="3407" y="1709"/>
                  </a:lnTo>
                  <a:lnTo>
                    <a:pt x="3395" y="1687"/>
                  </a:lnTo>
                  <a:lnTo>
                    <a:pt x="3382" y="1667"/>
                  </a:lnTo>
                  <a:lnTo>
                    <a:pt x="3366" y="1646"/>
                  </a:lnTo>
                  <a:lnTo>
                    <a:pt x="3363" y="1642"/>
                  </a:lnTo>
                  <a:lnTo>
                    <a:pt x="3360" y="1637"/>
                  </a:lnTo>
                  <a:lnTo>
                    <a:pt x="3359" y="1634"/>
                  </a:lnTo>
                  <a:lnTo>
                    <a:pt x="3360" y="1629"/>
                  </a:lnTo>
                  <a:lnTo>
                    <a:pt x="3362" y="1626"/>
                  </a:lnTo>
                  <a:lnTo>
                    <a:pt x="3363" y="1622"/>
                  </a:lnTo>
                  <a:lnTo>
                    <a:pt x="3366" y="1619"/>
                  </a:lnTo>
                  <a:lnTo>
                    <a:pt x="3371" y="1616"/>
                  </a:lnTo>
                  <a:lnTo>
                    <a:pt x="3380" y="1610"/>
                  </a:lnTo>
                  <a:lnTo>
                    <a:pt x="3392" y="1605"/>
                  </a:lnTo>
                  <a:lnTo>
                    <a:pt x="3407" y="1602"/>
                  </a:lnTo>
                  <a:lnTo>
                    <a:pt x="3422" y="1599"/>
                  </a:lnTo>
                  <a:lnTo>
                    <a:pt x="3454" y="1593"/>
                  </a:lnTo>
                  <a:lnTo>
                    <a:pt x="3483" y="1589"/>
                  </a:lnTo>
                  <a:lnTo>
                    <a:pt x="3506" y="1588"/>
                  </a:lnTo>
                  <a:lnTo>
                    <a:pt x="3518" y="1588"/>
                  </a:lnTo>
                  <a:lnTo>
                    <a:pt x="3518" y="1579"/>
                  </a:lnTo>
                  <a:lnTo>
                    <a:pt x="3516" y="1571"/>
                  </a:lnTo>
                  <a:lnTo>
                    <a:pt x="3515" y="1564"/>
                  </a:lnTo>
                  <a:lnTo>
                    <a:pt x="3513" y="1559"/>
                  </a:lnTo>
                  <a:lnTo>
                    <a:pt x="3511" y="1553"/>
                  </a:lnTo>
                  <a:lnTo>
                    <a:pt x="3507" y="1548"/>
                  </a:lnTo>
                  <a:lnTo>
                    <a:pt x="3503" y="1545"/>
                  </a:lnTo>
                  <a:lnTo>
                    <a:pt x="3498" y="1542"/>
                  </a:lnTo>
                  <a:lnTo>
                    <a:pt x="3487" y="1536"/>
                  </a:lnTo>
                  <a:lnTo>
                    <a:pt x="3475" y="1532"/>
                  </a:lnTo>
                  <a:lnTo>
                    <a:pt x="3462" y="1530"/>
                  </a:lnTo>
                  <a:lnTo>
                    <a:pt x="3448" y="1529"/>
                  </a:lnTo>
                  <a:lnTo>
                    <a:pt x="3436" y="1527"/>
                  </a:lnTo>
                  <a:lnTo>
                    <a:pt x="3422" y="1524"/>
                  </a:lnTo>
                  <a:lnTo>
                    <a:pt x="3411" y="1522"/>
                  </a:lnTo>
                  <a:lnTo>
                    <a:pt x="3400" y="1518"/>
                  </a:lnTo>
                  <a:lnTo>
                    <a:pt x="3396" y="1514"/>
                  </a:lnTo>
                  <a:lnTo>
                    <a:pt x="3392" y="1511"/>
                  </a:lnTo>
                  <a:lnTo>
                    <a:pt x="3389" y="1506"/>
                  </a:lnTo>
                  <a:lnTo>
                    <a:pt x="3387" y="1502"/>
                  </a:lnTo>
                  <a:lnTo>
                    <a:pt x="3386" y="1496"/>
                  </a:lnTo>
                  <a:lnTo>
                    <a:pt x="3384" y="1489"/>
                  </a:lnTo>
                  <a:lnTo>
                    <a:pt x="3384" y="1482"/>
                  </a:lnTo>
                  <a:lnTo>
                    <a:pt x="3386" y="1473"/>
                  </a:lnTo>
                  <a:lnTo>
                    <a:pt x="3395" y="1472"/>
                  </a:lnTo>
                  <a:lnTo>
                    <a:pt x="3404" y="1472"/>
                  </a:lnTo>
                  <a:lnTo>
                    <a:pt x="3412" y="1472"/>
                  </a:lnTo>
                  <a:lnTo>
                    <a:pt x="3421" y="1473"/>
                  </a:lnTo>
                  <a:lnTo>
                    <a:pt x="3436" y="1474"/>
                  </a:lnTo>
                  <a:lnTo>
                    <a:pt x="3449" y="1474"/>
                  </a:lnTo>
                  <a:lnTo>
                    <a:pt x="3456" y="1473"/>
                  </a:lnTo>
                  <a:lnTo>
                    <a:pt x="3463" y="1471"/>
                  </a:lnTo>
                  <a:lnTo>
                    <a:pt x="3470" y="1468"/>
                  </a:lnTo>
                  <a:lnTo>
                    <a:pt x="3477" y="1463"/>
                  </a:lnTo>
                  <a:lnTo>
                    <a:pt x="3482" y="1457"/>
                  </a:lnTo>
                  <a:lnTo>
                    <a:pt x="3488" y="1450"/>
                  </a:lnTo>
                  <a:lnTo>
                    <a:pt x="3493" y="1445"/>
                  </a:lnTo>
                  <a:lnTo>
                    <a:pt x="3497" y="1438"/>
                  </a:lnTo>
                  <a:lnTo>
                    <a:pt x="3504" y="1423"/>
                  </a:lnTo>
                  <a:lnTo>
                    <a:pt x="3510" y="1408"/>
                  </a:lnTo>
                  <a:lnTo>
                    <a:pt x="3540" y="1407"/>
                  </a:lnTo>
                  <a:lnTo>
                    <a:pt x="3563" y="1405"/>
                  </a:lnTo>
                  <a:lnTo>
                    <a:pt x="3573" y="1402"/>
                  </a:lnTo>
                  <a:lnTo>
                    <a:pt x="3584" y="1396"/>
                  </a:lnTo>
                  <a:lnTo>
                    <a:pt x="3594" y="1388"/>
                  </a:lnTo>
                  <a:lnTo>
                    <a:pt x="3605" y="1376"/>
                  </a:lnTo>
                  <a:lnTo>
                    <a:pt x="3614" y="1366"/>
                  </a:lnTo>
                  <a:lnTo>
                    <a:pt x="3624" y="1356"/>
                  </a:lnTo>
                  <a:lnTo>
                    <a:pt x="3631" y="1345"/>
                  </a:lnTo>
                  <a:lnTo>
                    <a:pt x="3638" y="1333"/>
                  </a:lnTo>
                  <a:lnTo>
                    <a:pt x="3644" y="1322"/>
                  </a:lnTo>
                  <a:lnTo>
                    <a:pt x="3649" y="1309"/>
                  </a:lnTo>
                  <a:lnTo>
                    <a:pt x="3652" y="1296"/>
                  </a:lnTo>
                  <a:lnTo>
                    <a:pt x="3653" y="1282"/>
                  </a:lnTo>
                  <a:lnTo>
                    <a:pt x="3653" y="1274"/>
                  </a:lnTo>
                  <a:lnTo>
                    <a:pt x="3652" y="1268"/>
                  </a:lnTo>
                  <a:lnTo>
                    <a:pt x="3651" y="1263"/>
                  </a:lnTo>
                  <a:lnTo>
                    <a:pt x="3649" y="1258"/>
                  </a:lnTo>
                  <a:lnTo>
                    <a:pt x="3646" y="1255"/>
                  </a:lnTo>
                  <a:lnTo>
                    <a:pt x="3644" y="1252"/>
                  </a:lnTo>
                  <a:lnTo>
                    <a:pt x="3641" y="1250"/>
                  </a:lnTo>
                  <a:lnTo>
                    <a:pt x="3637" y="1249"/>
                  </a:lnTo>
                  <a:lnTo>
                    <a:pt x="3619" y="1247"/>
                  </a:lnTo>
                  <a:lnTo>
                    <a:pt x="3596" y="1243"/>
                  </a:lnTo>
                  <a:lnTo>
                    <a:pt x="3590" y="1242"/>
                  </a:lnTo>
                  <a:lnTo>
                    <a:pt x="3585" y="1239"/>
                  </a:lnTo>
                  <a:lnTo>
                    <a:pt x="3579" y="1236"/>
                  </a:lnTo>
                  <a:lnTo>
                    <a:pt x="3576" y="1232"/>
                  </a:lnTo>
                  <a:lnTo>
                    <a:pt x="3571" y="1227"/>
                  </a:lnTo>
                  <a:lnTo>
                    <a:pt x="3569" y="1223"/>
                  </a:lnTo>
                  <a:lnTo>
                    <a:pt x="3565" y="1218"/>
                  </a:lnTo>
                  <a:lnTo>
                    <a:pt x="3564" y="1212"/>
                  </a:lnTo>
                  <a:lnTo>
                    <a:pt x="3561" y="1200"/>
                  </a:lnTo>
                  <a:lnTo>
                    <a:pt x="3560" y="1189"/>
                  </a:lnTo>
                  <a:lnTo>
                    <a:pt x="3560" y="1176"/>
                  </a:lnTo>
                  <a:lnTo>
                    <a:pt x="3560" y="1164"/>
                  </a:lnTo>
                  <a:lnTo>
                    <a:pt x="3561" y="1156"/>
                  </a:lnTo>
                  <a:lnTo>
                    <a:pt x="3562" y="1146"/>
                  </a:lnTo>
                  <a:lnTo>
                    <a:pt x="3563" y="1135"/>
                  </a:lnTo>
                  <a:lnTo>
                    <a:pt x="3563" y="1124"/>
                  </a:lnTo>
                  <a:lnTo>
                    <a:pt x="3551" y="1123"/>
                  </a:lnTo>
                  <a:lnTo>
                    <a:pt x="3543" y="1123"/>
                  </a:lnTo>
                  <a:lnTo>
                    <a:pt x="3551" y="1123"/>
                  </a:lnTo>
                  <a:lnTo>
                    <a:pt x="3563" y="1124"/>
                  </a:lnTo>
                  <a:lnTo>
                    <a:pt x="3564" y="1113"/>
                  </a:lnTo>
                  <a:lnTo>
                    <a:pt x="3563" y="1104"/>
                  </a:lnTo>
                  <a:lnTo>
                    <a:pt x="3562" y="1094"/>
                  </a:lnTo>
                  <a:lnTo>
                    <a:pt x="3561" y="1086"/>
                  </a:lnTo>
                  <a:lnTo>
                    <a:pt x="3557" y="1078"/>
                  </a:lnTo>
                  <a:lnTo>
                    <a:pt x="3553" y="1072"/>
                  </a:lnTo>
                  <a:lnTo>
                    <a:pt x="3549" y="1069"/>
                  </a:lnTo>
                  <a:lnTo>
                    <a:pt x="3546" y="1068"/>
                  </a:lnTo>
                  <a:lnTo>
                    <a:pt x="3543" y="1066"/>
                  </a:lnTo>
                  <a:lnTo>
                    <a:pt x="3538" y="1064"/>
                  </a:lnTo>
                  <a:lnTo>
                    <a:pt x="3534" y="1063"/>
                  </a:lnTo>
                  <a:lnTo>
                    <a:pt x="3527" y="1064"/>
                  </a:lnTo>
                  <a:lnTo>
                    <a:pt x="3519" y="1066"/>
                  </a:lnTo>
                  <a:lnTo>
                    <a:pt x="3511" y="1068"/>
                  </a:lnTo>
                  <a:lnTo>
                    <a:pt x="3502" y="1069"/>
                  </a:lnTo>
                  <a:lnTo>
                    <a:pt x="3493" y="1070"/>
                  </a:lnTo>
                  <a:lnTo>
                    <a:pt x="3485" y="1071"/>
                  </a:lnTo>
                  <a:lnTo>
                    <a:pt x="3477" y="1070"/>
                  </a:lnTo>
                  <a:lnTo>
                    <a:pt x="3473" y="1069"/>
                  </a:lnTo>
                  <a:lnTo>
                    <a:pt x="3471" y="1068"/>
                  </a:lnTo>
                  <a:lnTo>
                    <a:pt x="3469" y="1067"/>
                  </a:lnTo>
                  <a:lnTo>
                    <a:pt x="3466" y="1064"/>
                  </a:lnTo>
                  <a:lnTo>
                    <a:pt x="3464" y="1061"/>
                  </a:lnTo>
                  <a:lnTo>
                    <a:pt x="3464" y="1058"/>
                  </a:lnTo>
                  <a:lnTo>
                    <a:pt x="3463" y="1053"/>
                  </a:lnTo>
                  <a:lnTo>
                    <a:pt x="3464" y="1048"/>
                  </a:lnTo>
                  <a:lnTo>
                    <a:pt x="3468" y="1028"/>
                  </a:lnTo>
                  <a:lnTo>
                    <a:pt x="3471" y="1010"/>
                  </a:lnTo>
                  <a:lnTo>
                    <a:pt x="3470" y="1002"/>
                  </a:lnTo>
                  <a:lnTo>
                    <a:pt x="3468" y="994"/>
                  </a:lnTo>
                  <a:lnTo>
                    <a:pt x="3462" y="985"/>
                  </a:lnTo>
                  <a:lnTo>
                    <a:pt x="3454" y="976"/>
                  </a:lnTo>
                  <a:lnTo>
                    <a:pt x="3448" y="971"/>
                  </a:lnTo>
                  <a:lnTo>
                    <a:pt x="3441" y="968"/>
                  </a:lnTo>
                  <a:lnTo>
                    <a:pt x="3434" y="965"/>
                  </a:lnTo>
                  <a:lnTo>
                    <a:pt x="3427" y="964"/>
                  </a:lnTo>
                  <a:lnTo>
                    <a:pt x="3409" y="964"/>
                  </a:lnTo>
                  <a:lnTo>
                    <a:pt x="3392" y="964"/>
                  </a:lnTo>
                  <a:lnTo>
                    <a:pt x="3380" y="965"/>
                  </a:lnTo>
                  <a:lnTo>
                    <a:pt x="3370" y="964"/>
                  </a:lnTo>
                  <a:lnTo>
                    <a:pt x="3368" y="962"/>
                  </a:lnTo>
                  <a:lnTo>
                    <a:pt x="3368" y="959"/>
                  </a:lnTo>
                  <a:lnTo>
                    <a:pt x="3362" y="960"/>
                  </a:lnTo>
                  <a:lnTo>
                    <a:pt x="3356" y="959"/>
                  </a:lnTo>
                  <a:lnTo>
                    <a:pt x="3350" y="957"/>
                  </a:lnTo>
                  <a:lnTo>
                    <a:pt x="3346" y="955"/>
                  </a:lnTo>
                  <a:lnTo>
                    <a:pt x="3339" y="948"/>
                  </a:lnTo>
                  <a:lnTo>
                    <a:pt x="3333" y="940"/>
                  </a:lnTo>
                  <a:lnTo>
                    <a:pt x="3327" y="931"/>
                  </a:lnTo>
                  <a:lnTo>
                    <a:pt x="3322" y="922"/>
                  </a:lnTo>
                  <a:lnTo>
                    <a:pt x="3318" y="918"/>
                  </a:lnTo>
                  <a:lnTo>
                    <a:pt x="3315" y="914"/>
                  </a:lnTo>
                  <a:lnTo>
                    <a:pt x="3310" y="912"/>
                  </a:lnTo>
                  <a:lnTo>
                    <a:pt x="3306" y="910"/>
                  </a:lnTo>
                  <a:lnTo>
                    <a:pt x="3297" y="907"/>
                  </a:lnTo>
                  <a:lnTo>
                    <a:pt x="3286" y="906"/>
                  </a:lnTo>
                  <a:lnTo>
                    <a:pt x="3276" y="907"/>
                  </a:lnTo>
                  <a:lnTo>
                    <a:pt x="3265" y="907"/>
                  </a:lnTo>
                  <a:lnTo>
                    <a:pt x="3250" y="908"/>
                  </a:lnTo>
                  <a:lnTo>
                    <a:pt x="3236" y="908"/>
                  </a:lnTo>
                  <a:lnTo>
                    <a:pt x="3230" y="908"/>
                  </a:lnTo>
                  <a:lnTo>
                    <a:pt x="3224" y="906"/>
                  </a:lnTo>
                  <a:lnTo>
                    <a:pt x="3217" y="904"/>
                  </a:lnTo>
                  <a:lnTo>
                    <a:pt x="3214" y="900"/>
                  </a:lnTo>
                  <a:lnTo>
                    <a:pt x="3210" y="896"/>
                  </a:lnTo>
                  <a:lnTo>
                    <a:pt x="3208" y="891"/>
                  </a:lnTo>
                  <a:lnTo>
                    <a:pt x="3206" y="887"/>
                  </a:lnTo>
                  <a:lnTo>
                    <a:pt x="3203" y="882"/>
                  </a:lnTo>
                  <a:lnTo>
                    <a:pt x="3201" y="871"/>
                  </a:lnTo>
                  <a:lnTo>
                    <a:pt x="3201" y="858"/>
                  </a:lnTo>
                  <a:lnTo>
                    <a:pt x="3202" y="833"/>
                  </a:lnTo>
                  <a:lnTo>
                    <a:pt x="3203" y="808"/>
                  </a:lnTo>
                  <a:lnTo>
                    <a:pt x="3203" y="798"/>
                  </a:lnTo>
                  <a:lnTo>
                    <a:pt x="3202" y="789"/>
                  </a:lnTo>
                  <a:lnTo>
                    <a:pt x="3200" y="784"/>
                  </a:lnTo>
                  <a:lnTo>
                    <a:pt x="3199" y="781"/>
                  </a:lnTo>
                  <a:lnTo>
                    <a:pt x="3196" y="779"/>
                  </a:lnTo>
                  <a:lnTo>
                    <a:pt x="3193" y="776"/>
                  </a:lnTo>
                  <a:lnTo>
                    <a:pt x="3190" y="775"/>
                  </a:lnTo>
                  <a:lnTo>
                    <a:pt x="3185" y="774"/>
                  </a:lnTo>
                  <a:lnTo>
                    <a:pt x="3181" y="775"/>
                  </a:lnTo>
                  <a:lnTo>
                    <a:pt x="3174" y="775"/>
                  </a:lnTo>
                  <a:lnTo>
                    <a:pt x="3160" y="781"/>
                  </a:lnTo>
                  <a:lnTo>
                    <a:pt x="3141" y="789"/>
                  </a:lnTo>
                  <a:lnTo>
                    <a:pt x="3137" y="784"/>
                  </a:lnTo>
                  <a:lnTo>
                    <a:pt x="3135" y="780"/>
                  </a:lnTo>
                  <a:lnTo>
                    <a:pt x="3133" y="775"/>
                  </a:lnTo>
                  <a:lnTo>
                    <a:pt x="3130" y="771"/>
                  </a:lnTo>
                  <a:lnTo>
                    <a:pt x="3129" y="760"/>
                  </a:lnTo>
                  <a:lnTo>
                    <a:pt x="3128" y="749"/>
                  </a:lnTo>
                  <a:lnTo>
                    <a:pt x="3127" y="739"/>
                  </a:lnTo>
                  <a:lnTo>
                    <a:pt x="3126" y="729"/>
                  </a:lnTo>
                  <a:lnTo>
                    <a:pt x="3125" y="724"/>
                  </a:lnTo>
                  <a:lnTo>
                    <a:pt x="3122" y="719"/>
                  </a:lnTo>
                  <a:lnTo>
                    <a:pt x="3120" y="715"/>
                  </a:lnTo>
                  <a:lnTo>
                    <a:pt x="3117" y="710"/>
                  </a:lnTo>
                  <a:lnTo>
                    <a:pt x="3110" y="705"/>
                  </a:lnTo>
                  <a:lnTo>
                    <a:pt x="3102" y="701"/>
                  </a:lnTo>
                  <a:lnTo>
                    <a:pt x="3094" y="699"/>
                  </a:lnTo>
                  <a:lnTo>
                    <a:pt x="3085" y="697"/>
                  </a:lnTo>
                  <a:lnTo>
                    <a:pt x="3077" y="694"/>
                  </a:lnTo>
                  <a:lnTo>
                    <a:pt x="3069" y="692"/>
                  </a:lnTo>
                  <a:lnTo>
                    <a:pt x="3066" y="690"/>
                  </a:lnTo>
                  <a:lnTo>
                    <a:pt x="3062" y="686"/>
                  </a:lnTo>
                  <a:lnTo>
                    <a:pt x="3060" y="683"/>
                  </a:lnTo>
                  <a:lnTo>
                    <a:pt x="3058" y="680"/>
                  </a:lnTo>
                  <a:lnTo>
                    <a:pt x="3054" y="672"/>
                  </a:lnTo>
                  <a:lnTo>
                    <a:pt x="3053" y="664"/>
                  </a:lnTo>
                  <a:lnTo>
                    <a:pt x="3055" y="656"/>
                  </a:lnTo>
                  <a:lnTo>
                    <a:pt x="3058" y="648"/>
                  </a:lnTo>
                  <a:lnTo>
                    <a:pt x="3062" y="640"/>
                  </a:lnTo>
                  <a:lnTo>
                    <a:pt x="3068" y="632"/>
                  </a:lnTo>
                  <a:lnTo>
                    <a:pt x="3074" y="625"/>
                  </a:lnTo>
                  <a:lnTo>
                    <a:pt x="3080" y="617"/>
                  </a:lnTo>
                  <a:lnTo>
                    <a:pt x="3095" y="601"/>
                  </a:lnTo>
                  <a:lnTo>
                    <a:pt x="3110" y="586"/>
                  </a:lnTo>
                  <a:lnTo>
                    <a:pt x="3116" y="578"/>
                  </a:lnTo>
                  <a:lnTo>
                    <a:pt x="3121" y="571"/>
                  </a:lnTo>
                  <a:lnTo>
                    <a:pt x="3126" y="565"/>
                  </a:lnTo>
                  <a:lnTo>
                    <a:pt x="3128" y="558"/>
                  </a:lnTo>
                  <a:lnTo>
                    <a:pt x="3130" y="549"/>
                  </a:lnTo>
                  <a:lnTo>
                    <a:pt x="3130" y="539"/>
                  </a:lnTo>
                  <a:lnTo>
                    <a:pt x="3129" y="530"/>
                  </a:lnTo>
                  <a:lnTo>
                    <a:pt x="3128" y="521"/>
                  </a:lnTo>
                  <a:lnTo>
                    <a:pt x="3125" y="513"/>
                  </a:lnTo>
                  <a:lnTo>
                    <a:pt x="3121" y="505"/>
                  </a:lnTo>
                  <a:lnTo>
                    <a:pt x="3117" y="498"/>
                  </a:lnTo>
                  <a:lnTo>
                    <a:pt x="3111" y="493"/>
                  </a:lnTo>
                  <a:lnTo>
                    <a:pt x="3105" y="487"/>
                  </a:lnTo>
                  <a:lnTo>
                    <a:pt x="3099" y="484"/>
                  </a:lnTo>
                  <a:lnTo>
                    <a:pt x="3093" y="483"/>
                  </a:lnTo>
                  <a:lnTo>
                    <a:pt x="3085" y="481"/>
                  </a:lnTo>
                  <a:lnTo>
                    <a:pt x="3078" y="484"/>
                  </a:lnTo>
                  <a:lnTo>
                    <a:pt x="3071" y="487"/>
                  </a:lnTo>
                  <a:lnTo>
                    <a:pt x="3064" y="493"/>
                  </a:lnTo>
                  <a:lnTo>
                    <a:pt x="3056" y="502"/>
                  </a:lnTo>
                  <a:lnTo>
                    <a:pt x="3051" y="509"/>
                  </a:lnTo>
                  <a:lnTo>
                    <a:pt x="3045" y="514"/>
                  </a:lnTo>
                  <a:lnTo>
                    <a:pt x="3039" y="519"/>
                  </a:lnTo>
                  <a:lnTo>
                    <a:pt x="3034" y="521"/>
                  </a:lnTo>
                  <a:lnTo>
                    <a:pt x="3029" y="524"/>
                  </a:lnTo>
                  <a:lnTo>
                    <a:pt x="3023" y="524"/>
                  </a:lnTo>
                  <a:lnTo>
                    <a:pt x="3019" y="521"/>
                  </a:lnTo>
                  <a:lnTo>
                    <a:pt x="3015" y="519"/>
                  </a:lnTo>
                  <a:lnTo>
                    <a:pt x="3012" y="516"/>
                  </a:lnTo>
                  <a:lnTo>
                    <a:pt x="3009" y="511"/>
                  </a:lnTo>
                  <a:lnTo>
                    <a:pt x="3006" y="506"/>
                  </a:lnTo>
                  <a:lnTo>
                    <a:pt x="3005" y="500"/>
                  </a:lnTo>
                  <a:lnTo>
                    <a:pt x="3004" y="493"/>
                  </a:lnTo>
                  <a:lnTo>
                    <a:pt x="3004" y="486"/>
                  </a:lnTo>
                  <a:lnTo>
                    <a:pt x="3005" y="478"/>
                  </a:lnTo>
                  <a:lnTo>
                    <a:pt x="3006" y="469"/>
                  </a:lnTo>
                  <a:lnTo>
                    <a:pt x="2998" y="469"/>
                  </a:lnTo>
                  <a:lnTo>
                    <a:pt x="2990" y="468"/>
                  </a:lnTo>
                  <a:lnTo>
                    <a:pt x="2984" y="467"/>
                  </a:lnTo>
                  <a:lnTo>
                    <a:pt x="2977" y="464"/>
                  </a:lnTo>
                  <a:lnTo>
                    <a:pt x="2970" y="461"/>
                  </a:lnTo>
                  <a:lnTo>
                    <a:pt x="2964" y="456"/>
                  </a:lnTo>
                  <a:lnTo>
                    <a:pt x="2960" y="452"/>
                  </a:lnTo>
                  <a:lnTo>
                    <a:pt x="2955" y="446"/>
                  </a:lnTo>
                  <a:lnTo>
                    <a:pt x="2952" y="440"/>
                  </a:lnTo>
                  <a:lnTo>
                    <a:pt x="2948" y="435"/>
                  </a:lnTo>
                  <a:lnTo>
                    <a:pt x="2946" y="428"/>
                  </a:lnTo>
                  <a:lnTo>
                    <a:pt x="2944" y="421"/>
                  </a:lnTo>
                  <a:lnTo>
                    <a:pt x="2943" y="413"/>
                  </a:lnTo>
                  <a:lnTo>
                    <a:pt x="2941" y="406"/>
                  </a:lnTo>
                  <a:lnTo>
                    <a:pt x="2941" y="398"/>
                  </a:lnTo>
                  <a:lnTo>
                    <a:pt x="2943" y="390"/>
                  </a:lnTo>
                  <a:lnTo>
                    <a:pt x="2944" y="382"/>
                  </a:lnTo>
                  <a:lnTo>
                    <a:pt x="2946" y="374"/>
                  </a:lnTo>
                  <a:lnTo>
                    <a:pt x="2948" y="368"/>
                  </a:lnTo>
                  <a:lnTo>
                    <a:pt x="2952" y="361"/>
                  </a:lnTo>
                  <a:lnTo>
                    <a:pt x="2956" y="356"/>
                  </a:lnTo>
                  <a:lnTo>
                    <a:pt x="2960" y="350"/>
                  </a:lnTo>
                  <a:lnTo>
                    <a:pt x="2965" y="346"/>
                  </a:lnTo>
                  <a:lnTo>
                    <a:pt x="2970" y="341"/>
                  </a:lnTo>
                  <a:lnTo>
                    <a:pt x="2995" y="327"/>
                  </a:lnTo>
                  <a:lnTo>
                    <a:pt x="3020" y="312"/>
                  </a:lnTo>
                  <a:lnTo>
                    <a:pt x="3014" y="307"/>
                  </a:lnTo>
                  <a:lnTo>
                    <a:pt x="3009" y="305"/>
                  </a:lnTo>
                  <a:lnTo>
                    <a:pt x="3002" y="304"/>
                  </a:lnTo>
                  <a:lnTo>
                    <a:pt x="2996" y="303"/>
                  </a:lnTo>
                  <a:lnTo>
                    <a:pt x="2982" y="303"/>
                  </a:lnTo>
                  <a:lnTo>
                    <a:pt x="2969" y="303"/>
                  </a:lnTo>
                  <a:lnTo>
                    <a:pt x="2968" y="294"/>
                  </a:lnTo>
                  <a:lnTo>
                    <a:pt x="2968" y="286"/>
                  </a:lnTo>
                  <a:lnTo>
                    <a:pt x="2969" y="276"/>
                  </a:lnTo>
                  <a:lnTo>
                    <a:pt x="2970" y="266"/>
                  </a:lnTo>
                  <a:lnTo>
                    <a:pt x="2972" y="257"/>
                  </a:lnTo>
                  <a:lnTo>
                    <a:pt x="2973" y="248"/>
                  </a:lnTo>
                  <a:lnTo>
                    <a:pt x="2974" y="239"/>
                  </a:lnTo>
                  <a:lnTo>
                    <a:pt x="2974" y="229"/>
                  </a:lnTo>
                  <a:lnTo>
                    <a:pt x="2951" y="226"/>
                  </a:lnTo>
                  <a:lnTo>
                    <a:pt x="2928" y="223"/>
                  </a:lnTo>
                  <a:lnTo>
                    <a:pt x="2918" y="223"/>
                  </a:lnTo>
                  <a:lnTo>
                    <a:pt x="2908" y="225"/>
                  </a:lnTo>
                  <a:lnTo>
                    <a:pt x="2905" y="226"/>
                  </a:lnTo>
                  <a:lnTo>
                    <a:pt x="2900" y="230"/>
                  </a:lnTo>
                  <a:lnTo>
                    <a:pt x="2897" y="233"/>
                  </a:lnTo>
                  <a:lnTo>
                    <a:pt x="2895" y="237"/>
                  </a:lnTo>
                  <a:lnTo>
                    <a:pt x="2890" y="247"/>
                  </a:lnTo>
                  <a:lnTo>
                    <a:pt x="2888" y="259"/>
                  </a:lnTo>
                  <a:lnTo>
                    <a:pt x="2886" y="273"/>
                  </a:lnTo>
                  <a:lnTo>
                    <a:pt x="2882" y="287"/>
                  </a:lnTo>
                  <a:lnTo>
                    <a:pt x="2881" y="294"/>
                  </a:lnTo>
                  <a:lnTo>
                    <a:pt x="2878" y="299"/>
                  </a:lnTo>
                  <a:lnTo>
                    <a:pt x="2875" y="304"/>
                  </a:lnTo>
                  <a:lnTo>
                    <a:pt x="2872" y="308"/>
                  </a:lnTo>
                  <a:lnTo>
                    <a:pt x="2867" y="312"/>
                  </a:lnTo>
                  <a:lnTo>
                    <a:pt x="2862" y="313"/>
                  </a:lnTo>
                  <a:lnTo>
                    <a:pt x="2855" y="313"/>
                  </a:lnTo>
                  <a:lnTo>
                    <a:pt x="2848" y="312"/>
                  </a:lnTo>
                  <a:lnTo>
                    <a:pt x="2846" y="306"/>
                  </a:lnTo>
                  <a:lnTo>
                    <a:pt x="2843" y="300"/>
                  </a:lnTo>
                  <a:lnTo>
                    <a:pt x="2840" y="297"/>
                  </a:lnTo>
                  <a:lnTo>
                    <a:pt x="2836" y="292"/>
                  </a:lnTo>
                  <a:lnTo>
                    <a:pt x="2831" y="290"/>
                  </a:lnTo>
                  <a:lnTo>
                    <a:pt x="2825" y="288"/>
                  </a:lnTo>
                  <a:lnTo>
                    <a:pt x="2820" y="286"/>
                  </a:lnTo>
                  <a:lnTo>
                    <a:pt x="2814" y="284"/>
                  </a:lnTo>
                  <a:lnTo>
                    <a:pt x="2800" y="283"/>
                  </a:lnTo>
                  <a:lnTo>
                    <a:pt x="2785" y="283"/>
                  </a:lnTo>
                  <a:lnTo>
                    <a:pt x="2771" y="283"/>
                  </a:lnTo>
                  <a:lnTo>
                    <a:pt x="2756" y="284"/>
                  </a:lnTo>
                  <a:lnTo>
                    <a:pt x="2738" y="287"/>
                  </a:lnTo>
                  <a:lnTo>
                    <a:pt x="2723" y="287"/>
                  </a:lnTo>
                  <a:lnTo>
                    <a:pt x="2721" y="273"/>
                  </a:lnTo>
                  <a:lnTo>
                    <a:pt x="2719" y="259"/>
                  </a:lnTo>
                  <a:lnTo>
                    <a:pt x="2718" y="246"/>
                  </a:lnTo>
                  <a:lnTo>
                    <a:pt x="2718" y="231"/>
                  </a:lnTo>
                  <a:lnTo>
                    <a:pt x="2713" y="230"/>
                  </a:lnTo>
                  <a:lnTo>
                    <a:pt x="2707" y="226"/>
                  </a:lnTo>
                  <a:lnTo>
                    <a:pt x="2701" y="223"/>
                  </a:lnTo>
                  <a:lnTo>
                    <a:pt x="2695" y="219"/>
                  </a:lnTo>
                  <a:lnTo>
                    <a:pt x="2684" y="210"/>
                  </a:lnTo>
                  <a:lnTo>
                    <a:pt x="2673" y="200"/>
                  </a:lnTo>
                  <a:lnTo>
                    <a:pt x="2662" y="191"/>
                  </a:lnTo>
                  <a:lnTo>
                    <a:pt x="2651" y="183"/>
                  </a:lnTo>
                  <a:lnTo>
                    <a:pt x="2646" y="181"/>
                  </a:lnTo>
                  <a:lnTo>
                    <a:pt x="2641" y="180"/>
                  </a:lnTo>
                  <a:lnTo>
                    <a:pt x="2636" y="178"/>
                  </a:lnTo>
                  <a:lnTo>
                    <a:pt x="2632" y="180"/>
                  </a:lnTo>
                  <a:lnTo>
                    <a:pt x="2623" y="194"/>
                  </a:lnTo>
                  <a:lnTo>
                    <a:pt x="2615" y="209"/>
                  </a:lnTo>
                  <a:lnTo>
                    <a:pt x="2609" y="216"/>
                  </a:lnTo>
                  <a:lnTo>
                    <a:pt x="2603" y="222"/>
                  </a:lnTo>
                  <a:lnTo>
                    <a:pt x="2596" y="227"/>
                  </a:lnTo>
                  <a:lnTo>
                    <a:pt x="2587" y="231"/>
                  </a:lnTo>
                  <a:lnTo>
                    <a:pt x="2586" y="221"/>
                  </a:lnTo>
                  <a:lnTo>
                    <a:pt x="2584" y="210"/>
                  </a:lnTo>
                  <a:lnTo>
                    <a:pt x="2582" y="202"/>
                  </a:lnTo>
                  <a:lnTo>
                    <a:pt x="2578" y="194"/>
                  </a:lnTo>
                  <a:lnTo>
                    <a:pt x="2574" y="188"/>
                  </a:lnTo>
                  <a:lnTo>
                    <a:pt x="2568" y="181"/>
                  </a:lnTo>
                  <a:lnTo>
                    <a:pt x="2561" y="174"/>
                  </a:lnTo>
                  <a:lnTo>
                    <a:pt x="2552" y="167"/>
                  </a:lnTo>
                  <a:lnTo>
                    <a:pt x="2545" y="160"/>
                  </a:lnTo>
                  <a:lnTo>
                    <a:pt x="2541" y="153"/>
                  </a:lnTo>
                  <a:lnTo>
                    <a:pt x="2537" y="147"/>
                  </a:lnTo>
                  <a:lnTo>
                    <a:pt x="2535" y="140"/>
                  </a:lnTo>
                  <a:lnTo>
                    <a:pt x="2533" y="133"/>
                  </a:lnTo>
                  <a:lnTo>
                    <a:pt x="2530" y="125"/>
                  </a:lnTo>
                  <a:lnTo>
                    <a:pt x="2528" y="118"/>
                  </a:lnTo>
                  <a:lnTo>
                    <a:pt x="2524" y="111"/>
                  </a:lnTo>
                  <a:lnTo>
                    <a:pt x="2519" y="107"/>
                  </a:lnTo>
                  <a:lnTo>
                    <a:pt x="2514" y="103"/>
                  </a:lnTo>
                  <a:lnTo>
                    <a:pt x="2508" y="101"/>
                  </a:lnTo>
                  <a:lnTo>
                    <a:pt x="2501" y="100"/>
                  </a:lnTo>
                  <a:lnTo>
                    <a:pt x="2487" y="100"/>
                  </a:lnTo>
                  <a:lnTo>
                    <a:pt x="2472" y="101"/>
                  </a:lnTo>
                  <a:lnTo>
                    <a:pt x="2461" y="102"/>
                  </a:lnTo>
                  <a:lnTo>
                    <a:pt x="2449" y="103"/>
                  </a:lnTo>
                  <a:lnTo>
                    <a:pt x="2444" y="102"/>
                  </a:lnTo>
                  <a:lnTo>
                    <a:pt x="2439" y="102"/>
                  </a:lnTo>
                  <a:lnTo>
                    <a:pt x="2434" y="101"/>
                  </a:lnTo>
                  <a:lnTo>
                    <a:pt x="2430" y="99"/>
                  </a:lnTo>
                  <a:lnTo>
                    <a:pt x="2421" y="93"/>
                  </a:lnTo>
                  <a:lnTo>
                    <a:pt x="2414" y="86"/>
                  </a:lnTo>
                  <a:lnTo>
                    <a:pt x="2410" y="79"/>
                  </a:lnTo>
                  <a:lnTo>
                    <a:pt x="2407" y="71"/>
                  </a:lnTo>
                  <a:lnTo>
                    <a:pt x="2404" y="53"/>
                  </a:lnTo>
                  <a:lnTo>
                    <a:pt x="2403" y="35"/>
                  </a:lnTo>
                  <a:lnTo>
                    <a:pt x="2391" y="35"/>
                  </a:lnTo>
                  <a:lnTo>
                    <a:pt x="2379" y="37"/>
                  </a:lnTo>
                  <a:lnTo>
                    <a:pt x="2366" y="42"/>
                  </a:lnTo>
                  <a:lnTo>
                    <a:pt x="2355" y="48"/>
                  </a:lnTo>
                  <a:lnTo>
                    <a:pt x="2344" y="56"/>
                  </a:lnTo>
                  <a:lnTo>
                    <a:pt x="2334" y="65"/>
                  </a:lnTo>
                  <a:lnTo>
                    <a:pt x="2331" y="70"/>
                  </a:lnTo>
                  <a:lnTo>
                    <a:pt x="2328" y="76"/>
                  </a:lnTo>
                  <a:lnTo>
                    <a:pt x="2325" y="81"/>
                  </a:lnTo>
                  <a:lnTo>
                    <a:pt x="2324" y="86"/>
                  </a:lnTo>
                  <a:lnTo>
                    <a:pt x="2319" y="87"/>
                  </a:lnTo>
                  <a:lnTo>
                    <a:pt x="2314" y="86"/>
                  </a:lnTo>
                  <a:lnTo>
                    <a:pt x="2309" y="85"/>
                  </a:lnTo>
                  <a:lnTo>
                    <a:pt x="2306" y="83"/>
                  </a:lnTo>
                  <a:lnTo>
                    <a:pt x="2303" y="79"/>
                  </a:lnTo>
                  <a:lnTo>
                    <a:pt x="2300" y="75"/>
                  </a:lnTo>
                  <a:lnTo>
                    <a:pt x="2298" y="70"/>
                  </a:lnTo>
                  <a:lnTo>
                    <a:pt x="2298" y="66"/>
                  </a:lnTo>
                  <a:lnTo>
                    <a:pt x="2293" y="65"/>
                  </a:lnTo>
                  <a:lnTo>
                    <a:pt x="2289" y="66"/>
                  </a:lnTo>
                  <a:lnTo>
                    <a:pt x="2286" y="67"/>
                  </a:lnTo>
                  <a:lnTo>
                    <a:pt x="2282" y="68"/>
                  </a:lnTo>
                  <a:lnTo>
                    <a:pt x="2276" y="74"/>
                  </a:lnTo>
                  <a:lnTo>
                    <a:pt x="2272" y="81"/>
                  </a:lnTo>
                  <a:lnTo>
                    <a:pt x="2268" y="89"/>
                  </a:lnTo>
                  <a:lnTo>
                    <a:pt x="2265" y="98"/>
                  </a:lnTo>
                  <a:lnTo>
                    <a:pt x="2264" y="107"/>
                  </a:lnTo>
                  <a:lnTo>
                    <a:pt x="2264" y="114"/>
                  </a:lnTo>
                  <a:lnTo>
                    <a:pt x="2259" y="115"/>
                  </a:lnTo>
                  <a:lnTo>
                    <a:pt x="2255" y="115"/>
                  </a:lnTo>
                  <a:lnTo>
                    <a:pt x="2251" y="115"/>
                  </a:lnTo>
                  <a:lnTo>
                    <a:pt x="2248" y="114"/>
                  </a:lnTo>
                  <a:lnTo>
                    <a:pt x="2242" y="109"/>
                  </a:lnTo>
                  <a:lnTo>
                    <a:pt x="2237" y="103"/>
                  </a:lnTo>
                  <a:lnTo>
                    <a:pt x="2230" y="90"/>
                  </a:lnTo>
                  <a:lnTo>
                    <a:pt x="2224" y="75"/>
                  </a:lnTo>
                  <a:lnTo>
                    <a:pt x="2222" y="69"/>
                  </a:lnTo>
                  <a:lnTo>
                    <a:pt x="2218" y="66"/>
                  </a:lnTo>
                  <a:lnTo>
                    <a:pt x="2216" y="61"/>
                  </a:lnTo>
                  <a:lnTo>
                    <a:pt x="2213" y="58"/>
                  </a:lnTo>
                  <a:lnTo>
                    <a:pt x="2205" y="53"/>
                  </a:lnTo>
                  <a:lnTo>
                    <a:pt x="2197" y="50"/>
                  </a:lnTo>
                  <a:lnTo>
                    <a:pt x="2188" y="48"/>
                  </a:lnTo>
                  <a:lnTo>
                    <a:pt x="2178" y="48"/>
                  </a:lnTo>
                  <a:lnTo>
                    <a:pt x="2168" y="48"/>
                  </a:lnTo>
                  <a:lnTo>
                    <a:pt x="2158" y="49"/>
                  </a:lnTo>
                  <a:lnTo>
                    <a:pt x="2147" y="50"/>
                  </a:lnTo>
                  <a:lnTo>
                    <a:pt x="2136" y="50"/>
                  </a:lnTo>
                  <a:lnTo>
                    <a:pt x="2126" y="50"/>
                  </a:lnTo>
                  <a:lnTo>
                    <a:pt x="2117" y="49"/>
                  </a:lnTo>
                  <a:lnTo>
                    <a:pt x="2108" y="46"/>
                  </a:lnTo>
                  <a:lnTo>
                    <a:pt x="2099" y="43"/>
                  </a:lnTo>
                  <a:lnTo>
                    <a:pt x="2090" y="40"/>
                  </a:lnTo>
                  <a:lnTo>
                    <a:pt x="2079" y="35"/>
                  </a:lnTo>
                  <a:lnTo>
                    <a:pt x="2070" y="33"/>
                  </a:lnTo>
                  <a:lnTo>
                    <a:pt x="2062" y="30"/>
                  </a:lnTo>
                  <a:lnTo>
                    <a:pt x="2053" y="29"/>
                  </a:lnTo>
                  <a:lnTo>
                    <a:pt x="2045" y="29"/>
                  </a:lnTo>
                  <a:lnTo>
                    <a:pt x="2027" y="30"/>
                  </a:lnTo>
                  <a:lnTo>
                    <a:pt x="2009" y="34"/>
                  </a:lnTo>
                  <a:lnTo>
                    <a:pt x="2000" y="36"/>
                  </a:lnTo>
                  <a:lnTo>
                    <a:pt x="1989" y="37"/>
                  </a:lnTo>
                  <a:lnTo>
                    <a:pt x="1980" y="38"/>
                  </a:lnTo>
                  <a:lnTo>
                    <a:pt x="1970" y="38"/>
                  </a:lnTo>
                  <a:lnTo>
                    <a:pt x="1970" y="54"/>
                  </a:lnTo>
                  <a:lnTo>
                    <a:pt x="1969" y="71"/>
                  </a:lnTo>
                  <a:lnTo>
                    <a:pt x="1962" y="74"/>
                  </a:lnTo>
                  <a:lnTo>
                    <a:pt x="1954" y="75"/>
                  </a:lnTo>
                  <a:lnTo>
                    <a:pt x="1946" y="75"/>
                  </a:lnTo>
                  <a:lnTo>
                    <a:pt x="1938" y="75"/>
                  </a:lnTo>
                  <a:lnTo>
                    <a:pt x="1931" y="73"/>
                  </a:lnTo>
                  <a:lnTo>
                    <a:pt x="1925" y="69"/>
                  </a:lnTo>
                  <a:lnTo>
                    <a:pt x="1919" y="63"/>
                  </a:lnTo>
                  <a:lnTo>
                    <a:pt x="1914" y="57"/>
                  </a:lnTo>
                  <a:lnTo>
                    <a:pt x="1912" y="51"/>
                  </a:lnTo>
                  <a:lnTo>
                    <a:pt x="1912" y="44"/>
                  </a:lnTo>
                  <a:lnTo>
                    <a:pt x="1911" y="37"/>
                  </a:lnTo>
                  <a:lnTo>
                    <a:pt x="1911" y="29"/>
                  </a:lnTo>
                  <a:lnTo>
                    <a:pt x="1911" y="22"/>
                  </a:lnTo>
                  <a:lnTo>
                    <a:pt x="1910" y="16"/>
                  </a:lnTo>
                  <a:lnTo>
                    <a:pt x="1907" y="10"/>
                  </a:lnTo>
                  <a:lnTo>
                    <a:pt x="1904" y="5"/>
                  </a:lnTo>
                  <a:lnTo>
                    <a:pt x="1899" y="3"/>
                  </a:lnTo>
                  <a:lnTo>
                    <a:pt x="1894" y="1"/>
                  </a:lnTo>
                  <a:lnTo>
                    <a:pt x="1888" y="0"/>
                  </a:lnTo>
                  <a:lnTo>
                    <a:pt x="1880" y="0"/>
                  </a:lnTo>
                  <a:lnTo>
                    <a:pt x="1863" y="1"/>
                  </a:lnTo>
                  <a:lnTo>
                    <a:pt x="1846" y="4"/>
                  </a:lnTo>
                  <a:lnTo>
                    <a:pt x="1828" y="9"/>
                  </a:lnTo>
                  <a:lnTo>
                    <a:pt x="1812" y="15"/>
                  </a:lnTo>
                  <a:lnTo>
                    <a:pt x="1798" y="19"/>
                  </a:lnTo>
                  <a:lnTo>
                    <a:pt x="1788" y="24"/>
                  </a:lnTo>
                  <a:lnTo>
                    <a:pt x="1777" y="29"/>
                  </a:lnTo>
                  <a:lnTo>
                    <a:pt x="1765" y="34"/>
                  </a:lnTo>
                  <a:lnTo>
                    <a:pt x="1765" y="35"/>
                  </a:lnTo>
                  <a:lnTo>
                    <a:pt x="1772" y="37"/>
                  </a:lnTo>
                  <a:lnTo>
                    <a:pt x="1779" y="40"/>
                  </a:lnTo>
                  <a:lnTo>
                    <a:pt x="1779" y="52"/>
                  </a:lnTo>
                  <a:lnTo>
                    <a:pt x="1778" y="65"/>
                  </a:lnTo>
                  <a:lnTo>
                    <a:pt x="1775" y="77"/>
                  </a:lnTo>
                  <a:lnTo>
                    <a:pt x="1773" y="90"/>
                  </a:lnTo>
                  <a:lnTo>
                    <a:pt x="1771" y="101"/>
                  </a:lnTo>
                  <a:lnTo>
                    <a:pt x="1769" y="114"/>
                  </a:lnTo>
                  <a:lnTo>
                    <a:pt x="1769" y="125"/>
                  </a:lnTo>
                  <a:lnTo>
                    <a:pt x="1770" y="136"/>
                  </a:lnTo>
                  <a:lnTo>
                    <a:pt x="1790" y="137"/>
                  </a:lnTo>
                  <a:lnTo>
                    <a:pt x="1811" y="136"/>
                  </a:lnTo>
                  <a:lnTo>
                    <a:pt x="1831" y="136"/>
                  </a:lnTo>
                  <a:lnTo>
                    <a:pt x="1852" y="137"/>
                  </a:lnTo>
                  <a:lnTo>
                    <a:pt x="1852" y="142"/>
                  </a:lnTo>
                  <a:lnTo>
                    <a:pt x="1852" y="147"/>
                  </a:lnTo>
                  <a:lnTo>
                    <a:pt x="1846" y="153"/>
                  </a:lnTo>
                  <a:lnTo>
                    <a:pt x="1840" y="158"/>
                  </a:lnTo>
                  <a:lnTo>
                    <a:pt x="1832" y="160"/>
                  </a:lnTo>
                  <a:lnTo>
                    <a:pt x="1824" y="163"/>
                  </a:lnTo>
                  <a:lnTo>
                    <a:pt x="1816" y="167"/>
                  </a:lnTo>
                  <a:lnTo>
                    <a:pt x="1810" y="173"/>
                  </a:lnTo>
                  <a:lnTo>
                    <a:pt x="1795" y="185"/>
                  </a:lnTo>
                  <a:lnTo>
                    <a:pt x="1781" y="198"/>
                  </a:lnTo>
                  <a:lnTo>
                    <a:pt x="1777" y="194"/>
                  </a:lnTo>
                  <a:lnTo>
                    <a:pt x="1771" y="191"/>
                  </a:lnTo>
                  <a:lnTo>
                    <a:pt x="1765" y="190"/>
                  </a:lnTo>
                  <a:lnTo>
                    <a:pt x="1758" y="190"/>
                  </a:lnTo>
                  <a:lnTo>
                    <a:pt x="1746" y="190"/>
                  </a:lnTo>
                  <a:lnTo>
                    <a:pt x="1733" y="191"/>
                  </a:lnTo>
                  <a:lnTo>
                    <a:pt x="1732" y="194"/>
                  </a:lnTo>
                  <a:lnTo>
                    <a:pt x="1731" y="197"/>
                  </a:lnTo>
                  <a:lnTo>
                    <a:pt x="1725" y="198"/>
                  </a:lnTo>
                  <a:lnTo>
                    <a:pt x="1721" y="199"/>
                  </a:lnTo>
                  <a:lnTo>
                    <a:pt x="1715" y="200"/>
                  </a:lnTo>
                  <a:lnTo>
                    <a:pt x="1710" y="202"/>
                  </a:lnTo>
                  <a:lnTo>
                    <a:pt x="1702" y="208"/>
                  </a:lnTo>
                  <a:lnTo>
                    <a:pt x="1697" y="215"/>
                  </a:lnTo>
                  <a:lnTo>
                    <a:pt x="1692" y="223"/>
                  </a:lnTo>
                  <a:lnTo>
                    <a:pt x="1689" y="233"/>
                  </a:lnTo>
                  <a:lnTo>
                    <a:pt x="1687" y="243"/>
                  </a:lnTo>
                  <a:lnTo>
                    <a:pt x="1685" y="254"/>
                  </a:lnTo>
                  <a:lnTo>
                    <a:pt x="1652" y="256"/>
                  </a:lnTo>
                  <a:lnTo>
                    <a:pt x="1617" y="257"/>
                  </a:lnTo>
                  <a:lnTo>
                    <a:pt x="1599" y="257"/>
                  </a:lnTo>
                  <a:lnTo>
                    <a:pt x="1582" y="256"/>
                  </a:lnTo>
                  <a:lnTo>
                    <a:pt x="1566" y="253"/>
                  </a:lnTo>
                  <a:lnTo>
                    <a:pt x="1551" y="248"/>
                  </a:lnTo>
                  <a:lnTo>
                    <a:pt x="1543" y="245"/>
                  </a:lnTo>
                  <a:lnTo>
                    <a:pt x="1536" y="239"/>
                  </a:lnTo>
                  <a:lnTo>
                    <a:pt x="1531" y="233"/>
                  </a:lnTo>
                  <a:lnTo>
                    <a:pt x="1527" y="227"/>
                  </a:lnTo>
                  <a:lnTo>
                    <a:pt x="1525" y="221"/>
                  </a:lnTo>
                  <a:lnTo>
                    <a:pt x="1523" y="214"/>
                  </a:lnTo>
                  <a:lnTo>
                    <a:pt x="1523" y="206"/>
                  </a:lnTo>
                  <a:lnTo>
                    <a:pt x="1523" y="198"/>
                  </a:lnTo>
                  <a:lnTo>
                    <a:pt x="1524" y="181"/>
                  </a:lnTo>
                  <a:lnTo>
                    <a:pt x="1526" y="164"/>
                  </a:lnTo>
                  <a:lnTo>
                    <a:pt x="1528" y="145"/>
                  </a:lnTo>
                  <a:lnTo>
                    <a:pt x="1527" y="128"/>
                  </a:lnTo>
                  <a:lnTo>
                    <a:pt x="1502" y="127"/>
                  </a:lnTo>
                  <a:lnTo>
                    <a:pt x="1477" y="127"/>
                  </a:lnTo>
                  <a:lnTo>
                    <a:pt x="1451" y="127"/>
                  </a:lnTo>
                  <a:lnTo>
                    <a:pt x="1426" y="130"/>
                  </a:lnTo>
                  <a:lnTo>
                    <a:pt x="1414" y="130"/>
                  </a:lnTo>
                  <a:lnTo>
                    <a:pt x="1401" y="131"/>
                  </a:lnTo>
                  <a:lnTo>
                    <a:pt x="1388" y="133"/>
                  </a:lnTo>
                  <a:lnTo>
                    <a:pt x="1377" y="137"/>
                  </a:lnTo>
                  <a:lnTo>
                    <a:pt x="1365" y="143"/>
                  </a:lnTo>
                  <a:lnTo>
                    <a:pt x="1355" y="152"/>
                  </a:lnTo>
                  <a:lnTo>
                    <a:pt x="1351" y="157"/>
                  </a:lnTo>
                  <a:lnTo>
                    <a:pt x="1345" y="160"/>
                  </a:lnTo>
                  <a:lnTo>
                    <a:pt x="1339" y="164"/>
                  </a:lnTo>
                  <a:lnTo>
                    <a:pt x="1332" y="167"/>
                  </a:lnTo>
                  <a:lnTo>
                    <a:pt x="1320" y="172"/>
                  </a:lnTo>
                  <a:lnTo>
                    <a:pt x="1308" y="174"/>
                  </a:lnTo>
                  <a:lnTo>
                    <a:pt x="1296" y="175"/>
                  </a:lnTo>
                  <a:lnTo>
                    <a:pt x="1283" y="175"/>
                  </a:lnTo>
                  <a:lnTo>
                    <a:pt x="1274" y="176"/>
                  </a:lnTo>
                  <a:lnTo>
                    <a:pt x="1268" y="176"/>
                  </a:lnTo>
                  <a:lnTo>
                    <a:pt x="1262" y="177"/>
                  </a:lnTo>
                  <a:lnTo>
                    <a:pt x="1257" y="180"/>
                  </a:lnTo>
                  <a:lnTo>
                    <a:pt x="1250" y="185"/>
                  </a:lnTo>
                  <a:lnTo>
                    <a:pt x="1239" y="194"/>
                  </a:lnTo>
                  <a:lnTo>
                    <a:pt x="1224" y="208"/>
                  </a:lnTo>
                  <a:lnTo>
                    <a:pt x="1207" y="219"/>
                  </a:lnTo>
                  <a:lnTo>
                    <a:pt x="1191" y="232"/>
                  </a:lnTo>
                  <a:lnTo>
                    <a:pt x="1175" y="245"/>
                  </a:lnTo>
                  <a:lnTo>
                    <a:pt x="1174" y="249"/>
                  </a:lnTo>
                  <a:lnTo>
                    <a:pt x="1171" y="253"/>
                  </a:lnTo>
                  <a:lnTo>
                    <a:pt x="1166" y="256"/>
                  </a:lnTo>
                  <a:lnTo>
                    <a:pt x="1160" y="258"/>
                  </a:lnTo>
                  <a:lnTo>
                    <a:pt x="1147" y="262"/>
                  </a:lnTo>
                  <a:lnTo>
                    <a:pt x="1130" y="262"/>
                  </a:lnTo>
                  <a:lnTo>
                    <a:pt x="1094" y="262"/>
                  </a:lnTo>
                  <a:lnTo>
                    <a:pt x="1069" y="260"/>
                  </a:lnTo>
                  <a:lnTo>
                    <a:pt x="1050" y="259"/>
                  </a:lnTo>
                  <a:lnTo>
                    <a:pt x="1034" y="258"/>
                  </a:lnTo>
                  <a:lnTo>
                    <a:pt x="1020" y="255"/>
                  </a:lnTo>
                  <a:lnTo>
                    <a:pt x="1009" y="250"/>
                  </a:lnTo>
                  <a:lnTo>
                    <a:pt x="998" y="243"/>
                  </a:lnTo>
                  <a:lnTo>
                    <a:pt x="987" y="234"/>
                  </a:lnTo>
                  <a:lnTo>
                    <a:pt x="977" y="223"/>
                  </a:lnTo>
                  <a:lnTo>
                    <a:pt x="966" y="208"/>
                  </a:lnTo>
                  <a:lnTo>
                    <a:pt x="958" y="198"/>
                  </a:lnTo>
                  <a:lnTo>
                    <a:pt x="949" y="184"/>
                  </a:lnTo>
                  <a:lnTo>
                    <a:pt x="943" y="177"/>
                  </a:lnTo>
                  <a:lnTo>
                    <a:pt x="937" y="171"/>
                  </a:lnTo>
                  <a:lnTo>
                    <a:pt x="933" y="166"/>
                  </a:lnTo>
                  <a:lnTo>
                    <a:pt x="928" y="164"/>
                  </a:lnTo>
                  <a:lnTo>
                    <a:pt x="920" y="161"/>
                  </a:lnTo>
                  <a:lnTo>
                    <a:pt x="910" y="160"/>
                  </a:lnTo>
                  <a:lnTo>
                    <a:pt x="899" y="161"/>
                  </a:lnTo>
                  <a:lnTo>
                    <a:pt x="887" y="163"/>
                  </a:lnTo>
                  <a:lnTo>
                    <a:pt x="877" y="164"/>
                  </a:lnTo>
                  <a:lnTo>
                    <a:pt x="868" y="164"/>
                  </a:lnTo>
                  <a:lnTo>
                    <a:pt x="853" y="164"/>
                  </a:lnTo>
                  <a:lnTo>
                    <a:pt x="840" y="161"/>
                  </a:lnTo>
                  <a:lnTo>
                    <a:pt x="828" y="159"/>
                  </a:lnTo>
                  <a:lnTo>
                    <a:pt x="817" y="156"/>
                  </a:lnTo>
                  <a:lnTo>
                    <a:pt x="810" y="155"/>
                  </a:lnTo>
                  <a:lnTo>
                    <a:pt x="803" y="153"/>
                  </a:lnTo>
                  <a:lnTo>
                    <a:pt x="797" y="153"/>
                  </a:lnTo>
                  <a:lnTo>
                    <a:pt x="793" y="153"/>
                  </a:lnTo>
                  <a:lnTo>
                    <a:pt x="789" y="156"/>
                  </a:lnTo>
                  <a:lnTo>
                    <a:pt x="786" y="160"/>
                  </a:lnTo>
                  <a:lnTo>
                    <a:pt x="784" y="166"/>
                  </a:lnTo>
                  <a:lnTo>
                    <a:pt x="781" y="175"/>
                  </a:lnTo>
                  <a:lnTo>
                    <a:pt x="774" y="176"/>
                  </a:lnTo>
                  <a:lnTo>
                    <a:pt x="770" y="176"/>
                  </a:lnTo>
                  <a:lnTo>
                    <a:pt x="765" y="175"/>
                  </a:lnTo>
                  <a:lnTo>
                    <a:pt x="761" y="173"/>
                  </a:lnTo>
                  <a:lnTo>
                    <a:pt x="753" y="167"/>
                  </a:lnTo>
                  <a:lnTo>
                    <a:pt x="744" y="163"/>
                  </a:lnTo>
                  <a:lnTo>
                    <a:pt x="732" y="159"/>
                  </a:lnTo>
                  <a:lnTo>
                    <a:pt x="727" y="158"/>
                  </a:lnTo>
                  <a:lnTo>
                    <a:pt x="720" y="159"/>
                  </a:lnTo>
                  <a:lnTo>
                    <a:pt x="710" y="161"/>
                  </a:lnTo>
                  <a:lnTo>
                    <a:pt x="691" y="167"/>
                  </a:lnTo>
                  <a:lnTo>
                    <a:pt x="673" y="173"/>
                  </a:lnTo>
                  <a:lnTo>
                    <a:pt x="663" y="174"/>
                  </a:lnTo>
                  <a:lnTo>
                    <a:pt x="653" y="174"/>
                  </a:lnTo>
                  <a:lnTo>
                    <a:pt x="642" y="173"/>
                  </a:lnTo>
                  <a:lnTo>
                    <a:pt x="631" y="169"/>
                  </a:lnTo>
                  <a:lnTo>
                    <a:pt x="624" y="164"/>
                  </a:lnTo>
                  <a:lnTo>
                    <a:pt x="616" y="156"/>
                  </a:lnTo>
                  <a:lnTo>
                    <a:pt x="612" y="151"/>
                  </a:lnTo>
                  <a:lnTo>
                    <a:pt x="607" y="148"/>
                  </a:lnTo>
                  <a:lnTo>
                    <a:pt x="604" y="145"/>
                  </a:lnTo>
                  <a:lnTo>
                    <a:pt x="599" y="144"/>
                  </a:lnTo>
                  <a:lnTo>
                    <a:pt x="595" y="145"/>
                  </a:lnTo>
                  <a:lnTo>
                    <a:pt x="591" y="147"/>
                  </a:lnTo>
                  <a:lnTo>
                    <a:pt x="588" y="149"/>
                  </a:lnTo>
                  <a:lnTo>
                    <a:pt x="584" y="152"/>
                  </a:lnTo>
                  <a:lnTo>
                    <a:pt x="577" y="158"/>
                  </a:lnTo>
                  <a:lnTo>
                    <a:pt x="571" y="163"/>
                  </a:lnTo>
                  <a:lnTo>
                    <a:pt x="563" y="166"/>
                  </a:lnTo>
                  <a:lnTo>
                    <a:pt x="557" y="167"/>
                  </a:lnTo>
                  <a:lnTo>
                    <a:pt x="551" y="168"/>
                  </a:lnTo>
                  <a:lnTo>
                    <a:pt x="547" y="168"/>
                  </a:lnTo>
                  <a:lnTo>
                    <a:pt x="542" y="167"/>
                  </a:lnTo>
                  <a:lnTo>
                    <a:pt x="539" y="166"/>
                  </a:lnTo>
                  <a:lnTo>
                    <a:pt x="536" y="164"/>
                  </a:lnTo>
                  <a:lnTo>
                    <a:pt x="533" y="160"/>
                  </a:lnTo>
                  <a:lnTo>
                    <a:pt x="530" y="153"/>
                  </a:lnTo>
                  <a:lnTo>
                    <a:pt x="526" y="144"/>
                  </a:lnTo>
                  <a:lnTo>
                    <a:pt x="523" y="134"/>
                  </a:lnTo>
                  <a:lnTo>
                    <a:pt x="521" y="123"/>
                  </a:lnTo>
                  <a:lnTo>
                    <a:pt x="516" y="123"/>
                  </a:lnTo>
                  <a:lnTo>
                    <a:pt x="511" y="124"/>
                  </a:lnTo>
                  <a:lnTo>
                    <a:pt x="508" y="126"/>
                  </a:lnTo>
                  <a:lnTo>
                    <a:pt x="505" y="128"/>
                  </a:lnTo>
                  <a:lnTo>
                    <a:pt x="498" y="136"/>
                  </a:lnTo>
                  <a:lnTo>
                    <a:pt x="491" y="147"/>
                  </a:lnTo>
                  <a:lnTo>
                    <a:pt x="482" y="168"/>
                  </a:lnTo>
                  <a:lnTo>
                    <a:pt x="475" y="185"/>
                  </a:lnTo>
                  <a:lnTo>
                    <a:pt x="470" y="185"/>
                  </a:lnTo>
                  <a:lnTo>
                    <a:pt x="466" y="183"/>
                  </a:lnTo>
                  <a:lnTo>
                    <a:pt x="462" y="181"/>
                  </a:lnTo>
                  <a:lnTo>
                    <a:pt x="460" y="177"/>
                  </a:lnTo>
                  <a:lnTo>
                    <a:pt x="456" y="167"/>
                  </a:lnTo>
                  <a:lnTo>
                    <a:pt x="453" y="156"/>
                  </a:lnTo>
                  <a:lnTo>
                    <a:pt x="450" y="131"/>
                  </a:lnTo>
                  <a:lnTo>
                    <a:pt x="445" y="111"/>
                  </a:lnTo>
                  <a:lnTo>
                    <a:pt x="441" y="104"/>
                  </a:lnTo>
                  <a:lnTo>
                    <a:pt x="437" y="99"/>
                  </a:lnTo>
                  <a:lnTo>
                    <a:pt x="434" y="97"/>
                  </a:lnTo>
                  <a:lnTo>
                    <a:pt x="431" y="95"/>
                  </a:lnTo>
                  <a:lnTo>
                    <a:pt x="428" y="97"/>
                  </a:lnTo>
                  <a:lnTo>
                    <a:pt x="426" y="99"/>
                  </a:lnTo>
                  <a:lnTo>
                    <a:pt x="425" y="103"/>
                  </a:lnTo>
                  <a:lnTo>
                    <a:pt x="423" y="108"/>
                  </a:lnTo>
                  <a:lnTo>
                    <a:pt x="421" y="120"/>
                  </a:lnTo>
                  <a:lnTo>
                    <a:pt x="420" y="133"/>
                  </a:lnTo>
                  <a:lnTo>
                    <a:pt x="419" y="147"/>
                  </a:lnTo>
                  <a:lnTo>
                    <a:pt x="419" y="157"/>
                  </a:lnTo>
                  <a:lnTo>
                    <a:pt x="419" y="169"/>
                  </a:lnTo>
                  <a:lnTo>
                    <a:pt x="418" y="181"/>
                  </a:lnTo>
                  <a:lnTo>
                    <a:pt x="417" y="191"/>
                  </a:lnTo>
                  <a:lnTo>
                    <a:pt x="416" y="202"/>
                  </a:lnTo>
                  <a:lnTo>
                    <a:pt x="410" y="223"/>
                  </a:lnTo>
                  <a:lnTo>
                    <a:pt x="404" y="243"/>
                  </a:lnTo>
                  <a:lnTo>
                    <a:pt x="400" y="265"/>
                  </a:lnTo>
                  <a:lnTo>
                    <a:pt x="396" y="288"/>
                  </a:lnTo>
                  <a:lnTo>
                    <a:pt x="395" y="298"/>
                  </a:lnTo>
                  <a:lnTo>
                    <a:pt x="393" y="309"/>
                  </a:lnTo>
                  <a:lnTo>
                    <a:pt x="391" y="320"/>
                  </a:lnTo>
                  <a:lnTo>
                    <a:pt x="386" y="330"/>
                  </a:lnTo>
                  <a:lnTo>
                    <a:pt x="363" y="331"/>
                  </a:lnTo>
                  <a:lnTo>
                    <a:pt x="341" y="332"/>
                  </a:lnTo>
                  <a:lnTo>
                    <a:pt x="318" y="332"/>
                  </a:lnTo>
                  <a:lnTo>
                    <a:pt x="294" y="332"/>
                  </a:lnTo>
                  <a:lnTo>
                    <a:pt x="271" y="332"/>
                  </a:lnTo>
                  <a:lnTo>
                    <a:pt x="248" y="332"/>
                  </a:lnTo>
                  <a:lnTo>
                    <a:pt x="224" y="332"/>
                  </a:lnTo>
                  <a:lnTo>
                    <a:pt x="202" y="332"/>
                  </a:lnTo>
                  <a:lnTo>
                    <a:pt x="195" y="332"/>
                  </a:lnTo>
                  <a:lnTo>
                    <a:pt x="188" y="332"/>
                  </a:lnTo>
                  <a:lnTo>
                    <a:pt x="174" y="333"/>
                  </a:lnTo>
                  <a:lnTo>
                    <a:pt x="161" y="332"/>
                  </a:lnTo>
                  <a:lnTo>
                    <a:pt x="145" y="324"/>
                  </a:lnTo>
                  <a:lnTo>
                    <a:pt x="130" y="319"/>
                  </a:lnTo>
                  <a:lnTo>
                    <a:pt x="124" y="320"/>
                  </a:lnTo>
                  <a:lnTo>
                    <a:pt x="120" y="322"/>
                  </a:lnTo>
                  <a:lnTo>
                    <a:pt x="116" y="324"/>
                  </a:lnTo>
                  <a:lnTo>
                    <a:pt x="114" y="328"/>
                  </a:lnTo>
                  <a:lnTo>
                    <a:pt x="113" y="331"/>
                  </a:lnTo>
                  <a:lnTo>
                    <a:pt x="112" y="336"/>
                  </a:lnTo>
                  <a:lnTo>
                    <a:pt x="108" y="339"/>
                  </a:lnTo>
                  <a:lnTo>
                    <a:pt x="105" y="344"/>
                  </a:lnTo>
                  <a:lnTo>
                    <a:pt x="98" y="346"/>
                  </a:lnTo>
                  <a:lnTo>
                    <a:pt x="90" y="348"/>
                  </a:lnTo>
                  <a:lnTo>
                    <a:pt x="82" y="348"/>
                  </a:lnTo>
                  <a:lnTo>
                    <a:pt x="74" y="348"/>
                  </a:lnTo>
                  <a:lnTo>
                    <a:pt x="68" y="348"/>
                  </a:lnTo>
                  <a:lnTo>
                    <a:pt x="64" y="348"/>
                  </a:lnTo>
                  <a:lnTo>
                    <a:pt x="52" y="363"/>
                  </a:lnTo>
                  <a:lnTo>
                    <a:pt x="41" y="378"/>
                  </a:lnTo>
                  <a:lnTo>
                    <a:pt x="40" y="385"/>
                  </a:lnTo>
                  <a:lnTo>
                    <a:pt x="40" y="391"/>
                  </a:lnTo>
                  <a:lnTo>
                    <a:pt x="40" y="398"/>
                  </a:lnTo>
                  <a:lnTo>
                    <a:pt x="41" y="404"/>
                  </a:lnTo>
                  <a:lnTo>
                    <a:pt x="41" y="410"/>
                  </a:lnTo>
                  <a:lnTo>
                    <a:pt x="40" y="415"/>
                  </a:lnTo>
                  <a:lnTo>
                    <a:pt x="39" y="418"/>
                  </a:lnTo>
                  <a:lnTo>
                    <a:pt x="37" y="420"/>
                  </a:lnTo>
                  <a:lnTo>
                    <a:pt x="34" y="422"/>
                  </a:lnTo>
                  <a:lnTo>
                    <a:pt x="31" y="424"/>
                  </a:lnTo>
                  <a:lnTo>
                    <a:pt x="26" y="439"/>
                  </a:lnTo>
                  <a:lnTo>
                    <a:pt x="22" y="455"/>
                  </a:lnTo>
                  <a:lnTo>
                    <a:pt x="17" y="470"/>
                  </a:lnTo>
                  <a:lnTo>
                    <a:pt x="11" y="487"/>
                  </a:lnTo>
                  <a:lnTo>
                    <a:pt x="0" y="553"/>
                  </a:lnTo>
                  <a:lnTo>
                    <a:pt x="9" y="558"/>
                  </a:lnTo>
                  <a:lnTo>
                    <a:pt x="19" y="560"/>
                  </a:lnTo>
                  <a:lnTo>
                    <a:pt x="31" y="562"/>
                  </a:lnTo>
                  <a:lnTo>
                    <a:pt x="43" y="563"/>
                  </a:lnTo>
                  <a:lnTo>
                    <a:pt x="68" y="566"/>
                  </a:lnTo>
                  <a:lnTo>
                    <a:pt x="89" y="567"/>
                  </a:lnTo>
                  <a:lnTo>
                    <a:pt x="98" y="567"/>
                  </a:lnTo>
                  <a:lnTo>
                    <a:pt x="106" y="566"/>
                  </a:lnTo>
                  <a:lnTo>
                    <a:pt x="113" y="563"/>
                  </a:lnTo>
                  <a:lnTo>
                    <a:pt x="119" y="560"/>
                  </a:lnTo>
                  <a:lnTo>
                    <a:pt x="122" y="557"/>
                  </a:lnTo>
                  <a:lnTo>
                    <a:pt x="125" y="552"/>
                  </a:lnTo>
                  <a:lnTo>
                    <a:pt x="129" y="547"/>
                  </a:lnTo>
                  <a:lnTo>
                    <a:pt x="130" y="542"/>
                  </a:lnTo>
                  <a:lnTo>
                    <a:pt x="133" y="529"/>
                  </a:lnTo>
                  <a:lnTo>
                    <a:pt x="137" y="517"/>
                  </a:lnTo>
                  <a:lnTo>
                    <a:pt x="138" y="510"/>
                  </a:lnTo>
                  <a:lnTo>
                    <a:pt x="140" y="503"/>
                  </a:lnTo>
                  <a:lnTo>
                    <a:pt x="144" y="497"/>
                  </a:lnTo>
                  <a:lnTo>
                    <a:pt x="147" y="491"/>
                  </a:lnTo>
                  <a:lnTo>
                    <a:pt x="153" y="484"/>
                  </a:lnTo>
                  <a:lnTo>
                    <a:pt x="158" y="479"/>
                  </a:lnTo>
                  <a:lnTo>
                    <a:pt x="165" y="476"/>
                  </a:lnTo>
                  <a:lnTo>
                    <a:pt x="173" y="475"/>
                  </a:lnTo>
                  <a:lnTo>
                    <a:pt x="189" y="472"/>
                  </a:lnTo>
                  <a:lnTo>
                    <a:pt x="206" y="473"/>
                  </a:lnTo>
                  <a:lnTo>
                    <a:pt x="216" y="473"/>
                  </a:lnTo>
                  <a:lnTo>
                    <a:pt x="228" y="473"/>
                  </a:lnTo>
                  <a:lnTo>
                    <a:pt x="238" y="472"/>
                  </a:lnTo>
                  <a:lnTo>
                    <a:pt x="247" y="470"/>
                  </a:lnTo>
                  <a:lnTo>
                    <a:pt x="259" y="465"/>
                  </a:lnTo>
                  <a:lnTo>
                    <a:pt x="271" y="459"/>
                  </a:lnTo>
                  <a:lnTo>
                    <a:pt x="283" y="451"/>
                  </a:lnTo>
                  <a:lnTo>
                    <a:pt x="293" y="444"/>
                  </a:lnTo>
                  <a:lnTo>
                    <a:pt x="302" y="435"/>
                  </a:lnTo>
                  <a:lnTo>
                    <a:pt x="311" y="423"/>
                  </a:lnTo>
                  <a:lnTo>
                    <a:pt x="316" y="419"/>
                  </a:lnTo>
                  <a:lnTo>
                    <a:pt x="321" y="415"/>
                  </a:lnTo>
                  <a:lnTo>
                    <a:pt x="324" y="414"/>
                  </a:lnTo>
                  <a:lnTo>
                    <a:pt x="327" y="414"/>
                  </a:lnTo>
                  <a:lnTo>
                    <a:pt x="330" y="414"/>
                  </a:lnTo>
                  <a:lnTo>
                    <a:pt x="335" y="414"/>
                  </a:lnTo>
                  <a:lnTo>
                    <a:pt x="331" y="421"/>
                  </a:lnTo>
                  <a:lnTo>
                    <a:pt x="329" y="428"/>
                  </a:lnTo>
                  <a:lnTo>
                    <a:pt x="328" y="435"/>
                  </a:lnTo>
                  <a:lnTo>
                    <a:pt x="326" y="443"/>
                  </a:lnTo>
                  <a:lnTo>
                    <a:pt x="325" y="450"/>
                  </a:lnTo>
                  <a:lnTo>
                    <a:pt x="324" y="456"/>
                  </a:lnTo>
                  <a:lnTo>
                    <a:pt x="321" y="463"/>
                  </a:lnTo>
                  <a:lnTo>
                    <a:pt x="318" y="468"/>
                  </a:lnTo>
                  <a:lnTo>
                    <a:pt x="313" y="471"/>
                  </a:lnTo>
                  <a:lnTo>
                    <a:pt x="309" y="475"/>
                  </a:lnTo>
                  <a:lnTo>
                    <a:pt x="303" y="476"/>
                  </a:lnTo>
                  <a:lnTo>
                    <a:pt x="296" y="478"/>
                  </a:lnTo>
                  <a:lnTo>
                    <a:pt x="284" y="479"/>
                  </a:lnTo>
                  <a:lnTo>
                    <a:pt x="272" y="483"/>
                  </a:lnTo>
                  <a:lnTo>
                    <a:pt x="263" y="489"/>
                  </a:lnTo>
                  <a:lnTo>
                    <a:pt x="255" y="497"/>
                  </a:lnTo>
                  <a:lnTo>
                    <a:pt x="246" y="505"/>
                  </a:lnTo>
                  <a:lnTo>
                    <a:pt x="237" y="513"/>
                  </a:lnTo>
                  <a:lnTo>
                    <a:pt x="228" y="520"/>
                  </a:lnTo>
                  <a:lnTo>
                    <a:pt x="220" y="524"/>
                  </a:lnTo>
                  <a:lnTo>
                    <a:pt x="211" y="527"/>
                  </a:lnTo>
                  <a:lnTo>
                    <a:pt x="196" y="528"/>
                  </a:lnTo>
                  <a:lnTo>
                    <a:pt x="190" y="528"/>
                  </a:lnTo>
                  <a:lnTo>
                    <a:pt x="186" y="528"/>
                  </a:lnTo>
                  <a:lnTo>
                    <a:pt x="179" y="528"/>
                  </a:lnTo>
                  <a:lnTo>
                    <a:pt x="174" y="529"/>
                  </a:lnTo>
                  <a:lnTo>
                    <a:pt x="171" y="532"/>
                  </a:lnTo>
                  <a:lnTo>
                    <a:pt x="168" y="535"/>
                  </a:lnTo>
                  <a:lnTo>
                    <a:pt x="165" y="539"/>
                  </a:lnTo>
                  <a:lnTo>
                    <a:pt x="163" y="547"/>
                  </a:lnTo>
                  <a:lnTo>
                    <a:pt x="161" y="555"/>
                  </a:lnTo>
                  <a:lnTo>
                    <a:pt x="158" y="567"/>
                  </a:lnTo>
                  <a:lnTo>
                    <a:pt x="158" y="578"/>
                  </a:lnTo>
                  <a:lnTo>
                    <a:pt x="157" y="592"/>
                  </a:lnTo>
                  <a:lnTo>
                    <a:pt x="158" y="617"/>
                  </a:lnTo>
                  <a:lnTo>
                    <a:pt x="160" y="636"/>
                  </a:lnTo>
                  <a:lnTo>
                    <a:pt x="168" y="635"/>
                  </a:lnTo>
                  <a:lnTo>
                    <a:pt x="174" y="634"/>
                  </a:lnTo>
                  <a:lnTo>
                    <a:pt x="181" y="634"/>
                  </a:lnTo>
                  <a:lnTo>
                    <a:pt x="187" y="636"/>
                  </a:lnTo>
                  <a:lnTo>
                    <a:pt x="193" y="639"/>
                  </a:lnTo>
                  <a:lnTo>
                    <a:pt x="198" y="643"/>
                  </a:lnTo>
                  <a:lnTo>
                    <a:pt x="202" y="649"/>
                  </a:lnTo>
                  <a:lnTo>
                    <a:pt x="205" y="657"/>
                  </a:lnTo>
                  <a:lnTo>
                    <a:pt x="206" y="664"/>
                  </a:lnTo>
                  <a:lnTo>
                    <a:pt x="206" y="669"/>
                  </a:lnTo>
                  <a:lnTo>
                    <a:pt x="205" y="673"/>
                  </a:lnTo>
                  <a:lnTo>
                    <a:pt x="202" y="674"/>
                  </a:lnTo>
                  <a:lnTo>
                    <a:pt x="197" y="676"/>
                  </a:lnTo>
                  <a:lnTo>
                    <a:pt x="193" y="678"/>
                  </a:lnTo>
                  <a:lnTo>
                    <a:pt x="186" y="683"/>
                  </a:lnTo>
                  <a:lnTo>
                    <a:pt x="180" y="689"/>
                  </a:lnTo>
                  <a:lnTo>
                    <a:pt x="188" y="689"/>
                  </a:lnTo>
                  <a:lnTo>
                    <a:pt x="197" y="690"/>
                  </a:lnTo>
                  <a:lnTo>
                    <a:pt x="206" y="692"/>
                  </a:lnTo>
                  <a:lnTo>
                    <a:pt x="214" y="694"/>
                  </a:lnTo>
                  <a:lnTo>
                    <a:pt x="231" y="701"/>
                  </a:lnTo>
                  <a:lnTo>
                    <a:pt x="247" y="708"/>
                  </a:lnTo>
                  <a:lnTo>
                    <a:pt x="252" y="710"/>
                  </a:lnTo>
                  <a:lnTo>
                    <a:pt x="254" y="714"/>
                  </a:lnTo>
                  <a:lnTo>
                    <a:pt x="256" y="716"/>
                  </a:lnTo>
                  <a:lnTo>
                    <a:pt x="256" y="719"/>
                  </a:lnTo>
                  <a:lnTo>
                    <a:pt x="253" y="726"/>
                  </a:lnTo>
                  <a:lnTo>
                    <a:pt x="248" y="734"/>
                  </a:lnTo>
                  <a:lnTo>
                    <a:pt x="242" y="742"/>
                  </a:lnTo>
                  <a:lnTo>
                    <a:pt x="236" y="751"/>
                  </a:lnTo>
                  <a:lnTo>
                    <a:pt x="234" y="756"/>
                  </a:lnTo>
                  <a:lnTo>
                    <a:pt x="232" y="762"/>
                  </a:lnTo>
                  <a:lnTo>
                    <a:pt x="232" y="766"/>
                  </a:lnTo>
                  <a:lnTo>
                    <a:pt x="234" y="772"/>
                  </a:lnTo>
                  <a:lnTo>
                    <a:pt x="237" y="771"/>
                  </a:lnTo>
                  <a:lnTo>
                    <a:pt x="240" y="770"/>
                  </a:lnTo>
                  <a:lnTo>
                    <a:pt x="244" y="768"/>
                  </a:lnTo>
                  <a:lnTo>
                    <a:pt x="246" y="766"/>
                  </a:lnTo>
                  <a:lnTo>
                    <a:pt x="251" y="762"/>
                  </a:lnTo>
                  <a:lnTo>
                    <a:pt x="255" y="755"/>
                  </a:lnTo>
                  <a:lnTo>
                    <a:pt x="260" y="749"/>
                  </a:lnTo>
                  <a:lnTo>
                    <a:pt x="264" y="744"/>
                  </a:lnTo>
                  <a:lnTo>
                    <a:pt x="267" y="742"/>
                  </a:lnTo>
                  <a:lnTo>
                    <a:pt x="270" y="740"/>
                  </a:lnTo>
                  <a:lnTo>
                    <a:pt x="273" y="739"/>
                  </a:lnTo>
                  <a:lnTo>
                    <a:pt x="277" y="738"/>
                  </a:lnTo>
                  <a:lnTo>
                    <a:pt x="278" y="750"/>
                  </a:lnTo>
                  <a:lnTo>
                    <a:pt x="277" y="759"/>
                  </a:lnTo>
                  <a:lnTo>
                    <a:pt x="275" y="768"/>
                  </a:lnTo>
                  <a:lnTo>
                    <a:pt x="270" y="779"/>
                  </a:lnTo>
                  <a:lnTo>
                    <a:pt x="267" y="782"/>
                  </a:lnTo>
                  <a:lnTo>
                    <a:pt x="263" y="785"/>
                  </a:lnTo>
                  <a:lnTo>
                    <a:pt x="260" y="788"/>
                  </a:lnTo>
                  <a:lnTo>
                    <a:pt x="255" y="789"/>
                  </a:lnTo>
                  <a:lnTo>
                    <a:pt x="253" y="791"/>
                  </a:lnTo>
                  <a:lnTo>
                    <a:pt x="252" y="795"/>
                  </a:lnTo>
                  <a:lnTo>
                    <a:pt x="252" y="799"/>
                  </a:lnTo>
                  <a:lnTo>
                    <a:pt x="255" y="805"/>
                  </a:lnTo>
                  <a:lnTo>
                    <a:pt x="262" y="800"/>
                  </a:lnTo>
                  <a:lnTo>
                    <a:pt x="270" y="795"/>
                  </a:lnTo>
                  <a:lnTo>
                    <a:pt x="278" y="788"/>
                  </a:lnTo>
                  <a:lnTo>
                    <a:pt x="285" y="780"/>
                  </a:lnTo>
                  <a:lnTo>
                    <a:pt x="293" y="774"/>
                  </a:lnTo>
                  <a:lnTo>
                    <a:pt x="301" y="770"/>
                  </a:lnTo>
                  <a:lnTo>
                    <a:pt x="305" y="767"/>
                  </a:lnTo>
                  <a:lnTo>
                    <a:pt x="310" y="767"/>
                  </a:lnTo>
                  <a:lnTo>
                    <a:pt x="314" y="767"/>
                  </a:lnTo>
                  <a:lnTo>
                    <a:pt x="319" y="768"/>
                  </a:lnTo>
                  <a:lnTo>
                    <a:pt x="319" y="773"/>
                  </a:lnTo>
                  <a:lnTo>
                    <a:pt x="319" y="779"/>
                  </a:lnTo>
                  <a:lnTo>
                    <a:pt x="313" y="779"/>
                  </a:lnTo>
                  <a:lnTo>
                    <a:pt x="309" y="781"/>
                  </a:lnTo>
                  <a:lnTo>
                    <a:pt x="305" y="783"/>
                  </a:lnTo>
                  <a:lnTo>
                    <a:pt x="302" y="787"/>
                  </a:lnTo>
                  <a:lnTo>
                    <a:pt x="297" y="795"/>
                  </a:lnTo>
                  <a:lnTo>
                    <a:pt x="294" y="804"/>
                  </a:lnTo>
                  <a:lnTo>
                    <a:pt x="290" y="813"/>
                  </a:lnTo>
                  <a:lnTo>
                    <a:pt x="286" y="820"/>
                  </a:lnTo>
                  <a:lnTo>
                    <a:pt x="284" y="822"/>
                  </a:lnTo>
                  <a:lnTo>
                    <a:pt x="280" y="824"/>
                  </a:lnTo>
                  <a:lnTo>
                    <a:pt x="276" y="825"/>
                  </a:lnTo>
                  <a:lnTo>
                    <a:pt x="271" y="825"/>
                  </a:lnTo>
                  <a:lnTo>
                    <a:pt x="284" y="839"/>
                  </a:lnTo>
                  <a:lnTo>
                    <a:pt x="294" y="851"/>
                  </a:lnTo>
                  <a:lnTo>
                    <a:pt x="298" y="858"/>
                  </a:lnTo>
                  <a:lnTo>
                    <a:pt x="302" y="865"/>
                  </a:lnTo>
                  <a:lnTo>
                    <a:pt x="306" y="873"/>
                  </a:lnTo>
                  <a:lnTo>
                    <a:pt x="310" y="883"/>
                  </a:lnTo>
                  <a:lnTo>
                    <a:pt x="317" y="885"/>
                  </a:lnTo>
                  <a:lnTo>
                    <a:pt x="324" y="886"/>
                  </a:lnTo>
                  <a:lnTo>
                    <a:pt x="330" y="888"/>
                  </a:lnTo>
                  <a:lnTo>
                    <a:pt x="337" y="892"/>
                  </a:lnTo>
                  <a:lnTo>
                    <a:pt x="351" y="900"/>
                  </a:lnTo>
                  <a:lnTo>
                    <a:pt x="364" y="912"/>
                  </a:lnTo>
                  <a:lnTo>
                    <a:pt x="377" y="923"/>
                  </a:lnTo>
                  <a:lnTo>
                    <a:pt x="391" y="935"/>
                  </a:lnTo>
                  <a:lnTo>
                    <a:pt x="403" y="944"/>
                  </a:lnTo>
                  <a:lnTo>
                    <a:pt x="415" y="952"/>
                  </a:lnTo>
                  <a:lnTo>
                    <a:pt x="445" y="967"/>
                  </a:lnTo>
                  <a:lnTo>
                    <a:pt x="473" y="981"/>
                  </a:lnTo>
                  <a:lnTo>
                    <a:pt x="486" y="989"/>
                  </a:lnTo>
                  <a:lnTo>
                    <a:pt x="499" y="998"/>
                  </a:lnTo>
                  <a:lnTo>
                    <a:pt x="511" y="1008"/>
                  </a:lnTo>
                  <a:lnTo>
                    <a:pt x="525" y="1019"/>
                  </a:lnTo>
                  <a:lnTo>
                    <a:pt x="538" y="1029"/>
                  </a:lnTo>
                  <a:lnTo>
                    <a:pt x="550" y="1038"/>
                  </a:lnTo>
                  <a:lnTo>
                    <a:pt x="564" y="1048"/>
                  </a:lnTo>
                  <a:lnTo>
                    <a:pt x="575" y="1059"/>
                  </a:lnTo>
                  <a:lnTo>
                    <a:pt x="588" y="1070"/>
                  </a:lnTo>
                  <a:lnTo>
                    <a:pt x="600" y="1083"/>
                  </a:lnTo>
                  <a:lnTo>
                    <a:pt x="606" y="1089"/>
                  </a:lnTo>
                  <a:lnTo>
                    <a:pt x="614" y="1094"/>
                  </a:lnTo>
                  <a:lnTo>
                    <a:pt x="621" y="1099"/>
                  </a:lnTo>
                  <a:lnTo>
                    <a:pt x="630" y="1102"/>
                  </a:lnTo>
                  <a:lnTo>
                    <a:pt x="658" y="1105"/>
                  </a:lnTo>
                  <a:lnTo>
                    <a:pt x="688" y="1105"/>
                  </a:lnTo>
                  <a:lnTo>
                    <a:pt x="695" y="1107"/>
                  </a:lnTo>
                  <a:lnTo>
                    <a:pt x="702" y="1109"/>
                  </a:lnTo>
                  <a:lnTo>
                    <a:pt x="707" y="1111"/>
                  </a:lnTo>
                  <a:lnTo>
                    <a:pt x="712" y="1115"/>
                  </a:lnTo>
                  <a:lnTo>
                    <a:pt x="716" y="1120"/>
                  </a:lnTo>
                  <a:lnTo>
                    <a:pt x="720" y="1126"/>
                  </a:lnTo>
                  <a:lnTo>
                    <a:pt x="722" y="1134"/>
                  </a:lnTo>
                  <a:lnTo>
                    <a:pt x="723" y="1143"/>
                  </a:lnTo>
                  <a:lnTo>
                    <a:pt x="732" y="1144"/>
                  </a:lnTo>
                  <a:lnTo>
                    <a:pt x="743" y="1144"/>
                  </a:lnTo>
                  <a:lnTo>
                    <a:pt x="752" y="1142"/>
                  </a:lnTo>
                  <a:lnTo>
                    <a:pt x="761" y="1140"/>
                  </a:lnTo>
                  <a:lnTo>
                    <a:pt x="761" y="1135"/>
                  </a:lnTo>
                  <a:lnTo>
                    <a:pt x="763" y="1133"/>
                  </a:lnTo>
                  <a:lnTo>
                    <a:pt x="765" y="1130"/>
                  </a:lnTo>
                  <a:lnTo>
                    <a:pt x="770" y="1128"/>
                  </a:lnTo>
                  <a:lnTo>
                    <a:pt x="782" y="1127"/>
                  </a:lnTo>
                  <a:lnTo>
                    <a:pt x="796" y="1127"/>
                  </a:lnTo>
                  <a:lnTo>
                    <a:pt x="827" y="1132"/>
                  </a:lnTo>
                  <a:lnTo>
                    <a:pt x="851" y="1135"/>
                  </a:lnTo>
                  <a:lnTo>
                    <a:pt x="868" y="1137"/>
                  </a:lnTo>
                  <a:lnTo>
                    <a:pt x="885" y="1141"/>
                  </a:lnTo>
                  <a:lnTo>
                    <a:pt x="894" y="1142"/>
                  </a:lnTo>
                  <a:lnTo>
                    <a:pt x="902" y="1143"/>
                  </a:lnTo>
                  <a:lnTo>
                    <a:pt x="911" y="1143"/>
                  </a:lnTo>
                  <a:lnTo>
                    <a:pt x="919" y="1142"/>
                  </a:lnTo>
                  <a:lnTo>
                    <a:pt x="933" y="1138"/>
                  </a:lnTo>
                  <a:lnTo>
                    <a:pt x="944" y="1134"/>
                  </a:lnTo>
                  <a:lnTo>
                    <a:pt x="950" y="1132"/>
                  </a:lnTo>
                  <a:lnTo>
                    <a:pt x="955" y="1130"/>
                  </a:lnTo>
                  <a:lnTo>
                    <a:pt x="962" y="1129"/>
                  </a:lnTo>
                  <a:lnTo>
                    <a:pt x="970" y="1129"/>
                  </a:lnTo>
                  <a:lnTo>
                    <a:pt x="971" y="1125"/>
                  </a:lnTo>
                  <a:lnTo>
                    <a:pt x="971" y="1119"/>
                  </a:lnTo>
                  <a:lnTo>
                    <a:pt x="979" y="1115"/>
                  </a:lnTo>
                  <a:lnTo>
                    <a:pt x="987" y="1111"/>
                  </a:lnTo>
                  <a:lnTo>
                    <a:pt x="996" y="1109"/>
                  </a:lnTo>
                  <a:lnTo>
                    <a:pt x="1004" y="1107"/>
                  </a:lnTo>
                  <a:lnTo>
                    <a:pt x="1023" y="1105"/>
                  </a:lnTo>
                  <a:lnTo>
                    <a:pt x="1041" y="1105"/>
                  </a:lnTo>
                  <a:lnTo>
                    <a:pt x="1055" y="1105"/>
                  </a:lnTo>
                  <a:lnTo>
                    <a:pt x="1068" y="1104"/>
                  </a:lnTo>
                  <a:lnTo>
                    <a:pt x="1082" y="1103"/>
                  </a:lnTo>
                  <a:lnTo>
                    <a:pt x="1094" y="1099"/>
                  </a:lnTo>
                  <a:lnTo>
                    <a:pt x="1102" y="1095"/>
                  </a:lnTo>
                  <a:lnTo>
                    <a:pt x="1108" y="1089"/>
                  </a:lnTo>
                  <a:lnTo>
                    <a:pt x="1114" y="1084"/>
                  </a:lnTo>
                  <a:lnTo>
                    <a:pt x="1118" y="1077"/>
                  </a:lnTo>
                  <a:lnTo>
                    <a:pt x="1123" y="1071"/>
                  </a:lnTo>
                  <a:lnTo>
                    <a:pt x="1129" y="1066"/>
                  </a:lnTo>
                  <a:lnTo>
                    <a:pt x="1135" y="1061"/>
                  </a:lnTo>
                  <a:lnTo>
                    <a:pt x="1145" y="1056"/>
                  </a:lnTo>
                  <a:lnTo>
                    <a:pt x="1150" y="1056"/>
                  </a:lnTo>
                  <a:lnTo>
                    <a:pt x="1157" y="1055"/>
                  </a:lnTo>
                  <a:lnTo>
                    <a:pt x="1164" y="1056"/>
                  </a:lnTo>
                  <a:lnTo>
                    <a:pt x="1172" y="1058"/>
                  </a:lnTo>
                  <a:lnTo>
                    <a:pt x="1180" y="1058"/>
                  </a:lnTo>
                  <a:lnTo>
                    <a:pt x="1188" y="1059"/>
                  </a:lnTo>
                  <a:lnTo>
                    <a:pt x="1195" y="1058"/>
                  </a:lnTo>
                  <a:lnTo>
                    <a:pt x="1200" y="1056"/>
                  </a:lnTo>
                  <a:lnTo>
                    <a:pt x="1206" y="1051"/>
                  </a:lnTo>
                  <a:lnTo>
                    <a:pt x="1214" y="1039"/>
                  </a:lnTo>
                  <a:lnTo>
                    <a:pt x="1217" y="1034"/>
                  </a:lnTo>
                  <a:lnTo>
                    <a:pt x="1219" y="1028"/>
                  </a:lnTo>
                  <a:lnTo>
                    <a:pt x="1219" y="1026"/>
                  </a:lnTo>
                  <a:lnTo>
                    <a:pt x="1217" y="1025"/>
                  </a:lnTo>
                  <a:lnTo>
                    <a:pt x="1216" y="1023"/>
                  </a:lnTo>
                  <a:lnTo>
                    <a:pt x="1215" y="1023"/>
                  </a:lnTo>
                  <a:lnTo>
                    <a:pt x="1198" y="1022"/>
                  </a:lnTo>
                  <a:lnTo>
                    <a:pt x="1182" y="1022"/>
                  </a:lnTo>
                  <a:lnTo>
                    <a:pt x="1182" y="1015"/>
                  </a:lnTo>
                  <a:lnTo>
                    <a:pt x="1184" y="1010"/>
                  </a:lnTo>
                  <a:lnTo>
                    <a:pt x="1188" y="1004"/>
                  </a:lnTo>
                  <a:lnTo>
                    <a:pt x="1193" y="1000"/>
                  </a:lnTo>
                  <a:lnTo>
                    <a:pt x="1199" y="996"/>
                  </a:lnTo>
                  <a:lnTo>
                    <a:pt x="1206" y="994"/>
                  </a:lnTo>
                  <a:lnTo>
                    <a:pt x="1212" y="994"/>
                  </a:lnTo>
                  <a:lnTo>
                    <a:pt x="1219" y="996"/>
                  </a:lnTo>
                  <a:lnTo>
                    <a:pt x="1223" y="998"/>
                  </a:lnTo>
                  <a:lnTo>
                    <a:pt x="1227" y="1001"/>
                  </a:lnTo>
                  <a:lnTo>
                    <a:pt x="1230" y="1003"/>
                  </a:lnTo>
                  <a:lnTo>
                    <a:pt x="1232" y="1006"/>
                  </a:lnTo>
                  <a:lnTo>
                    <a:pt x="1236" y="1012"/>
                  </a:lnTo>
                  <a:lnTo>
                    <a:pt x="1238" y="1017"/>
                  </a:lnTo>
                  <a:lnTo>
                    <a:pt x="1239" y="1019"/>
                  </a:lnTo>
                  <a:lnTo>
                    <a:pt x="1241" y="1020"/>
                  </a:lnTo>
                  <a:lnTo>
                    <a:pt x="1244" y="1020"/>
                  </a:lnTo>
                  <a:lnTo>
                    <a:pt x="1246" y="1020"/>
                  </a:lnTo>
                  <a:lnTo>
                    <a:pt x="1253" y="1018"/>
                  </a:lnTo>
                  <a:lnTo>
                    <a:pt x="1264" y="1010"/>
                  </a:lnTo>
                  <a:lnTo>
                    <a:pt x="1264" y="1003"/>
                  </a:lnTo>
                  <a:lnTo>
                    <a:pt x="1264" y="995"/>
                  </a:lnTo>
                  <a:lnTo>
                    <a:pt x="1266" y="989"/>
                  </a:lnTo>
                  <a:lnTo>
                    <a:pt x="1270" y="982"/>
                  </a:lnTo>
                  <a:lnTo>
                    <a:pt x="1274" y="977"/>
                  </a:lnTo>
                  <a:lnTo>
                    <a:pt x="1279" y="972"/>
                  </a:lnTo>
                  <a:lnTo>
                    <a:pt x="1283" y="968"/>
                  </a:lnTo>
                  <a:lnTo>
                    <a:pt x="1290" y="963"/>
                  </a:lnTo>
                  <a:lnTo>
                    <a:pt x="1296" y="960"/>
                  </a:lnTo>
                  <a:lnTo>
                    <a:pt x="1303" y="956"/>
                  </a:lnTo>
                  <a:lnTo>
                    <a:pt x="1311" y="954"/>
                  </a:lnTo>
                  <a:lnTo>
                    <a:pt x="1318" y="952"/>
                  </a:lnTo>
                  <a:lnTo>
                    <a:pt x="1324" y="951"/>
                  </a:lnTo>
                  <a:lnTo>
                    <a:pt x="1332" y="951"/>
                  </a:lnTo>
                  <a:lnTo>
                    <a:pt x="1339" y="949"/>
                  </a:lnTo>
                  <a:lnTo>
                    <a:pt x="1346" y="951"/>
                  </a:lnTo>
                  <a:lnTo>
                    <a:pt x="1346" y="957"/>
                  </a:lnTo>
                  <a:lnTo>
                    <a:pt x="1347" y="964"/>
                  </a:lnTo>
                  <a:lnTo>
                    <a:pt x="1349" y="970"/>
                  </a:lnTo>
                  <a:lnTo>
                    <a:pt x="1353" y="974"/>
                  </a:lnTo>
                  <a:lnTo>
                    <a:pt x="1355" y="979"/>
                  </a:lnTo>
                  <a:lnTo>
                    <a:pt x="1360" y="982"/>
                  </a:lnTo>
                  <a:lnTo>
                    <a:pt x="1364" y="985"/>
                  </a:lnTo>
                  <a:lnTo>
                    <a:pt x="1369" y="987"/>
                  </a:lnTo>
                  <a:lnTo>
                    <a:pt x="1373" y="988"/>
                  </a:lnTo>
                  <a:lnTo>
                    <a:pt x="1379" y="988"/>
                  </a:lnTo>
                  <a:lnTo>
                    <a:pt x="1385" y="988"/>
                  </a:lnTo>
                  <a:lnTo>
                    <a:pt x="1389" y="987"/>
                  </a:lnTo>
                  <a:lnTo>
                    <a:pt x="1395" y="986"/>
                  </a:lnTo>
                  <a:lnTo>
                    <a:pt x="1401" y="982"/>
                  </a:lnTo>
                  <a:lnTo>
                    <a:pt x="1405" y="980"/>
                  </a:lnTo>
                  <a:lnTo>
                    <a:pt x="1411" y="976"/>
                  </a:lnTo>
                  <a:lnTo>
                    <a:pt x="1404" y="987"/>
                  </a:lnTo>
                  <a:lnTo>
                    <a:pt x="1400" y="997"/>
                  </a:lnTo>
                  <a:lnTo>
                    <a:pt x="1393" y="1006"/>
                  </a:lnTo>
                  <a:lnTo>
                    <a:pt x="1385" y="1017"/>
                  </a:lnTo>
                  <a:lnTo>
                    <a:pt x="1373" y="1025"/>
                  </a:lnTo>
                  <a:lnTo>
                    <a:pt x="1365" y="1030"/>
                  </a:lnTo>
                  <a:lnTo>
                    <a:pt x="1361" y="1034"/>
                  </a:lnTo>
                  <a:lnTo>
                    <a:pt x="1357" y="1038"/>
                  </a:lnTo>
                  <a:lnTo>
                    <a:pt x="1354" y="1044"/>
                  </a:lnTo>
                  <a:lnTo>
                    <a:pt x="1351" y="1051"/>
                  </a:lnTo>
                  <a:lnTo>
                    <a:pt x="1339" y="1077"/>
                  </a:lnTo>
                  <a:lnTo>
                    <a:pt x="1331" y="1103"/>
                  </a:lnTo>
                  <a:lnTo>
                    <a:pt x="1328" y="1116"/>
                  </a:lnTo>
                  <a:lnTo>
                    <a:pt x="1324" y="1129"/>
                  </a:lnTo>
                  <a:lnTo>
                    <a:pt x="1323" y="1144"/>
                  </a:lnTo>
                  <a:lnTo>
                    <a:pt x="1322" y="1160"/>
                  </a:lnTo>
                  <a:lnTo>
                    <a:pt x="1311" y="1166"/>
                  </a:lnTo>
                  <a:lnTo>
                    <a:pt x="1301" y="1174"/>
                  </a:lnTo>
                  <a:lnTo>
                    <a:pt x="1290" y="1183"/>
                  </a:lnTo>
                  <a:lnTo>
                    <a:pt x="1281" y="1192"/>
                  </a:lnTo>
                  <a:lnTo>
                    <a:pt x="1263" y="1214"/>
                  </a:lnTo>
                  <a:lnTo>
                    <a:pt x="1245" y="1233"/>
                  </a:lnTo>
                  <a:lnTo>
                    <a:pt x="1236" y="1240"/>
                  </a:lnTo>
                  <a:lnTo>
                    <a:pt x="1224" y="1249"/>
                  </a:lnTo>
                  <a:lnTo>
                    <a:pt x="1219" y="1252"/>
                  </a:lnTo>
                  <a:lnTo>
                    <a:pt x="1213" y="1257"/>
                  </a:lnTo>
                  <a:lnTo>
                    <a:pt x="1209" y="1263"/>
                  </a:lnTo>
                  <a:lnTo>
                    <a:pt x="1206" y="1267"/>
                  </a:lnTo>
                  <a:lnTo>
                    <a:pt x="1203" y="1277"/>
                  </a:lnTo>
                  <a:lnTo>
                    <a:pt x="1201" y="1289"/>
                  </a:lnTo>
                  <a:lnTo>
                    <a:pt x="1200" y="1300"/>
                  </a:lnTo>
                  <a:lnTo>
                    <a:pt x="1198" y="1312"/>
                  </a:lnTo>
                  <a:lnTo>
                    <a:pt x="1183" y="1312"/>
                  </a:lnTo>
                  <a:lnTo>
                    <a:pt x="1168" y="1310"/>
                  </a:lnTo>
                  <a:lnTo>
                    <a:pt x="1159" y="1309"/>
                  </a:lnTo>
                  <a:lnTo>
                    <a:pt x="1150" y="1309"/>
                  </a:lnTo>
                  <a:lnTo>
                    <a:pt x="1141" y="1309"/>
                  </a:lnTo>
                  <a:lnTo>
                    <a:pt x="1132" y="1309"/>
                  </a:lnTo>
                  <a:lnTo>
                    <a:pt x="1129" y="1312"/>
                  </a:lnTo>
                  <a:lnTo>
                    <a:pt x="1126" y="1313"/>
                  </a:lnTo>
                  <a:lnTo>
                    <a:pt x="1125" y="1316"/>
                  </a:lnTo>
                  <a:lnTo>
                    <a:pt x="1125" y="1318"/>
                  </a:lnTo>
                  <a:lnTo>
                    <a:pt x="1124" y="1321"/>
                  </a:lnTo>
                  <a:lnTo>
                    <a:pt x="1122" y="1322"/>
                  </a:lnTo>
                  <a:lnTo>
                    <a:pt x="1118" y="1322"/>
                  </a:lnTo>
                  <a:lnTo>
                    <a:pt x="1113" y="1321"/>
                  </a:lnTo>
                  <a:lnTo>
                    <a:pt x="1100" y="1308"/>
                  </a:lnTo>
                  <a:lnTo>
                    <a:pt x="1085" y="1294"/>
                  </a:lnTo>
                  <a:lnTo>
                    <a:pt x="1080" y="1293"/>
                  </a:lnTo>
                  <a:lnTo>
                    <a:pt x="1071" y="1294"/>
                  </a:lnTo>
                  <a:lnTo>
                    <a:pt x="1063" y="1297"/>
                  </a:lnTo>
                  <a:lnTo>
                    <a:pt x="1056" y="1298"/>
                  </a:lnTo>
                  <a:lnTo>
                    <a:pt x="1044" y="1302"/>
                  </a:lnTo>
                  <a:lnTo>
                    <a:pt x="1033" y="1308"/>
                  </a:lnTo>
                  <a:lnTo>
                    <a:pt x="1023" y="1315"/>
                  </a:lnTo>
                  <a:lnTo>
                    <a:pt x="1012" y="1322"/>
                  </a:lnTo>
                  <a:lnTo>
                    <a:pt x="1020" y="1322"/>
                  </a:lnTo>
                  <a:lnTo>
                    <a:pt x="1030" y="1322"/>
                  </a:lnTo>
                  <a:lnTo>
                    <a:pt x="1039" y="1322"/>
                  </a:lnTo>
                  <a:lnTo>
                    <a:pt x="1048" y="1322"/>
                  </a:lnTo>
                  <a:lnTo>
                    <a:pt x="1047" y="1326"/>
                  </a:lnTo>
                  <a:lnTo>
                    <a:pt x="1044" y="1331"/>
                  </a:lnTo>
                  <a:lnTo>
                    <a:pt x="1042" y="1337"/>
                  </a:lnTo>
                  <a:lnTo>
                    <a:pt x="1039" y="1340"/>
                  </a:lnTo>
                  <a:lnTo>
                    <a:pt x="1031" y="1349"/>
                  </a:lnTo>
                  <a:lnTo>
                    <a:pt x="1023" y="1357"/>
                  </a:lnTo>
                  <a:lnTo>
                    <a:pt x="1015" y="1366"/>
                  </a:lnTo>
                  <a:lnTo>
                    <a:pt x="1007" y="1374"/>
                  </a:lnTo>
                  <a:lnTo>
                    <a:pt x="1004" y="1379"/>
                  </a:lnTo>
                  <a:lnTo>
                    <a:pt x="1002" y="1383"/>
                  </a:lnTo>
                  <a:lnTo>
                    <a:pt x="1000" y="1388"/>
                  </a:lnTo>
                  <a:lnTo>
                    <a:pt x="1000" y="1392"/>
                  </a:lnTo>
                  <a:lnTo>
                    <a:pt x="993" y="1394"/>
                  </a:lnTo>
                  <a:lnTo>
                    <a:pt x="986" y="1395"/>
                  </a:lnTo>
                  <a:lnTo>
                    <a:pt x="981" y="1397"/>
                  </a:lnTo>
                  <a:lnTo>
                    <a:pt x="974" y="1398"/>
                  </a:lnTo>
                  <a:lnTo>
                    <a:pt x="974" y="1400"/>
                  </a:lnTo>
                  <a:lnTo>
                    <a:pt x="973" y="1404"/>
                  </a:lnTo>
                  <a:lnTo>
                    <a:pt x="965" y="1405"/>
                  </a:lnTo>
                  <a:lnTo>
                    <a:pt x="955" y="1404"/>
                  </a:lnTo>
                  <a:lnTo>
                    <a:pt x="955" y="1396"/>
                  </a:lnTo>
                  <a:lnTo>
                    <a:pt x="955" y="1390"/>
                  </a:lnTo>
                  <a:lnTo>
                    <a:pt x="953" y="1386"/>
                  </a:lnTo>
                  <a:lnTo>
                    <a:pt x="950" y="1382"/>
                  </a:lnTo>
                  <a:lnTo>
                    <a:pt x="946" y="1380"/>
                  </a:lnTo>
                  <a:lnTo>
                    <a:pt x="942" y="1379"/>
                  </a:lnTo>
                  <a:lnTo>
                    <a:pt x="936" y="1378"/>
                  </a:lnTo>
                  <a:lnTo>
                    <a:pt x="930" y="1379"/>
                  </a:lnTo>
                  <a:lnTo>
                    <a:pt x="919" y="1381"/>
                  </a:lnTo>
                  <a:lnTo>
                    <a:pt x="907" y="1386"/>
                  </a:lnTo>
                  <a:lnTo>
                    <a:pt x="897" y="1391"/>
                  </a:lnTo>
                  <a:lnTo>
                    <a:pt x="889" y="1397"/>
                  </a:lnTo>
                  <a:lnTo>
                    <a:pt x="887" y="1405"/>
                  </a:lnTo>
                  <a:lnTo>
                    <a:pt x="884" y="1414"/>
                  </a:lnTo>
                  <a:lnTo>
                    <a:pt x="880" y="1415"/>
                  </a:lnTo>
                  <a:lnTo>
                    <a:pt x="876" y="1415"/>
                  </a:lnTo>
                  <a:lnTo>
                    <a:pt x="871" y="1415"/>
                  </a:lnTo>
                  <a:lnTo>
                    <a:pt x="868" y="1416"/>
                  </a:lnTo>
                  <a:lnTo>
                    <a:pt x="859" y="1420"/>
                  </a:lnTo>
                  <a:lnTo>
                    <a:pt x="851" y="1421"/>
                  </a:lnTo>
                  <a:lnTo>
                    <a:pt x="847" y="1423"/>
                  </a:lnTo>
                  <a:lnTo>
                    <a:pt x="845" y="1425"/>
                  </a:lnTo>
                  <a:lnTo>
                    <a:pt x="844" y="1431"/>
                  </a:lnTo>
                  <a:lnTo>
                    <a:pt x="845" y="1439"/>
                  </a:lnTo>
                  <a:lnTo>
                    <a:pt x="838" y="1441"/>
                  </a:lnTo>
                  <a:lnTo>
                    <a:pt x="831" y="1443"/>
                  </a:lnTo>
                  <a:lnTo>
                    <a:pt x="830" y="1437"/>
                  </a:lnTo>
                  <a:lnTo>
                    <a:pt x="828" y="1431"/>
                  </a:lnTo>
                  <a:lnTo>
                    <a:pt x="826" y="1424"/>
                  </a:lnTo>
                  <a:lnTo>
                    <a:pt x="826" y="1417"/>
                  </a:lnTo>
                  <a:lnTo>
                    <a:pt x="802" y="1417"/>
                  </a:lnTo>
                  <a:lnTo>
                    <a:pt x="778" y="1421"/>
                  </a:lnTo>
                  <a:lnTo>
                    <a:pt x="754" y="1424"/>
                  </a:lnTo>
                  <a:lnTo>
                    <a:pt x="730" y="1427"/>
                  </a:lnTo>
                  <a:lnTo>
                    <a:pt x="735" y="1428"/>
                  </a:lnTo>
                  <a:lnTo>
                    <a:pt x="739" y="1430"/>
                  </a:lnTo>
                  <a:lnTo>
                    <a:pt x="740" y="1436"/>
                  </a:lnTo>
                  <a:lnTo>
                    <a:pt x="741" y="1443"/>
                  </a:lnTo>
                  <a:lnTo>
                    <a:pt x="740" y="1449"/>
                  </a:lnTo>
                  <a:lnTo>
                    <a:pt x="739" y="1455"/>
                  </a:lnTo>
                  <a:lnTo>
                    <a:pt x="735" y="1456"/>
                  </a:lnTo>
                  <a:lnTo>
                    <a:pt x="730" y="1456"/>
                  </a:lnTo>
                  <a:lnTo>
                    <a:pt x="727" y="1456"/>
                  </a:lnTo>
                  <a:lnTo>
                    <a:pt x="723" y="1455"/>
                  </a:lnTo>
                  <a:lnTo>
                    <a:pt x="718" y="1452"/>
                  </a:lnTo>
                  <a:lnTo>
                    <a:pt x="714" y="1447"/>
                  </a:lnTo>
                  <a:lnTo>
                    <a:pt x="710" y="1441"/>
                  </a:lnTo>
                  <a:lnTo>
                    <a:pt x="706" y="1436"/>
                  </a:lnTo>
                  <a:lnTo>
                    <a:pt x="702" y="1432"/>
                  </a:lnTo>
                  <a:lnTo>
                    <a:pt x="695" y="1429"/>
                  </a:lnTo>
                  <a:lnTo>
                    <a:pt x="690" y="1429"/>
                  </a:lnTo>
                  <a:lnTo>
                    <a:pt x="684" y="1430"/>
                  </a:lnTo>
                  <a:lnTo>
                    <a:pt x="678" y="1432"/>
                  </a:lnTo>
                  <a:lnTo>
                    <a:pt x="672" y="1435"/>
                  </a:lnTo>
                  <a:lnTo>
                    <a:pt x="659" y="1441"/>
                  </a:lnTo>
                  <a:lnTo>
                    <a:pt x="649" y="1446"/>
                  </a:lnTo>
                  <a:lnTo>
                    <a:pt x="637" y="1449"/>
                  </a:lnTo>
                  <a:lnTo>
                    <a:pt x="622" y="1453"/>
                  </a:lnTo>
                  <a:lnTo>
                    <a:pt x="608" y="1455"/>
                  </a:lnTo>
                  <a:lnTo>
                    <a:pt x="596" y="1460"/>
                  </a:lnTo>
                  <a:lnTo>
                    <a:pt x="587" y="1464"/>
                  </a:lnTo>
                  <a:lnTo>
                    <a:pt x="579" y="1471"/>
                  </a:lnTo>
                  <a:lnTo>
                    <a:pt x="569" y="1478"/>
                  </a:lnTo>
                  <a:lnTo>
                    <a:pt x="560" y="1482"/>
                  </a:lnTo>
                  <a:lnTo>
                    <a:pt x="563" y="1477"/>
                  </a:lnTo>
                  <a:lnTo>
                    <a:pt x="566" y="1472"/>
                  </a:lnTo>
                  <a:lnTo>
                    <a:pt x="571" y="1469"/>
                  </a:lnTo>
                  <a:lnTo>
                    <a:pt x="575" y="1466"/>
                  </a:lnTo>
                  <a:lnTo>
                    <a:pt x="580" y="1463"/>
                  </a:lnTo>
                  <a:lnTo>
                    <a:pt x="583" y="1460"/>
                  </a:lnTo>
                  <a:lnTo>
                    <a:pt x="584" y="1457"/>
                  </a:lnTo>
                  <a:lnTo>
                    <a:pt x="585" y="1454"/>
                  </a:lnTo>
                  <a:lnTo>
                    <a:pt x="585" y="1450"/>
                  </a:lnTo>
                  <a:lnTo>
                    <a:pt x="585" y="1446"/>
                  </a:lnTo>
                  <a:lnTo>
                    <a:pt x="574" y="1446"/>
                  </a:lnTo>
                  <a:lnTo>
                    <a:pt x="566" y="1446"/>
                  </a:lnTo>
                  <a:lnTo>
                    <a:pt x="560" y="1444"/>
                  </a:lnTo>
                  <a:lnTo>
                    <a:pt x="557" y="1440"/>
                  </a:lnTo>
                  <a:lnTo>
                    <a:pt x="555" y="1436"/>
                  </a:lnTo>
                  <a:lnTo>
                    <a:pt x="555" y="1430"/>
                  </a:lnTo>
                  <a:lnTo>
                    <a:pt x="556" y="1424"/>
                  </a:lnTo>
                  <a:lnTo>
                    <a:pt x="558" y="1419"/>
                  </a:lnTo>
                  <a:lnTo>
                    <a:pt x="574" y="1390"/>
                  </a:lnTo>
                  <a:lnTo>
                    <a:pt x="589" y="1364"/>
                  </a:lnTo>
                  <a:lnTo>
                    <a:pt x="585" y="1367"/>
                  </a:lnTo>
                  <a:lnTo>
                    <a:pt x="582" y="1368"/>
                  </a:lnTo>
                  <a:lnTo>
                    <a:pt x="577" y="1370"/>
                  </a:lnTo>
                  <a:lnTo>
                    <a:pt x="574" y="1371"/>
                  </a:lnTo>
                  <a:lnTo>
                    <a:pt x="567" y="1370"/>
                  </a:lnTo>
                  <a:lnTo>
                    <a:pt x="559" y="1368"/>
                  </a:lnTo>
                  <a:lnTo>
                    <a:pt x="550" y="1366"/>
                  </a:lnTo>
                  <a:lnTo>
                    <a:pt x="540" y="1367"/>
                  </a:lnTo>
                  <a:lnTo>
                    <a:pt x="531" y="1371"/>
                  </a:lnTo>
                  <a:lnTo>
                    <a:pt x="522" y="1376"/>
                  </a:lnTo>
                  <a:lnTo>
                    <a:pt x="517" y="1379"/>
                  </a:lnTo>
                  <a:lnTo>
                    <a:pt x="513" y="1381"/>
                  </a:lnTo>
                  <a:lnTo>
                    <a:pt x="508" y="1382"/>
                  </a:lnTo>
                  <a:lnTo>
                    <a:pt x="502" y="1382"/>
                  </a:lnTo>
                  <a:lnTo>
                    <a:pt x="494" y="1381"/>
                  </a:lnTo>
                  <a:lnTo>
                    <a:pt x="487" y="1378"/>
                  </a:lnTo>
                  <a:lnTo>
                    <a:pt x="482" y="1373"/>
                  </a:lnTo>
                  <a:lnTo>
                    <a:pt x="478" y="1368"/>
                  </a:lnTo>
                  <a:lnTo>
                    <a:pt x="477" y="1366"/>
                  </a:lnTo>
                  <a:lnTo>
                    <a:pt x="476" y="1363"/>
                  </a:lnTo>
                  <a:lnTo>
                    <a:pt x="476" y="1359"/>
                  </a:lnTo>
                  <a:lnTo>
                    <a:pt x="477" y="1357"/>
                  </a:lnTo>
                  <a:lnTo>
                    <a:pt x="480" y="1350"/>
                  </a:lnTo>
                  <a:lnTo>
                    <a:pt x="486" y="1343"/>
                  </a:lnTo>
                  <a:lnTo>
                    <a:pt x="491" y="1341"/>
                  </a:lnTo>
                  <a:lnTo>
                    <a:pt x="497" y="1339"/>
                  </a:lnTo>
                  <a:lnTo>
                    <a:pt x="502" y="1338"/>
                  </a:lnTo>
                  <a:lnTo>
                    <a:pt x="508" y="1338"/>
                  </a:lnTo>
                  <a:lnTo>
                    <a:pt x="513" y="1337"/>
                  </a:lnTo>
                  <a:lnTo>
                    <a:pt x="516" y="1333"/>
                  </a:lnTo>
                  <a:lnTo>
                    <a:pt x="518" y="1332"/>
                  </a:lnTo>
                  <a:lnTo>
                    <a:pt x="519" y="1330"/>
                  </a:lnTo>
                  <a:lnTo>
                    <a:pt x="519" y="1326"/>
                  </a:lnTo>
                  <a:lnTo>
                    <a:pt x="519" y="1323"/>
                  </a:lnTo>
                  <a:lnTo>
                    <a:pt x="506" y="1322"/>
                  </a:lnTo>
                  <a:lnTo>
                    <a:pt x="492" y="1322"/>
                  </a:lnTo>
                  <a:lnTo>
                    <a:pt x="485" y="1322"/>
                  </a:lnTo>
                  <a:lnTo>
                    <a:pt x="478" y="1323"/>
                  </a:lnTo>
                  <a:lnTo>
                    <a:pt x="473" y="1326"/>
                  </a:lnTo>
                  <a:lnTo>
                    <a:pt x="467" y="1330"/>
                  </a:lnTo>
                  <a:lnTo>
                    <a:pt x="466" y="1333"/>
                  </a:lnTo>
                  <a:lnTo>
                    <a:pt x="465" y="1337"/>
                  </a:lnTo>
                  <a:lnTo>
                    <a:pt x="464" y="1340"/>
                  </a:lnTo>
                  <a:lnTo>
                    <a:pt x="465" y="1343"/>
                  </a:lnTo>
                  <a:lnTo>
                    <a:pt x="465" y="1349"/>
                  </a:lnTo>
                  <a:lnTo>
                    <a:pt x="464" y="1356"/>
                  </a:lnTo>
                  <a:lnTo>
                    <a:pt x="456" y="1367"/>
                  </a:lnTo>
                  <a:lnTo>
                    <a:pt x="449" y="1379"/>
                  </a:lnTo>
                  <a:lnTo>
                    <a:pt x="443" y="1381"/>
                  </a:lnTo>
                  <a:lnTo>
                    <a:pt x="440" y="1383"/>
                  </a:lnTo>
                  <a:lnTo>
                    <a:pt x="436" y="1387"/>
                  </a:lnTo>
                  <a:lnTo>
                    <a:pt x="433" y="1389"/>
                  </a:lnTo>
                  <a:lnTo>
                    <a:pt x="431" y="1392"/>
                  </a:lnTo>
                  <a:lnTo>
                    <a:pt x="429" y="1397"/>
                  </a:lnTo>
                  <a:lnTo>
                    <a:pt x="428" y="1400"/>
                  </a:lnTo>
                  <a:lnTo>
                    <a:pt x="427" y="1405"/>
                  </a:lnTo>
                  <a:lnTo>
                    <a:pt x="428" y="1413"/>
                  </a:lnTo>
                  <a:lnTo>
                    <a:pt x="429" y="1423"/>
                  </a:lnTo>
                  <a:lnTo>
                    <a:pt x="433" y="1432"/>
                  </a:lnTo>
                  <a:lnTo>
                    <a:pt x="439" y="1443"/>
                  </a:lnTo>
                  <a:lnTo>
                    <a:pt x="462" y="1481"/>
                  </a:lnTo>
                  <a:lnTo>
                    <a:pt x="483" y="1511"/>
                  </a:lnTo>
                  <a:lnTo>
                    <a:pt x="494" y="1530"/>
                  </a:lnTo>
                  <a:lnTo>
                    <a:pt x="505" y="1550"/>
                  </a:lnTo>
                  <a:lnTo>
                    <a:pt x="515" y="1569"/>
                  </a:lnTo>
                  <a:lnTo>
                    <a:pt x="526" y="1588"/>
                  </a:lnTo>
                  <a:lnTo>
                    <a:pt x="542" y="1610"/>
                  </a:lnTo>
                  <a:lnTo>
                    <a:pt x="558" y="1630"/>
                  </a:lnTo>
                  <a:lnTo>
                    <a:pt x="575" y="1651"/>
                  </a:lnTo>
                  <a:lnTo>
                    <a:pt x="593" y="1670"/>
                  </a:lnTo>
                  <a:lnTo>
                    <a:pt x="612" y="1691"/>
                  </a:lnTo>
                  <a:lnTo>
                    <a:pt x="629" y="1711"/>
                  </a:lnTo>
                  <a:lnTo>
                    <a:pt x="646" y="1732"/>
                  </a:lnTo>
                  <a:lnTo>
                    <a:pt x="663" y="1753"/>
                  </a:lnTo>
                  <a:lnTo>
                    <a:pt x="678" y="1773"/>
                  </a:lnTo>
                  <a:lnTo>
                    <a:pt x="690" y="1789"/>
                  </a:lnTo>
                  <a:lnTo>
                    <a:pt x="697" y="1797"/>
                  </a:lnTo>
                  <a:lnTo>
                    <a:pt x="705" y="1805"/>
                  </a:lnTo>
                  <a:lnTo>
                    <a:pt x="714" y="1811"/>
                  </a:lnTo>
                  <a:lnTo>
                    <a:pt x="724" y="1819"/>
                  </a:lnTo>
                  <a:lnTo>
                    <a:pt x="736" y="1827"/>
                  </a:lnTo>
                  <a:lnTo>
                    <a:pt x="746" y="1837"/>
                  </a:lnTo>
                  <a:lnTo>
                    <a:pt x="755" y="1844"/>
                  </a:lnTo>
                  <a:lnTo>
                    <a:pt x="764" y="1854"/>
                  </a:lnTo>
                  <a:lnTo>
                    <a:pt x="781" y="1873"/>
                  </a:lnTo>
                  <a:lnTo>
                    <a:pt x="801" y="1890"/>
                  </a:lnTo>
                  <a:lnTo>
                    <a:pt x="820" y="1907"/>
                  </a:lnTo>
                  <a:lnTo>
                    <a:pt x="837" y="1924"/>
                  </a:lnTo>
                  <a:lnTo>
                    <a:pt x="844" y="1932"/>
                  </a:lnTo>
                  <a:lnTo>
                    <a:pt x="852" y="1941"/>
                  </a:lnTo>
                  <a:lnTo>
                    <a:pt x="859" y="1952"/>
                  </a:lnTo>
                  <a:lnTo>
                    <a:pt x="867" y="1962"/>
                  </a:lnTo>
                  <a:lnTo>
                    <a:pt x="878" y="1980"/>
                  </a:lnTo>
                  <a:lnTo>
                    <a:pt x="889" y="1995"/>
                  </a:lnTo>
                  <a:lnTo>
                    <a:pt x="897" y="2000"/>
                  </a:lnTo>
                  <a:lnTo>
                    <a:pt x="905" y="2005"/>
                  </a:lnTo>
                  <a:lnTo>
                    <a:pt x="910" y="2006"/>
                  </a:lnTo>
                  <a:lnTo>
                    <a:pt x="914" y="2007"/>
                  </a:lnTo>
                  <a:lnTo>
                    <a:pt x="920" y="2007"/>
                  </a:lnTo>
                  <a:lnTo>
                    <a:pt x="926" y="2007"/>
                  </a:lnTo>
                  <a:lnTo>
                    <a:pt x="922" y="2013"/>
                  </a:lnTo>
                  <a:lnTo>
                    <a:pt x="916" y="2019"/>
                  </a:lnTo>
                  <a:lnTo>
                    <a:pt x="918" y="2030"/>
                  </a:lnTo>
                  <a:lnTo>
                    <a:pt x="921" y="2041"/>
                  </a:lnTo>
                  <a:lnTo>
                    <a:pt x="926" y="2053"/>
                  </a:lnTo>
                  <a:lnTo>
                    <a:pt x="932" y="2064"/>
                  </a:lnTo>
                  <a:lnTo>
                    <a:pt x="940" y="2076"/>
                  </a:lnTo>
                  <a:lnTo>
                    <a:pt x="948" y="2087"/>
                  </a:lnTo>
                  <a:lnTo>
                    <a:pt x="957" y="2097"/>
                  </a:lnTo>
                  <a:lnTo>
                    <a:pt x="966" y="2109"/>
                  </a:lnTo>
                  <a:lnTo>
                    <a:pt x="986" y="2128"/>
                  </a:lnTo>
                  <a:lnTo>
                    <a:pt x="1007" y="2146"/>
                  </a:lnTo>
                  <a:lnTo>
                    <a:pt x="1027" y="2163"/>
                  </a:lnTo>
                  <a:lnTo>
                    <a:pt x="1044" y="2178"/>
                  </a:lnTo>
                  <a:lnTo>
                    <a:pt x="1064" y="2196"/>
                  </a:lnTo>
                  <a:lnTo>
                    <a:pt x="1082" y="2213"/>
                  </a:lnTo>
                  <a:lnTo>
                    <a:pt x="1101" y="2231"/>
                  </a:lnTo>
                  <a:lnTo>
                    <a:pt x="1121" y="2246"/>
                  </a:lnTo>
                  <a:lnTo>
                    <a:pt x="1134" y="2256"/>
                  </a:lnTo>
                  <a:lnTo>
                    <a:pt x="1147" y="2264"/>
                  </a:lnTo>
                  <a:lnTo>
                    <a:pt x="1158" y="2272"/>
                  </a:lnTo>
                  <a:lnTo>
                    <a:pt x="1171" y="2283"/>
                  </a:lnTo>
                  <a:lnTo>
                    <a:pt x="1180" y="2293"/>
                  </a:lnTo>
                  <a:lnTo>
                    <a:pt x="1189" y="2303"/>
                  </a:lnTo>
                  <a:lnTo>
                    <a:pt x="1199" y="2314"/>
                  </a:lnTo>
                  <a:lnTo>
                    <a:pt x="1208" y="2324"/>
                  </a:lnTo>
                  <a:lnTo>
                    <a:pt x="1219" y="2332"/>
                  </a:lnTo>
                  <a:lnTo>
                    <a:pt x="1230" y="2339"/>
                  </a:lnTo>
                  <a:lnTo>
                    <a:pt x="1240" y="2346"/>
                  </a:lnTo>
                  <a:lnTo>
                    <a:pt x="1252" y="2351"/>
                  </a:lnTo>
                  <a:lnTo>
                    <a:pt x="1263" y="2358"/>
                  </a:lnTo>
                  <a:lnTo>
                    <a:pt x="1274" y="2364"/>
                  </a:lnTo>
                  <a:lnTo>
                    <a:pt x="1285" y="2371"/>
                  </a:lnTo>
                  <a:lnTo>
                    <a:pt x="1295" y="2379"/>
                  </a:lnTo>
                  <a:lnTo>
                    <a:pt x="1305" y="2388"/>
                  </a:lnTo>
                  <a:lnTo>
                    <a:pt x="1314" y="2398"/>
                  </a:lnTo>
                  <a:lnTo>
                    <a:pt x="1323" y="2407"/>
                  </a:lnTo>
                  <a:lnTo>
                    <a:pt x="1334" y="2416"/>
                  </a:lnTo>
                  <a:lnTo>
                    <a:pt x="1340" y="2420"/>
                  </a:lnTo>
                  <a:lnTo>
                    <a:pt x="1345" y="2422"/>
                  </a:lnTo>
                  <a:lnTo>
                    <a:pt x="1349" y="2424"/>
                  </a:lnTo>
                  <a:lnTo>
                    <a:pt x="1355" y="2424"/>
                  </a:lnTo>
                  <a:lnTo>
                    <a:pt x="1365" y="2425"/>
                  </a:lnTo>
                  <a:lnTo>
                    <a:pt x="1379" y="2428"/>
                  </a:lnTo>
                  <a:lnTo>
                    <a:pt x="1385" y="2429"/>
                  </a:lnTo>
                  <a:lnTo>
                    <a:pt x="1390" y="2431"/>
                  </a:lnTo>
                  <a:lnTo>
                    <a:pt x="1396" y="2433"/>
                  </a:lnTo>
                  <a:lnTo>
                    <a:pt x="1401" y="2437"/>
                  </a:lnTo>
                  <a:lnTo>
                    <a:pt x="1410" y="2443"/>
                  </a:lnTo>
                  <a:lnTo>
                    <a:pt x="1419" y="2451"/>
                  </a:lnTo>
                  <a:lnTo>
                    <a:pt x="1428" y="2458"/>
                  </a:lnTo>
                  <a:lnTo>
                    <a:pt x="1438" y="2464"/>
                  </a:lnTo>
                  <a:lnTo>
                    <a:pt x="1444" y="2466"/>
                  </a:lnTo>
                  <a:lnTo>
                    <a:pt x="1450" y="2467"/>
                  </a:lnTo>
                  <a:lnTo>
                    <a:pt x="1455" y="2469"/>
                  </a:lnTo>
                  <a:lnTo>
                    <a:pt x="1462" y="2469"/>
                  </a:lnTo>
                  <a:lnTo>
                    <a:pt x="1468" y="2467"/>
                  </a:lnTo>
                  <a:lnTo>
                    <a:pt x="1474" y="2465"/>
                  </a:lnTo>
                  <a:lnTo>
                    <a:pt x="1478" y="2463"/>
                  </a:lnTo>
                  <a:lnTo>
                    <a:pt x="1482" y="2461"/>
                  </a:lnTo>
                  <a:lnTo>
                    <a:pt x="1486" y="2457"/>
                  </a:lnTo>
                  <a:lnTo>
                    <a:pt x="1490" y="2455"/>
                  </a:lnTo>
                  <a:lnTo>
                    <a:pt x="1494" y="2454"/>
                  </a:lnTo>
                  <a:lnTo>
                    <a:pt x="1500" y="2453"/>
                  </a:lnTo>
                  <a:lnTo>
                    <a:pt x="1507" y="2453"/>
                  </a:lnTo>
                  <a:lnTo>
                    <a:pt x="1512" y="2454"/>
                  </a:lnTo>
                  <a:lnTo>
                    <a:pt x="1518" y="2456"/>
                  </a:lnTo>
                  <a:lnTo>
                    <a:pt x="1524" y="2459"/>
                  </a:lnTo>
                  <a:lnTo>
                    <a:pt x="1534" y="2466"/>
                  </a:lnTo>
                  <a:lnTo>
                    <a:pt x="1545" y="2472"/>
                  </a:lnTo>
                  <a:lnTo>
                    <a:pt x="1550" y="2470"/>
                  </a:lnTo>
                  <a:lnTo>
                    <a:pt x="1554" y="2469"/>
                  </a:lnTo>
                  <a:lnTo>
                    <a:pt x="1559" y="2467"/>
                  </a:lnTo>
                  <a:lnTo>
                    <a:pt x="1564" y="2467"/>
                  </a:lnTo>
                  <a:lnTo>
                    <a:pt x="1574" y="2469"/>
                  </a:lnTo>
                  <a:lnTo>
                    <a:pt x="1584" y="2471"/>
                  </a:lnTo>
                  <a:lnTo>
                    <a:pt x="1593" y="2474"/>
                  </a:lnTo>
                  <a:lnTo>
                    <a:pt x="1603" y="2479"/>
                  </a:lnTo>
                  <a:lnTo>
                    <a:pt x="1611" y="2483"/>
                  </a:lnTo>
                  <a:lnTo>
                    <a:pt x="1619" y="2489"/>
                  </a:lnTo>
                  <a:lnTo>
                    <a:pt x="1626" y="2482"/>
                  </a:lnTo>
                  <a:lnTo>
                    <a:pt x="1633" y="2478"/>
                  </a:lnTo>
                  <a:lnTo>
                    <a:pt x="1641" y="2473"/>
                  </a:lnTo>
                  <a:lnTo>
                    <a:pt x="1649" y="2470"/>
                  </a:lnTo>
                  <a:lnTo>
                    <a:pt x="1657" y="2466"/>
                  </a:lnTo>
                  <a:lnTo>
                    <a:pt x="1664" y="2462"/>
                  </a:lnTo>
                  <a:lnTo>
                    <a:pt x="1669" y="2457"/>
                  </a:lnTo>
                  <a:lnTo>
                    <a:pt x="1674" y="2451"/>
                  </a:lnTo>
                  <a:lnTo>
                    <a:pt x="1688" y="2451"/>
                  </a:lnTo>
                  <a:lnTo>
                    <a:pt x="1700" y="2451"/>
                  </a:lnTo>
                  <a:lnTo>
                    <a:pt x="1717" y="2450"/>
                  </a:lnTo>
                  <a:lnTo>
                    <a:pt x="1733" y="2449"/>
                  </a:lnTo>
                  <a:lnTo>
                    <a:pt x="1741" y="2448"/>
                  </a:lnTo>
                  <a:lnTo>
                    <a:pt x="1748" y="2446"/>
                  </a:lnTo>
                  <a:lnTo>
                    <a:pt x="1756" y="2442"/>
                  </a:lnTo>
                  <a:lnTo>
                    <a:pt x="1763" y="2439"/>
                  </a:lnTo>
                  <a:lnTo>
                    <a:pt x="1775" y="2430"/>
                  </a:lnTo>
                  <a:lnTo>
                    <a:pt x="1784" y="2423"/>
                  </a:lnTo>
                  <a:lnTo>
                    <a:pt x="1790" y="2420"/>
                  </a:lnTo>
                  <a:lnTo>
                    <a:pt x="1796" y="2416"/>
                  </a:lnTo>
                  <a:lnTo>
                    <a:pt x="1804" y="2414"/>
                  </a:lnTo>
                  <a:lnTo>
                    <a:pt x="1813" y="2413"/>
                  </a:lnTo>
                  <a:lnTo>
                    <a:pt x="1825" y="2412"/>
                  </a:lnTo>
                  <a:lnTo>
                    <a:pt x="1838" y="2412"/>
                  </a:lnTo>
                  <a:lnTo>
                    <a:pt x="1847" y="2412"/>
                  </a:lnTo>
                  <a:lnTo>
                    <a:pt x="1857" y="2412"/>
                  </a:lnTo>
                  <a:lnTo>
                    <a:pt x="1863" y="2402"/>
                  </a:lnTo>
                  <a:lnTo>
                    <a:pt x="1868" y="2396"/>
                  </a:lnTo>
                  <a:lnTo>
                    <a:pt x="1873" y="2389"/>
                  </a:lnTo>
                  <a:lnTo>
                    <a:pt x="1880" y="2383"/>
                  </a:lnTo>
                  <a:lnTo>
                    <a:pt x="1887" y="2379"/>
                  </a:lnTo>
                  <a:lnTo>
                    <a:pt x="1895" y="2375"/>
                  </a:lnTo>
                  <a:lnTo>
                    <a:pt x="1904" y="2372"/>
                  </a:lnTo>
                  <a:lnTo>
                    <a:pt x="1914" y="2369"/>
                  </a:lnTo>
                  <a:lnTo>
                    <a:pt x="1933" y="2368"/>
                  </a:lnTo>
                  <a:lnTo>
                    <a:pt x="1954" y="2366"/>
                  </a:lnTo>
                  <a:lnTo>
                    <a:pt x="1959" y="2365"/>
                  </a:lnTo>
                  <a:lnTo>
                    <a:pt x="1963" y="2364"/>
                  </a:lnTo>
                  <a:lnTo>
                    <a:pt x="1968" y="2361"/>
                  </a:lnTo>
                  <a:lnTo>
                    <a:pt x="1971" y="2359"/>
                  </a:lnTo>
                  <a:lnTo>
                    <a:pt x="1974" y="2357"/>
                  </a:lnTo>
                  <a:lnTo>
                    <a:pt x="1976" y="2354"/>
                  </a:lnTo>
                  <a:lnTo>
                    <a:pt x="1977" y="2349"/>
                  </a:lnTo>
                  <a:lnTo>
                    <a:pt x="1977" y="2343"/>
                  </a:lnTo>
                  <a:lnTo>
                    <a:pt x="1962" y="2344"/>
                  </a:lnTo>
                  <a:lnTo>
                    <a:pt x="1948" y="2348"/>
                  </a:lnTo>
                  <a:lnTo>
                    <a:pt x="1942" y="2350"/>
                  </a:lnTo>
                  <a:lnTo>
                    <a:pt x="1937" y="2355"/>
                  </a:lnTo>
                  <a:lnTo>
                    <a:pt x="1933" y="2359"/>
                  </a:lnTo>
                  <a:lnTo>
                    <a:pt x="1929" y="2367"/>
                  </a:lnTo>
                  <a:lnTo>
                    <a:pt x="1926" y="2361"/>
                  </a:lnTo>
                  <a:lnTo>
                    <a:pt x="1926" y="2356"/>
                  </a:lnTo>
                  <a:lnTo>
                    <a:pt x="1926" y="2351"/>
                  </a:lnTo>
                  <a:lnTo>
                    <a:pt x="1928" y="2347"/>
                  </a:lnTo>
                  <a:lnTo>
                    <a:pt x="1931" y="2343"/>
                  </a:lnTo>
                  <a:lnTo>
                    <a:pt x="1936" y="2340"/>
                  </a:lnTo>
                  <a:lnTo>
                    <a:pt x="1940" y="2336"/>
                  </a:lnTo>
                  <a:lnTo>
                    <a:pt x="1947" y="2334"/>
                  </a:lnTo>
                  <a:lnTo>
                    <a:pt x="1960" y="2330"/>
                  </a:lnTo>
                  <a:lnTo>
                    <a:pt x="1972" y="2326"/>
                  </a:lnTo>
                  <a:lnTo>
                    <a:pt x="1984" y="2325"/>
                  </a:lnTo>
                  <a:lnTo>
                    <a:pt x="1993" y="2324"/>
                  </a:lnTo>
                  <a:lnTo>
                    <a:pt x="2018" y="2326"/>
                  </a:lnTo>
                  <a:lnTo>
                    <a:pt x="2042" y="2327"/>
                  </a:lnTo>
                  <a:lnTo>
                    <a:pt x="2053" y="2326"/>
                  </a:lnTo>
                  <a:lnTo>
                    <a:pt x="2065" y="2323"/>
                  </a:lnTo>
                  <a:lnTo>
                    <a:pt x="2076" y="2318"/>
                  </a:lnTo>
                  <a:lnTo>
                    <a:pt x="2086" y="2311"/>
                  </a:lnTo>
                  <a:lnTo>
                    <a:pt x="2092" y="2303"/>
                  </a:lnTo>
                  <a:lnTo>
                    <a:pt x="2099" y="2298"/>
                  </a:lnTo>
                  <a:lnTo>
                    <a:pt x="2107" y="2294"/>
                  </a:lnTo>
                  <a:lnTo>
                    <a:pt x="2115" y="2291"/>
                  </a:lnTo>
                  <a:lnTo>
                    <a:pt x="2133" y="2289"/>
                  </a:lnTo>
                  <a:lnTo>
                    <a:pt x="2151" y="2285"/>
                  </a:lnTo>
                  <a:lnTo>
                    <a:pt x="2168" y="2281"/>
                  </a:lnTo>
                  <a:lnTo>
                    <a:pt x="2184" y="2275"/>
                  </a:lnTo>
                  <a:lnTo>
                    <a:pt x="2200" y="2267"/>
                  </a:lnTo>
                  <a:lnTo>
                    <a:pt x="2215" y="2257"/>
                  </a:lnTo>
                  <a:lnTo>
                    <a:pt x="2230" y="2244"/>
                  </a:lnTo>
                  <a:lnTo>
                    <a:pt x="2243" y="2232"/>
                  </a:lnTo>
                  <a:lnTo>
                    <a:pt x="2251" y="2226"/>
                  </a:lnTo>
                  <a:lnTo>
                    <a:pt x="2259" y="2223"/>
                  </a:lnTo>
                  <a:lnTo>
                    <a:pt x="2268" y="2219"/>
                  </a:lnTo>
                  <a:lnTo>
                    <a:pt x="2278" y="2219"/>
                  </a:lnTo>
                  <a:lnTo>
                    <a:pt x="2279" y="2210"/>
                  </a:lnTo>
                  <a:lnTo>
                    <a:pt x="2279" y="2201"/>
                  </a:lnTo>
                  <a:lnTo>
                    <a:pt x="2279" y="2192"/>
                  </a:lnTo>
                  <a:lnTo>
                    <a:pt x="2279" y="2183"/>
                  </a:lnTo>
                  <a:lnTo>
                    <a:pt x="2284" y="2183"/>
                  </a:lnTo>
                  <a:lnTo>
                    <a:pt x="2289" y="2182"/>
                  </a:lnTo>
                  <a:lnTo>
                    <a:pt x="2297" y="2164"/>
                  </a:lnTo>
                  <a:lnTo>
                    <a:pt x="2305" y="2150"/>
                  </a:lnTo>
                  <a:lnTo>
                    <a:pt x="2314" y="2135"/>
                  </a:lnTo>
                  <a:lnTo>
                    <a:pt x="2324" y="2121"/>
                  </a:lnTo>
                  <a:lnTo>
                    <a:pt x="2334" y="2109"/>
                  </a:lnTo>
                  <a:lnTo>
                    <a:pt x="2346" y="2096"/>
                  </a:lnTo>
                  <a:lnTo>
                    <a:pt x="2358" y="2084"/>
                  </a:lnTo>
                  <a:lnTo>
                    <a:pt x="2371" y="2072"/>
                  </a:lnTo>
                  <a:lnTo>
                    <a:pt x="2377" y="2065"/>
                  </a:lnTo>
                  <a:lnTo>
                    <a:pt x="2381" y="2059"/>
                  </a:lnTo>
                  <a:lnTo>
                    <a:pt x="2386" y="2052"/>
                  </a:lnTo>
                  <a:lnTo>
                    <a:pt x="2389" y="2045"/>
                  </a:lnTo>
                  <a:lnTo>
                    <a:pt x="2394" y="2029"/>
                  </a:lnTo>
                  <a:lnTo>
                    <a:pt x="2396" y="2013"/>
                  </a:lnTo>
                  <a:lnTo>
                    <a:pt x="2397" y="1980"/>
                  </a:lnTo>
                  <a:lnTo>
                    <a:pt x="2397" y="1945"/>
                  </a:lnTo>
                  <a:lnTo>
                    <a:pt x="2402" y="1944"/>
                  </a:lnTo>
                  <a:lnTo>
                    <a:pt x="2405" y="1941"/>
                  </a:lnTo>
                  <a:lnTo>
                    <a:pt x="2408" y="1938"/>
                  </a:lnTo>
                  <a:lnTo>
                    <a:pt x="2411" y="1934"/>
                  </a:lnTo>
                  <a:lnTo>
                    <a:pt x="2413" y="1924"/>
                  </a:lnTo>
                  <a:lnTo>
                    <a:pt x="2413" y="1914"/>
                  </a:lnTo>
                  <a:lnTo>
                    <a:pt x="2410" y="1891"/>
                  </a:lnTo>
                  <a:lnTo>
                    <a:pt x="2407" y="1873"/>
                  </a:lnTo>
                  <a:lnTo>
                    <a:pt x="2407" y="1862"/>
                  </a:lnTo>
                  <a:lnTo>
                    <a:pt x="2408" y="1850"/>
                  </a:lnTo>
                  <a:lnTo>
                    <a:pt x="2408" y="1839"/>
                  </a:lnTo>
                  <a:lnTo>
                    <a:pt x="2407" y="1827"/>
                  </a:lnTo>
                  <a:lnTo>
                    <a:pt x="2399" y="1811"/>
                  </a:lnTo>
                  <a:lnTo>
                    <a:pt x="2391" y="1798"/>
                  </a:lnTo>
                  <a:lnTo>
                    <a:pt x="2389" y="1789"/>
                  </a:lnTo>
                  <a:lnTo>
                    <a:pt x="2389" y="1778"/>
                  </a:lnTo>
                  <a:lnTo>
                    <a:pt x="2389" y="1769"/>
                  </a:lnTo>
                  <a:lnTo>
                    <a:pt x="2391" y="1760"/>
                  </a:lnTo>
                  <a:lnTo>
                    <a:pt x="2394" y="1751"/>
                  </a:lnTo>
                  <a:lnTo>
                    <a:pt x="2397" y="1742"/>
                  </a:lnTo>
                  <a:lnTo>
                    <a:pt x="2401" y="1734"/>
                  </a:lnTo>
                  <a:lnTo>
                    <a:pt x="2405" y="1726"/>
                  </a:lnTo>
                  <a:lnTo>
                    <a:pt x="2414" y="1715"/>
                  </a:lnTo>
                  <a:lnTo>
                    <a:pt x="2423" y="1702"/>
                  </a:lnTo>
                  <a:lnTo>
                    <a:pt x="2428" y="1695"/>
                  </a:lnTo>
                  <a:lnTo>
                    <a:pt x="2431" y="1688"/>
                  </a:lnTo>
                  <a:lnTo>
                    <a:pt x="2435" y="1682"/>
                  </a:lnTo>
                  <a:lnTo>
                    <a:pt x="2436" y="1674"/>
                  </a:lnTo>
                  <a:lnTo>
                    <a:pt x="2444" y="1668"/>
                  </a:lnTo>
                  <a:lnTo>
                    <a:pt x="2449" y="1661"/>
                  </a:lnTo>
                  <a:lnTo>
                    <a:pt x="2437" y="1662"/>
                  </a:lnTo>
                  <a:lnTo>
                    <a:pt x="2424" y="1662"/>
                  </a:lnTo>
                  <a:lnTo>
                    <a:pt x="2413" y="1659"/>
                  </a:lnTo>
                  <a:lnTo>
                    <a:pt x="2402" y="1654"/>
                  </a:lnTo>
                  <a:lnTo>
                    <a:pt x="2408" y="1649"/>
                  </a:lnTo>
                  <a:lnTo>
                    <a:pt x="2414" y="1643"/>
                  </a:lnTo>
                  <a:lnTo>
                    <a:pt x="2419" y="1636"/>
                  </a:lnTo>
                  <a:lnTo>
                    <a:pt x="2422" y="1629"/>
                  </a:lnTo>
                  <a:lnTo>
                    <a:pt x="2428" y="1612"/>
                  </a:lnTo>
                  <a:lnTo>
                    <a:pt x="2432" y="1595"/>
                  </a:lnTo>
                  <a:lnTo>
                    <a:pt x="2442" y="1595"/>
                  </a:lnTo>
                  <a:lnTo>
                    <a:pt x="2449" y="1596"/>
                  </a:lnTo>
                  <a:lnTo>
                    <a:pt x="2456" y="1600"/>
                  </a:lnTo>
                  <a:lnTo>
                    <a:pt x="2463" y="1604"/>
                  </a:lnTo>
                  <a:lnTo>
                    <a:pt x="2469" y="1609"/>
                  </a:lnTo>
                  <a:lnTo>
                    <a:pt x="2476" y="1612"/>
                  </a:lnTo>
                  <a:lnTo>
                    <a:pt x="2484" y="1616"/>
                  </a:lnTo>
                  <a:lnTo>
                    <a:pt x="2492" y="1617"/>
                  </a:lnTo>
                  <a:lnTo>
                    <a:pt x="2501" y="1616"/>
                  </a:lnTo>
                  <a:lnTo>
                    <a:pt x="2506" y="1613"/>
                  </a:lnTo>
                  <a:lnTo>
                    <a:pt x="2512" y="1610"/>
                  </a:lnTo>
                  <a:lnTo>
                    <a:pt x="2516" y="1606"/>
                  </a:lnTo>
                  <a:lnTo>
                    <a:pt x="2520" y="1602"/>
                  </a:lnTo>
                  <a:lnTo>
                    <a:pt x="2526" y="1599"/>
                  </a:lnTo>
                  <a:lnTo>
                    <a:pt x="2529" y="1597"/>
                  </a:lnTo>
                  <a:lnTo>
                    <a:pt x="2534" y="1596"/>
                  </a:lnTo>
                  <a:lnTo>
                    <a:pt x="2538" y="1596"/>
                  </a:lnTo>
                  <a:lnTo>
                    <a:pt x="2544" y="1596"/>
                  </a:lnTo>
                  <a:lnTo>
                    <a:pt x="2544" y="1589"/>
                  </a:lnTo>
                  <a:lnTo>
                    <a:pt x="2544" y="1583"/>
                  </a:lnTo>
                  <a:lnTo>
                    <a:pt x="2529" y="1583"/>
                  </a:lnTo>
                  <a:lnTo>
                    <a:pt x="2514" y="1583"/>
                  </a:lnTo>
                  <a:lnTo>
                    <a:pt x="2500" y="1583"/>
                  </a:lnTo>
                  <a:lnTo>
                    <a:pt x="2485" y="1581"/>
                  </a:lnTo>
                  <a:lnTo>
                    <a:pt x="2487" y="1577"/>
                  </a:lnTo>
                  <a:lnTo>
                    <a:pt x="2490" y="1572"/>
                  </a:lnTo>
                  <a:lnTo>
                    <a:pt x="2495" y="1570"/>
                  </a:lnTo>
                  <a:lnTo>
                    <a:pt x="2500" y="1568"/>
                  </a:lnTo>
                  <a:lnTo>
                    <a:pt x="2510" y="1567"/>
                  </a:lnTo>
                  <a:lnTo>
                    <a:pt x="2521" y="1567"/>
                  </a:lnTo>
                  <a:lnTo>
                    <a:pt x="2522" y="1561"/>
                  </a:lnTo>
                  <a:lnTo>
                    <a:pt x="2524" y="1555"/>
                  </a:lnTo>
                  <a:lnTo>
                    <a:pt x="2526" y="1551"/>
                  </a:lnTo>
                  <a:lnTo>
                    <a:pt x="2528" y="1547"/>
                  </a:lnTo>
                  <a:lnTo>
                    <a:pt x="2531" y="1544"/>
                  </a:lnTo>
                  <a:lnTo>
                    <a:pt x="2534" y="1542"/>
                  </a:lnTo>
                  <a:lnTo>
                    <a:pt x="2537" y="1540"/>
                  </a:lnTo>
                  <a:lnTo>
                    <a:pt x="2542" y="1538"/>
                  </a:lnTo>
                  <a:lnTo>
                    <a:pt x="2550" y="1538"/>
                  </a:lnTo>
                  <a:lnTo>
                    <a:pt x="2559" y="1539"/>
                  </a:lnTo>
                  <a:lnTo>
                    <a:pt x="2569" y="1542"/>
                  </a:lnTo>
                  <a:lnTo>
                    <a:pt x="2579" y="1545"/>
                  </a:lnTo>
                  <a:lnTo>
                    <a:pt x="2600" y="1555"/>
                  </a:lnTo>
                  <a:lnTo>
                    <a:pt x="2619" y="1567"/>
                  </a:lnTo>
                  <a:lnTo>
                    <a:pt x="2635" y="1577"/>
                  </a:lnTo>
                  <a:lnTo>
                    <a:pt x="2646" y="1584"/>
                  </a:lnTo>
                  <a:lnTo>
                    <a:pt x="2654" y="1587"/>
                  </a:lnTo>
                  <a:lnTo>
                    <a:pt x="2662" y="1591"/>
                  </a:lnTo>
                  <a:lnTo>
                    <a:pt x="2670" y="1592"/>
                  </a:lnTo>
                  <a:lnTo>
                    <a:pt x="2680" y="1594"/>
                  </a:lnTo>
                  <a:lnTo>
                    <a:pt x="2699" y="1595"/>
                  </a:lnTo>
                  <a:lnTo>
                    <a:pt x="2721" y="1594"/>
                  </a:lnTo>
                  <a:lnTo>
                    <a:pt x="2741" y="1592"/>
                  </a:lnTo>
                  <a:lnTo>
                    <a:pt x="2760" y="1587"/>
                  </a:lnTo>
                  <a:lnTo>
                    <a:pt x="2779" y="1581"/>
                  </a:lnTo>
                  <a:lnTo>
                    <a:pt x="2795" y="1576"/>
                  </a:lnTo>
                  <a:lnTo>
                    <a:pt x="2799" y="1573"/>
                  </a:lnTo>
                  <a:lnTo>
                    <a:pt x="2801" y="1573"/>
                  </a:lnTo>
                  <a:lnTo>
                    <a:pt x="2798" y="1575"/>
                  </a:lnTo>
                  <a:lnTo>
                    <a:pt x="2795" y="1576"/>
                  </a:lnTo>
                  <a:lnTo>
                    <a:pt x="2783" y="1587"/>
                  </a:lnTo>
                  <a:lnTo>
                    <a:pt x="2768" y="1603"/>
                  </a:lnTo>
                  <a:lnTo>
                    <a:pt x="2760" y="1611"/>
                  </a:lnTo>
                  <a:lnTo>
                    <a:pt x="2754" y="1619"/>
                  </a:lnTo>
                  <a:lnTo>
                    <a:pt x="2747" y="1625"/>
                  </a:lnTo>
                  <a:lnTo>
                    <a:pt x="2740" y="1629"/>
                  </a:lnTo>
                  <a:lnTo>
                    <a:pt x="2733" y="1633"/>
                  </a:lnTo>
                  <a:lnTo>
                    <a:pt x="2727" y="1634"/>
                  </a:lnTo>
                  <a:lnTo>
                    <a:pt x="2723" y="1635"/>
                  </a:lnTo>
                  <a:lnTo>
                    <a:pt x="2718" y="1634"/>
                  </a:lnTo>
                  <a:lnTo>
                    <a:pt x="2710" y="1630"/>
                  </a:lnTo>
                  <a:lnTo>
                    <a:pt x="2698" y="1626"/>
                  </a:lnTo>
                  <a:lnTo>
                    <a:pt x="2686" y="1624"/>
                  </a:lnTo>
                  <a:lnTo>
                    <a:pt x="2674" y="1622"/>
                  </a:lnTo>
                  <a:lnTo>
                    <a:pt x="2668" y="1621"/>
                  </a:lnTo>
                  <a:lnTo>
                    <a:pt x="2661" y="1620"/>
                  </a:lnTo>
                  <a:lnTo>
                    <a:pt x="2656" y="1618"/>
                  </a:lnTo>
                  <a:lnTo>
                    <a:pt x="2650" y="1616"/>
                  </a:lnTo>
                  <a:lnTo>
                    <a:pt x="2640" y="1606"/>
                  </a:lnTo>
                  <a:lnTo>
                    <a:pt x="2631" y="1597"/>
                  </a:lnTo>
                  <a:lnTo>
                    <a:pt x="2624" y="1588"/>
                  </a:lnTo>
                  <a:lnTo>
                    <a:pt x="2616" y="1581"/>
                  </a:lnTo>
                  <a:lnTo>
                    <a:pt x="2612" y="1578"/>
                  </a:lnTo>
                  <a:lnTo>
                    <a:pt x="2609" y="1577"/>
                  </a:lnTo>
                  <a:lnTo>
                    <a:pt x="2604" y="1576"/>
                  </a:lnTo>
                  <a:lnTo>
                    <a:pt x="2600" y="1577"/>
                  </a:lnTo>
                  <a:lnTo>
                    <a:pt x="2595" y="1579"/>
                  </a:lnTo>
                  <a:lnTo>
                    <a:pt x="2591" y="1583"/>
                  </a:lnTo>
                  <a:lnTo>
                    <a:pt x="2585" y="1589"/>
                  </a:lnTo>
                  <a:lnTo>
                    <a:pt x="2579" y="1596"/>
                  </a:lnTo>
                  <a:lnTo>
                    <a:pt x="2575" y="1605"/>
                  </a:lnTo>
                  <a:lnTo>
                    <a:pt x="2572" y="1616"/>
                  </a:lnTo>
                  <a:lnTo>
                    <a:pt x="2570" y="1627"/>
                  </a:lnTo>
                  <a:lnTo>
                    <a:pt x="2568" y="1638"/>
                  </a:lnTo>
                  <a:lnTo>
                    <a:pt x="2566" y="1649"/>
                  </a:lnTo>
                  <a:lnTo>
                    <a:pt x="2562" y="1659"/>
                  </a:lnTo>
                  <a:lnTo>
                    <a:pt x="2561" y="1663"/>
                  </a:lnTo>
                  <a:lnTo>
                    <a:pt x="2559" y="1667"/>
                  </a:lnTo>
                  <a:lnTo>
                    <a:pt x="2555" y="1670"/>
                  </a:lnTo>
                  <a:lnTo>
                    <a:pt x="2552" y="1673"/>
                  </a:lnTo>
                  <a:lnTo>
                    <a:pt x="2560" y="1678"/>
                  </a:lnTo>
                  <a:lnTo>
                    <a:pt x="2568" y="1685"/>
                  </a:lnTo>
                  <a:lnTo>
                    <a:pt x="2571" y="1688"/>
                  </a:lnTo>
                  <a:lnTo>
                    <a:pt x="2574" y="1692"/>
                  </a:lnTo>
                  <a:lnTo>
                    <a:pt x="2575" y="1696"/>
                  </a:lnTo>
                  <a:lnTo>
                    <a:pt x="2575" y="1702"/>
                  </a:lnTo>
                  <a:lnTo>
                    <a:pt x="2571" y="1703"/>
                  </a:lnTo>
                  <a:lnTo>
                    <a:pt x="2568" y="1706"/>
                  </a:lnTo>
                  <a:lnTo>
                    <a:pt x="2564" y="1709"/>
                  </a:lnTo>
                  <a:lnTo>
                    <a:pt x="2562" y="1714"/>
                  </a:lnTo>
                  <a:lnTo>
                    <a:pt x="2559" y="1726"/>
                  </a:lnTo>
                  <a:lnTo>
                    <a:pt x="2555" y="1739"/>
                  </a:lnTo>
                  <a:lnTo>
                    <a:pt x="2554" y="1767"/>
                  </a:lnTo>
                  <a:lnTo>
                    <a:pt x="2554" y="1789"/>
                  </a:lnTo>
                  <a:lnTo>
                    <a:pt x="2564" y="1789"/>
                  </a:lnTo>
                  <a:lnTo>
                    <a:pt x="2575" y="1789"/>
                  </a:lnTo>
                  <a:lnTo>
                    <a:pt x="2585" y="1789"/>
                  </a:lnTo>
                  <a:lnTo>
                    <a:pt x="2594" y="1788"/>
                  </a:lnTo>
                  <a:lnTo>
                    <a:pt x="2598" y="1784"/>
                  </a:lnTo>
                  <a:lnTo>
                    <a:pt x="2601" y="1780"/>
                  </a:lnTo>
                  <a:lnTo>
                    <a:pt x="2608" y="1776"/>
                  </a:lnTo>
                  <a:lnTo>
                    <a:pt x="2615" y="1774"/>
                  </a:lnTo>
                  <a:lnTo>
                    <a:pt x="2632" y="1768"/>
                  </a:lnTo>
                  <a:lnTo>
                    <a:pt x="2651" y="1766"/>
                  </a:lnTo>
                  <a:lnTo>
                    <a:pt x="2672" y="1764"/>
                  </a:lnTo>
                  <a:lnTo>
                    <a:pt x="2691" y="1764"/>
                  </a:lnTo>
                  <a:lnTo>
                    <a:pt x="2700" y="1765"/>
                  </a:lnTo>
                  <a:lnTo>
                    <a:pt x="2707" y="1766"/>
                  </a:lnTo>
                  <a:lnTo>
                    <a:pt x="2714" y="1767"/>
                  </a:lnTo>
                  <a:lnTo>
                    <a:pt x="2718" y="1769"/>
                  </a:lnTo>
                  <a:lnTo>
                    <a:pt x="2697" y="1780"/>
                  </a:lnTo>
                  <a:lnTo>
                    <a:pt x="2677" y="1790"/>
                  </a:lnTo>
                  <a:lnTo>
                    <a:pt x="2667" y="1794"/>
                  </a:lnTo>
                  <a:lnTo>
                    <a:pt x="2657" y="1798"/>
                  </a:lnTo>
                  <a:lnTo>
                    <a:pt x="2646" y="1801"/>
                  </a:lnTo>
                  <a:lnTo>
                    <a:pt x="2635" y="1802"/>
                  </a:lnTo>
                  <a:lnTo>
                    <a:pt x="2626" y="1802"/>
                  </a:lnTo>
                  <a:lnTo>
                    <a:pt x="2615" y="1802"/>
                  </a:lnTo>
                  <a:lnTo>
                    <a:pt x="2599" y="1801"/>
                  </a:lnTo>
                  <a:lnTo>
                    <a:pt x="2584" y="1802"/>
                  </a:lnTo>
                  <a:lnTo>
                    <a:pt x="2577" y="1805"/>
                  </a:lnTo>
                  <a:lnTo>
                    <a:pt x="2570" y="1808"/>
                  </a:lnTo>
                  <a:lnTo>
                    <a:pt x="2566" y="1813"/>
                  </a:lnTo>
                  <a:lnTo>
                    <a:pt x="2561" y="1818"/>
                  </a:lnTo>
                  <a:lnTo>
                    <a:pt x="2559" y="1826"/>
                  </a:lnTo>
                  <a:lnTo>
                    <a:pt x="2558" y="1834"/>
                  </a:lnTo>
                  <a:lnTo>
                    <a:pt x="2558" y="1842"/>
                  </a:lnTo>
                  <a:lnTo>
                    <a:pt x="2559" y="1850"/>
                  </a:lnTo>
                  <a:lnTo>
                    <a:pt x="2561" y="1866"/>
                  </a:lnTo>
                  <a:lnTo>
                    <a:pt x="2562" y="1882"/>
                  </a:lnTo>
                  <a:lnTo>
                    <a:pt x="2562" y="1889"/>
                  </a:lnTo>
                  <a:lnTo>
                    <a:pt x="2560" y="1898"/>
                  </a:lnTo>
                  <a:lnTo>
                    <a:pt x="2558" y="1906"/>
                  </a:lnTo>
                  <a:lnTo>
                    <a:pt x="2555" y="1914"/>
                  </a:lnTo>
                  <a:lnTo>
                    <a:pt x="2553" y="1923"/>
                  </a:lnTo>
                  <a:lnTo>
                    <a:pt x="2552" y="1931"/>
                  </a:lnTo>
                  <a:lnTo>
                    <a:pt x="2552" y="1938"/>
                  </a:lnTo>
                  <a:lnTo>
                    <a:pt x="2553" y="1946"/>
                  </a:lnTo>
                  <a:lnTo>
                    <a:pt x="2575" y="1947"/>
                  </a:lnTo>
                  <a:lnTo>
                    <a:pt x="2615" y="1952"/>
                  </a:lnTo>
                  <a:lnTo>
                    <a:pt x="2634" y="1954"/>
                  </a:lnTo>
                  <a:lnTo>
                    <a:pt x="2651" y="1957"/>
                  </a:lnTo>
                  <a:lnTo>
                    <a:pt x="2658" y="1958"/>
                  </a:lnTo>
                  <a:lnTo>
                    <a:pt x="2664" y="1961"/>
                  </a:lnTo>
                  <a:lnTo>
                    <a:pt x="2667" y="1963"/>
                  </a:lnTo>
                  <a:lnTo>
                    <a:pt x="2668" y="1965"/>
                  </a:lnTo>
                  <a:lnTo>
                    <a:pt x="2668" y="1970"/>
                  </a:lnTo>
                  <a:lnTo>
                    <a:pt x="2668" y="1975"/>
                  </a:lnTo>
                  <a:lnTo>
                    <a:pt x="2659" y="1975"/>
                  </a:lnTo>
                  <a:lnTo>
                    <a:pt x="2650" y="1975"/>
                  </a:lnTo>
                  <a:lnTo>
                    <a:pt x="2640" y="1975"/>
                  </a:lnTo>
                  <a:lnTo>
                    <a:pt x="2631" y="1975"/>
                  </a:lnTo>
                  <a:lnTo>
                    <a:pt x="2613" y="1975"/>
                  </a:lnTo>
                  <a:lnTo>
                    <a:pt x="2596" y="1977"/>
                  </a:lnTo>
                  <a:lnTo>
                    <a:pt x="2579" y="1978"/>
                  </a:lnTo>
                  <a:lnTo>
                    <a:pt x="2563" y="1981"/>
                  </a:lnTo>
                  <a:lnTo>
                    <a:pt x="2569" y="1987"/>
                  </a:lnTo>
                  <a:lnTo>
                    <a:pt x="2577" y="1993"/>
                  </a:lnTo>
                  <a:lnTo>
                    <a:pt x="2580" y="2005"/>
                  </a:lnTo>
                  <a:lnTo>
                    <a:pt x="2583" y="2018"/>
                  </a:lnTo>
                  <a:lnTo>
                    <a:pt x="2593" y="2018"/>
                  </a:lnTo>
                  <a:lnTo>
                    <a:pt x="2602" y="2018"/>
                  </a:lnTo>
                  <a:lnTo>
                    <a:pt x="2611" y="2016"/>
                  </a:lnTo>
                  <a:lnTo>
                    <a:pt x="2620" y="2014"/>
                  </a:lnTo>
                  <a:lnTo>
                    <a:pt x="2629" y="2012"/>
                  </a:lnTo>
                  <a:lnTo>
                    <a:pt x="2637" y="2008"/>
                  </a:lnTo>
                  <a:lnTo>
                    <a:pt x="2646" y="2004"/>
                  </a:lnTo>
                  <a:lnTo>
                    <a:pt x="2653" y="1999"/>
                  </a:lnTo>
                  <a:lnTo>
                    <a:pt x="2666" y="1988"/>
                  </a:lnTo>
                  <a:lnTo>
                    <a:pt x="2677" y="1979"/>
                  </a:lnTo>
                  <a:lnTo>
                    <a:pt x="2683" y="1977"/>
                  </a:lnTo>
                  <a:lnTo>
                    <a:pt x="2689" y="1975"/>
                  </a:lnTo>
                  <a:lnTo>
                    <a:pt x="2697" y="1975"/>
                  </a:lnTo>
                  <a:lnTo>
                    <a:pt x="2706" y="1979"/>
                  </a:lnTo>
                  <a:lnTo>
                    <a:pt x="2699" y="1979"/>
                  </a:lnTo>
                  <a:lnTo>
                    <a:pt x="2692" y="1980"/>
                  </a:lnTo>
                  <a:lnTo>
                    <a:pt x="2690" y="1989"/>
                  </a:lnTo>
                  <a:lnTo>
                    <a:pt x="2685" y="1997"/>
                  </a:lnTo>
                  <a:lnTo>
                    <a:pt x="2680" y="2005"/>
                  </a:lnTo>
                  <a:lnTo>
                    <a:pt x="2673" y="2012"/>
                  </a:lnTo>
                  <a:lnTo>
                    <a:pt x="2658" y="2026"/>
                  </a:lnTo>
                  <a:lnTo>
                    <a:pt x="2645" y="2039"/>
                  </a:lnTo>
                  <a:lnTo>
                    <a:pt x="2640" y="2047"/>
                  </a:lnTo>
                  <a:lnTo>
                    <a:pt x="2635" y="2055"/>
                  </a:lnTo>
                  <a:lnTo>
                    <a:pt x="2631" y="2062"/>
                  </a:lnTo>
                  <a:lnTo>
                    <a:pt x="2624" y="2069"/>
                  </a:lnTo>
                  <a:lnTo>
                    <a:pt x="2613" y="2076"/>
                  </a:lnTo>
                  <a:lnTo>
                    <a:pt x="2603" y="2079"/>
                  </a:lnTo>
                  <a:lnTo>
                    <a:pt x="2600" y="2082"/>
                  </a:lnTo>
                  <a:lnTo>
                    <a:pt x="2598" y="2086"/>
                  </a:lnTo>
                  <a:lnTo>
                    <a:pt x="2598" y="2092"/>
                  </a:lnTo>
                  <a:lnTo>
                    <a:pt x="2599" y="2100"/>
                  </a:lnTo>
                  <a:lnTo>
                    <a:pt x="2602" y="2101"/>
                  </a:lnTo>
                  <a:lnTo>
                    <a:pt x="2605" y="2101"/>
                  </a:lnTo>
                  <a:lnTo>
                    <a:pt x="2605" y="2118"/>
                  </a:lnTo>
                  <a:lnTo>
                    <a:pt x="2604" y="2133"/>
                  </a:lnTo>
                  <a:lnTo>
                    <a:pt x="2601" y="2147"/>
                  </a:lnTo>
                  <a:lnTo>
                    <a:pt x="2595" y="2162"/>
                  </a:lnTo>
                  <a:lnTo>
                    <a:pt x="2591" y="2169"/>
                  </a:lnTo>
                  <a:lnTo>
                    <a:pt x="2586" y="2174"/>
                  </a:lnTo>
                  <a:lnTo>
                    <a:pt x="2585" y="2177"/>
                  </a:lnTo>
                  <a:lnTo>
                    <a:pt x="2584" y="2180"/>
                  </a:lnTo>
                  <a:lnTo>
                    <a:pt x="2583" y="2185"/>
                  </a:lnTo>
                  <a:lnTo>
                    <a:pt x="2584" y="2191"/>
                  </a:lnTo>
                  <a:lnTo>
                    <a:pt x="2585" y="2200"/>
                  </a:lnTo>
                  <a:lnTo>
                    <a:pt x="2588" y="2205"/>
                  </a:lnTo>
                  <a:lnTo>
                    <a:pt x="2592" y="2211"/>
                  </a:lnTo>
                  <a:lnTo>
                    <a:pt x="2599" y="2217"/>
                  </a:lnTo>
                  <a:lnTo>
                    <a:pt x="2595" y="2221"/>
                  </a:lnTo>
                  <a:lnTo>
                    <a:pt x="2592" y="2226"/>
                  </a:lnTo>
                  <a:lnTo>
                    <a:pt x="2588" y="2232"/>
                  </a:lnTo>
                  <a:lnTo>
                    <a:pt x="2586" y="2237"/>
                  </a:lnTo>
                  <a:lnTo>
                    <a:pt x="2585" y="2243"/>
                  </a:lnTo>
                  <a:lnTo>
                    <a:pt x="2584" y="2249"/>
                  </a:lnTo>
                  <a:lnTo>
                    <a:pt x="2584" y="2256"/>
                  </a:lnTo>
                  <a:lnTo>
                    <a:pt x="2585" y="2262"/>
                  </a:lnTo>
                  <a:lnTo>
                    <a:pt x="2592" y="2261"/>
                  </a:lnTo>
                  <a:lnTo>
                    <a:pt x="2601" y="2261"/>
                  </a:lnTo>
                  <a:lnTo>
                    <a:pt x="2616" y="2260"/>
                  </a:lnTo>
                  <a:lnTo>
                    <a:pt x="2629" y="2261"/>
                  </a:lnTo>
                  <a:lnTo>
                    <a:pt x="2635" y="2262"/>
                  </a:lnTo>
                  <a:lnTo>
                    <a:pt x="2640" y="2265"/>
                  </a:lnTo>
                  <a:lnTo>
                    <a:pt x="2643" y="2268"/>
                  </a:lnTo>
                  <a:lnTo>
                    <a:pt x="2644" y="2273"/>
                  </a:lnTo>
                  <a:lnTo>
                    <a:pt x="2639" y="2274"/>
                  </a:lnTo>
                  <a:lnTo>
                    <a:pt x="2633" y="2276"/>
                  </a:lnTo>
                  <a:lnTo>
                    <a:pt x="2627" y="2279"/>
                  </a:lnTo>
                  <a:lnTo>
                    <a:pt x="2621" y="2283"/>
                  </a:lnTo>
                  <a:lnTo>
                    <a:pt x="2617" y="2287"/>
                  </a:lnTo>
                  <a:lnTo>
                    <a:pt x="2612" y="2292"/>
                  </a:lnTo>
                  <a:lnTo>
                    <a:pt x="2610" y="2298"/>
                  </a:lnTo>
                  <a:lnTo>
                    <a:pt x="2608" y="2303"/>
                  </a:lnTo>
                  <a:lnTo>
                    <a:pt x="2617" y="2303"/>
                  </a:lnTo>
                  <a:lnTo>
                    <a:pt x="2627" y="2303"/>
                  </a:lnTo>
                  <a:lnTo>
                    <a:pt x="2637" y="2302"/>
                  </a:lnTo>
                  <a:lnTo>
                    <a:pt x="2646" y="2301"/>
                  </a:lnTo>
                  <a:lnTo>
                    <a:pt x="2656" y="2301"/>
                  </a:lnTo>
                  <a:lnTo>
                    <a:pt x="2665" y="2300"/>
                  </a:lnTo>
                  <a:lnTo>
                    <a:pt x="2674" y="2300"/>
                  </a:lnTo>
                  <a:lnTo>
                    <a:pt x="2682" y="2300"/>
                  </a:lnTo>
                  <a:lnTo>
                    <a:pt x="2683" y="2307"/>
                  </a:lnTo>
                  <a:lnTo>
                    <a:pt x="2683" y="2314"/>
                  </a:lnTo>
                  <a:lnTo>
                    <a:pt x="2669" y="2314"/>
                  </a:lnTo>
                  <a:lnTo>
                    <a:pt x="2658" y="2316"/>
                  </a:lnTo>
                  <a:lnTo>
                    <a:pt x="2652" y="2318"/>
                  </a:lnTo>
                  <a:lnTo>
                    <a:pt x="2646" y="2320"/>
                  </a:lnTo>
                  <a:lnTo>
                    <a:pt x="2641" y="2323"/>
                  </a:lnTo>
                  <a:lnTo>
                    <a:pt x="2635" y="2327"/>
                  </a:lnTo>
                  <a:lnTo>
                    <a:pt x="2639" y="2328"/>
                  </a:lnTo>
                  <a:lnTo>
                    <a:pt x="2642" y="2331"/>
                  </a:lnTo>
                  <a:lnTo>
                    <a:pt x="2644" y="2334"/>
                  </a:lnTo>
                  <a:lnTo>
                    <a:pt x="2646" y="2336"/>
                  </a:lnTo>
                  <a:lnTo>
                    <a:pt x="2649" y="2343"/>
                  </a:lnTo>
                  <a:lnTo>
                    <a:pt x="2650" y="2351"/>
                  </a:lnTo>
                  <a:lnTo>
                    <a:pt x="2650" y="2366"/>
                  </a:lnTo>
                  <a:lnTo>
                    <a:pt x="2650" y="2382"/>
                  </a:lnTo>
                  <a:lnTo>
                    <a:pt x="2666" y="2381"/>
                  </a:lnTo>
                  <a:lnTo>
                    <a:pt x="2681" y="2380"/>
                  </a:lnTo>
                  <a:lnTo>
                    <a:pt x="2691" y="2379"/>
                  </a:lnTo>
                  <a:lnTo>
                    <a:pt x="2701" y="2377"/>
                  </a:lnTo>
                  <a:lnTo>
                    <a:pt x="2711" y="2377"/>
                  </a:lnTo>
                  <a:lnTo>
                    <a:pt x="2721" y="2379"/>
                  </a:lnTo>
                  <a:lnTo>
                    <a:pt x="2718" y="2385"/>
                  </a:lnTo>
                  <a:lnTo>
                    <a:pt x="2717" y="2394"/>
                  </a:lnTo>
                  <a:lnTo>
                    <a:pt x="2717" y="2402"/>
                  </a:lnTo>
                  <a:lnTo>
                    <a:pt x="2717" y="2412"/>
                  </a:lnTo>
                  <a:lnTo>
                    <a:pt x="2700" y="2414"/>
                  </a:lnTo>
                  <a:lnTo>
                    <a:pt x="2684" y="2418"/>
                  </a:lnTo>
                  <a:lnTo>
                    <a:pt x="2668" y="2423"/>
                  </a:lnTo>
                  <a:lnTo>
                    <a:pt x="2651" y="2428"/>
                  </a:lnTo>
                  <a:lnTo>
                    <a:pt x="2657" y="2440"/>
                  </a:lnTo>
                  <a:lnTo>
                    <a:pt x="2662" y="2454"/>
                  </a:lnTo>
                  <a:lnTo>
                    <a:pt x="2666" y="2461"/>
                  </a:lnTo>
                  <a:lnTo>
                    <a:pt x="2670" y="2466"/>
                  </a:lnTo>
                  <a:lnTo>
                    <a:pt x="2674" y="2472"/>
                  </a:lnTo>
                  <a:lnTo>
                    <a:pt x="2677" y="2475"/>
                  </a:lnTo>
                  <a:lnTo>
                    <a:pt x="2683" y="2479"/>
                  </a:lnTo>
                  <a:lnTo>
                    <a:pt x="2689" y="2481"/>
                  </a:lnTo>
                  <a:lnTo>
                    <a:pt x="2694" y="2482"/>
                  </a:lnTo>
                  <a:lnTo>
                    <a:pt x="2700" y="2483"/>
                  </a:lnTo>
                  <a:lnTo>
                    <a:pt x="2711" y="2483"/>
                  </a:lnTo>
                  <a:lnTo>
                    <a:pt x="2725" y="2483"/>
                  </a:lnTo>
                  <a:lnTo>
                    <a:pt x="2726" y="2489"/>
                  </a:lnTo>
                  <a:lnTo>
                    <a:pt x="2726" y="2494"/>
                  </a:lnTo>
                  <a:lnTo>
                    <a:pt x="2725" y="2497"/>
                  </a:lnTo>
                  <a:lnTo>
                    <a:pt x="2724" y="2500"/>
                  </a:lnTo>
                  <a:lnTo>
                    <a:pt x="2722" y="2503"/>
                  </a:lnTo>
                  <a:lnTo>
                    <a:pt x="2719" y="2505"/>
                  </a:lnTo>
                  <a:lnTo>
                    <a:pt x="2716" y="2507"/>
                  </a:lnTo>
                  <a:lnTo>
                    <a:pt x="2713" y="2508"/>
                  </a:lnTo>
                  <a:lnTo>
                    <a:pt x="2697" y="2512"/>
                  </a:lnTo>
                  <a:lnTo>
                    <a:pt x="2682" y="2517"/>
                  </a:lnTo>
                  <a:lnTo>
                    <a:pt x="2681" y="2554"/>
                  </a:lnTo>
                  <a:lnTo>
                    <a:pt x="2678" y="2588"/>
                  </a:lnTo>
                  <a:lnTo>
                    <a:pt x="2677" y="2605"/>
                  </a:lnTo>
                  <a:lnTo>
                    <a:pt x="2675" y="2622"/>
                  </a:lnTo>
                  <a:lnTo>
                    <a:pt x="2672" y="2639"/>
                  </a:lnTo>
                  <a:lnTo>
                    <a:pt x="2667" y="2656"/>
                  </a:lnTo>
                  <a:lnTo>
                    <a:pt x="2661" y="2669"/>
                  </a:lnTo>
                  <a:lnTo>
                    <a:pt x="2656" y="2683"/>
                  </a:lnTo>
                  <a:lnTo>
                    <a:pt x="2653" y="2700"/>
                  </a:lnTo>
                  <a:lnTo>
                    <a:pt x="2649" y="2716"/>
                  </a:lnTo>
                  <a:lnTo>
                    <a:pt x="2653" y="2718"/>
                  </a:lnTo>
                  <a:lnTo>
                    <a:pt x="2658" y="2720"/>
                  </a:lnTo>
                  <a:lnTo>
                    <a:pt x="2660" y="2724"/>
                  </a:lnTo>
                  <a:lnTo>
                    <a:pt x="2662" y="2727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5" name="Freeform 67"/>
            <p:cNvSpPr>
              <a:spLocks/>
            </p:cNvSpPr>
            <p:nvPr/>
          </p:nvSpPr>
          <p:spPr bwMode="auto">
            <a:xfrm>
              <a:off x="4596828" y="4502186"/>
              <a:ext cx="109186" cy="158942"/>
            </a:xfrm>
            <a:custGeom>
              <a:avLst/>
              <a:gdLst>
                <a:gd name="T0" fmla="*/ 301 w 394"/>
                <a:gd name="T1" fmla="*/ 560 h 576"/>
                <a:gd name="T2" fmla="*/ 327 w 394"/>
                <a:gd name="T3" fmla="*/ 573 h 576"/>
                <a:gd name="T4" fmla="*/ 337 w 394"/>
                <a:gd name="T5" fmla="*/ 540 h 576"/>
                <a:gd name="T6" fmla="*/ 354 w 394"/>
                <a:gd name="T7" fmla="*/ 520 h 576"/>
                <a:gd name="T8" fmla="*/ 363 w 394"/>
                <a:gd name="T9" fmla="*/ 498 h 576"/>
                <a:gd name="T10" fmla="*/ 364 w 394"/>
                <a:gd name="T11" fmla="*/ 444 h 576"/>
                <a:gd name="T12" fmla="*/ 369 w 394"/>
                <a:gd name="T13" fmla="*/ 428 h 576"/>
                <a:gd name="T14" fmla="*/ 346 w 394"/>
                <a:gd name="T15" fmla="*/ 413 h 576"/>
                <a:gd name="T16" fmla="*/ 335 w 394"/>
                <a:gd name="T17" fmla="*/ 399 h 576"/>
                <a:gd name="T18" fmla="*/ 348 w 394"/>
                <a:gd name="T19" fmla="*/ 392 h 576"/>
                <a:gd name="T20" fmla="*/ 375 w 394"/>
                <a:gd name="T21" fmla="*/ 383 h 576"/>
                <a:gd name="T22" fmla="*/ 387 w 394"/>
                <a:gd name="T23" fmla="*/ 368 h 576"/>
                <a:gd name="T24" fmla="*/ 394 w 394"/>
                <a:gd name="T25" fmla="*/ 351 h 576"/>
                <a:gd name="T26" fmla="*/ 388 w 394"/>
                <a:gd name="T27" fmla="*/ 333 h 576"/>
                <a:gd name="T28" fmla="*/ 360 w 394"/>
                <a:gd name="T29" fmla="*/ 312 h 576"/>
                <a:gd name="T30" fmla="*/ 361 w 394"/>
                <a:gd name="T31" fmla="*/ 255 h 576"/>
                <a:gd name="T32" fmla="*/ 360 w 394"/>
                <a:gd name="T33" fmla="*/ 230 h 576"/>
                <a:gd name="T34" fmla="*/ 370 w 394"/>
                <a:gd name="T35" fmla="*/ 216 h 576"/>
                <a:gd name="T36" fmla="*/ 369 w 394"/>
                <a:gd name="T37" fmla="*/ 199 h 576"/>
                <a:gd name="T38" fmla="*/ 346 w 394"/>
                <a:gd name="T39" fmla="*/ 169 h 576"/>
                <a:gd name="T40" fmla="*/ 310 w 394"/>
                <a:gd name="T41" fmla="*/ 139 h 576"/>
                <a:gd name="T42" fmla="*/ 284 w 394"/>
                <a:gd name="T43" fmla="*/ 136 h 576"/>
                <a:gd name="T44" fmla="*/ 236 w 394"/>
                <a:gd name="T45" fmla="*/ 133 h 576"/>
                <a:gd name="T46" fmla="*/ 174 w 394"/>
                <a:gd name="T47" fmla="*/ 121 h 576"/>
                <a:gd name="T48" fmla="*/ 154 w 394"/>
                <a:gd name="T49" fmla="*/ 92 h 576"/>
                <a:gd name="T50" fmla="*/ 126 w 394"/>
                <a:gd name="T51" fmla="*/ 44 h 576"/>
                <a:gd name="T52" fmla="*/ 93 w 394"/>
                <a:gd name="T53" fmla="*/ 0 h 576"/>
                <a:gd name="T54" fmla="*/ 60 w 394"/>
                <a:gd name="T55" fmla="*/ 6 h 576"/>
                <a:gd name="T56" fmla="*/ 36 w 394"/>
                <a:gd name="T57" fmla="*/ 30 h 576"/>
                <a:gd name="T58" fmla="*/ 8 w 394"/>
                <a:gd name="T59" fmla="*/ 47 h 576"/>
                <a:gd name="T60" fmla="*/ 35 w 394"/>
                <a:gd name="T61" fmla="*/ 113 h 576"/>
                <a:gd name="T62" fmla="*/ 54 w 394"/>
                <a:gd name="T63" fmla="*/ 157 h 576"/>
                <a:gd name="T64" fmla="*/ 85 w 394"/>
                <a:gd name="T65" fmla="*/ 175 h 576"/>
                <a:gd name="T66" fmla="*/ 129 w 394"/>
                <a:gd name="T67" fmla="*/ 187 h 576"/>
                <a:gd name="T68" fmla="*/ 107 w 394"/>
                <a:gd name="T69" fmla="*/ 189 h 576"/>
                <a:gd name="T70" fmla="*/ 88 w 394"/>
                <a:gd name="T71" fmla="*/ 199 h 576"/>
                <a:gd name="T72" fmla="*/ 90 w 394"/>
                <a:gd name="T73" fmla="*/ 215 h 576"/>
                <a:gd name="T74" fmla="*/ 106 w 394"/>
                <a:gd name="T75" fmla="*/ 227 h 576"/>
                <a:gd name="T76" fmla="*/ 139 w 394"/>
                <a:gd name="T77" fmla="*/ 226 h 576"/>
                <a:gd name="T78" fmla="*/ 162 w 394"/>
                <a:gd name="T79" fmla="*/ 231 h 576"/>
                <a:gd name="T80" fmla="*/ 136 w 394"/>
                <a:gd name="T81" fmla="*/ 235 h 576"/>
                <a:gd name="T82" fmla="*/ 110 w 394"/>
                <a:gd name="T83" fmla="*/ 239 h 576"/>
                <a:gd name="T84" fmla="*/ 157 w 394"/>
                <a:gd name="T85" fmla="*/ 333 h 576"/>
                <a:gd name="T86" fmla="*/ 167 w 394"/>
                <a:gd name="T87" fmla="*/ 385 h 576"/>
                <a:gd name="T88" fmla="*/ 161 w 394"/>
                <a:gd name="T89" fmla="*/ 405 h 576"/>
                <a:gd name="T90" fmla="*/ 181 w 394"/>
                <a:gd name="T91" fmla="*/ 432 h 576"/>
                <a:gd name="T92" fmla="*/ 213 w 394"/>
                <a:gd name="T93" fmla="*/ 482 h 576"/>
                <a:gd name="T94" fmla="*/ 231 w 394"/>
                <a:gd name="T95" fmla="*/ 517 h 576"/>
                <a:gd name="T96" fmla="*/ 244 w 394"/>
                <a:gd name="T97" fmla="*/ 556 h 576"/>
                <a:gd name="T98" fmla="*/ 265 w 394"/>
                <a:gd name="T99" fmla="*/ 572 h 576"/>
                <a:gd name="T100" fmla="*/ 280 w 394"/>
                <a:gd name="T101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4" h="576">
                  <a:moveTo>
                    <a:pt x="280" y="551"/>
                  </a:moveTo>
                  <a:lnTo>
                    <a:pt x="287" y="552"/>
                  </a:lnTo>
                  <a:lnTo>
                    <a:pt x="294" y="556"/>
                  </a:lnTo>
                  <a:lnTo>
                    <a:pt x="301" y="560"/>
                  </a:lnTo>
                  <a:lnTo>
                    <a:pt x="306" y="565"/>
                  </a:lnTo>
                  <a:lnTo>
                    <a:pt x="313" y="568"/>
                  </a:lnTo>
                  <a:lnTo>
                    <a:pt x="320" y="572"/>
                  </a:lnTo>
                  <a:lnTo>
                    <a:pt x="327" y="573"/>
                  </a:lnTo>
                  <a:lnTo>
                    <a:pt x="335" y="572"/>
                  </a:lnTo>
                  <a:lnTo>
                    <a:pt x="335" y="557"/>
                  </a:lnTo>
                  <a:lnTo>
                    <a:pt x="335" y="546"/>
                  </a:lnTo>
                  <a:lnTo>
                    <a:pt x="337" y="540"/>
                  </a:lnTo>
                  <a:lnTo>
                    <a:pt x="339" y="534"/>
                  </a:lnTo>
                  <a:lnTo>
                    <a:pt x="344" y="530"/>
                  </a:lnTo>
                  <a:lnTo>
                    <a:pt x="351" y="524"/>
                  </a:lnTo>
                  <a:lnTo>
                    <a:pt x="354" y="520"/>
                  </a:lnTo>
                  <a:lnTo>
                    <a:pt x="358" y="517"/>
                  </a:lnTo>
                  <a:lnTo>
                    <a:pt x="360" y="514"/>
                  </a:lnTo>
                  <a:lnTo>
                    <a:pt x="361" y="508"/>
                  </a:lnTo>
                  <a:lnTo>
                    <a:pt x="363" y="498"/>
                  </a:lnTo>
                  <a:lnTo>
                    <a:pt x="363" y="487"/>
                  </a:lnTo>
                  <a:lnTo>
                    <a:pt x="362" y="465"/>
                  </a:lnTo>
                  <a:lnTo>
                    <a:pt x="361" y="445"/>
                  </a:lnTo>
                  <a:lnTo>
                    <a:pt x="364" y="444"/>
                  </a:lnTo>
                  <a:lnTo>
                    <a:pt x="368" y="444"/>
                  </a:lnTo>
                  <a:lnTo>
                    <a:pt x="369" y="437"/>
                  </a:lnTo>
                  <a:lnTo>
                    <a:pt x="369" y="433"/>
                  </a:lnTo>
                  <a:lnTo>
                    <a:pt x="369" y="428"/>
                  </a:lnTo>
                  <a:lnTo>
                    <a:pt x="367" y="425"/>
                  </a:lnTo>
                  <a:lnTo>
                    <a:pt x="361" y="420"/>
                  </a:lnTo>
                  <a:lnTo>
                    <a:pt x="354" y="417"/>
                  </a:lnTo>
                  <a:lnTo>
                    <a:pt x="346" y="413"/>
                  </a:lnTo>
                  <a:lnTo>
                    <a:pt x="339" y="409"/>
                  </a:lnTo>
                  <a:lnTo>
                    <a:pt x="337" y="407"/>
                  </a:lnTo>
                  <a:lnTo>
                    <a:pt x="335" y="402"/>
                  </a:lnTo>
                  <a:lnTo>
                    <a:pt x="335" y="399"/>
                  </a:lnTo>
                  <a:lnTo>
                    <a:pt x="335" y="393"/>
                  </a:lnTo>
                  <a:lnTo>
                    <a:pt x="336" y="393"/>
                  </a:lnTo>
                  <a:lnTo>
                    <a:pt x="337" y="393"/>
                  </a:lnTo>
                  <a:lnTo>
                    <a:pt x="348" y="392"/>
                  </a:lnTo>
                  <a:lnTo>
                    <a:pt x="361" y="391"/>
                  </a:lnTo>
                  <a:lnTo>
                    <a:pt x="367" y="388"/>
                  </a:lnTo>
                  <a:lnTo>
                    <a:pt x="371" y="386"/>
                  </a:lnTo>
                  <a:lnTo>
                    <a:pt x="375" y="383"/>
                  </a:lnTo>
                  <a:lnTo>
                    <a:pt x="378" y="378"/>
                  </a:lnTo>
                  <a:lnTo>
                    <a:pt x="379" y="374"/>
                  </a:lnTo>
                  <a:lnTo>
                    <a:pt x="383" y="370"/>
                  </a:lnTo>
                  <a:lnTo>
                    <a:pt x="387" y="368"/>
                  </a:lnTo>
                  <a:lnTo>
                    <a:pt x="393" y="369"/>
                  </a:lnTo>
                  <a:lnTo>
                    <a:pt x="394" y="362"/>
                  </a:lnTo>
                  <a:lnTo>
                    <a:pt x="394" y="356"/>
                  </a:lnTo>
                  <a:lnTo>
                    <a:pt x="394" y="351"/>
                  </a:lnTo>
                  <a:lnTo>
                    <a:pt x="393" y="346"/>
                  </a:lnTo>
                  <a:lnTo>
                    <a:pt x="392" y="341"/>
                  </a:lnTo>
                  <a:lnTo>
                    <a:pt x="391" y="336"/>
                  </a:lnTo>
                  <a:lnTo>
                    <a:pt x="388" y="333"/>
                  </a:lnTo>
                  <a:lnTo>
                    <a:pt x="385" y="328"/>
                  </a:lnTo>
                  <a:lnTo>
                    <a:pt x="378" y="322"/>
                  </a:lnTo>
                  <a:lnTo>
                    <a:pt x="370" y="317"/>
                  </a:lnTo>
                  <a:lnTo>
                    <a:pt x="360" y="312"/>
                  </a:lnTo>
                  <a:lnTo>
                    <a:pt x="348" y="309"/>
                  </a:lnTo>
                  <a:lnTo>
                    <a:pt x="352" y="289"/>
                  </a:lnTo>
                  <a:lnTo>
                    <a:pt x="359" y="267"/>
                  </a:lnTo>
                  <a:lnTo>
                    <a:pt x="361" y="255"/>
                  </a:lnTo>
                  <a:lnTo>
                    <a:pt x="362" y="244"/>
                  </a:lnTo>
                  <a:lnTo>
                    <a:pt x="362" y="239"/>
                  </a:lnTo>
                  <a:lnTo>
                    <a:pt x="361" y="235"/>
                  </a:lnTo>
                  <a:lnTo>
                    <a:pt x="360" y="230"/>
                  </a:lnTo>
                  <a:lnTo>
                    <a:pt x="359" y="227"/>
                  </a:lnTo>
                  <a:lnTo>
                    <a:pt x="363" y="223"/>
                  </a:lnTo>
                  <a:lnTo>
                    <a:pt x="368" y="220"/>
                  </a:lnTo>
                  <a:lnTo>
                    <a:pt x="370" y="216"/>
                  </a:lnTo>
                  <a:lnTo>
                    <a:pt x="371" y="213"/>
                  </a:lnTo>
                  <a:lnTo>
                    <a:pt x="371" y="208"/>
                  </a:lnTo>
                  <a:lnTo>
                    <a:pt x="370" y="204"/>
                  </a:lnTo>
                  <a:lnTo>
                    <a:pt x="369" y="199"/>
                  </a:lnTo>
                  <a:lnTo>
                    <a:pt x="367" y="195"/>
                  </a:lnTo>
                  <a:lnTo>
                    <a:pt x="361" y="185"/>
                  </a:lnTo>
                  <a:lnTo>
                    <a:pt x="354" y="177"/>
                  </a:lnTo>
                  <a:lnTo>
                    <a:pt x="346" y="169"/>
                  </a:lnTo>
                  <a:lnTo>
                    <a:pt x="341" y="163"/>
                  </a:lnTo>
                  <a:lnTo>
                    <a:pt x="327" y="150"/>
                  </a:lnTo>
                  <a:lnTo>
                    <a:pt x="315" y="142"/>
                  </a:lnTo>
                  <a:lnTo>
                    <a:pt x="310" y="139"/>
                  </a:lnTo>
                  <a:lnTo>
                    <a:pt x="304" y="138"/>
                  </a:lnTo>
                  <a:lnTo>
                    <a:pt x="297" y="136"/>
                  </a:lnTo>
                  <a:lnTo>
                    <a:pt x="292" y="134"/>
                  </a:lnTo>
                  <a:lnTo>
                    <a:pt x="284" y="136"/>
                  </a:lnTo>
                  <a:lnTo>
                    <a:pt x="280" y="136"/>
                  </a:lnTo>
                  <a:lnTo>
                    <a:pt x="266" y="137"/>
                  </a:lnTo>
                  <a:lnTo>
                    <a:pt x="252" y="136"/>
                  </a:lnTo>
                  <a:lnTo>
                    <a:pt x="236" y="133"/>
                  </a:lnTo>
                  <a:lnTo>
                    <a:pt x="221" y="130"/>
                  </a:lnTo>
                  <a:lnTo>
                    <a:pt x="205" y="126"/>
                  </a:lnTo>
                  <a:lnTo>
                    <a:pt x="189" y="123"/>
                  </a:lnTo>
                  <a:lnTo>
                    <a:pt x="174" y="121"/>
                  </a:lnTo>
                  <a:lnTo>
                    <a:pt x="159" y="118"/>
                  </a:lnTo>
                  <a:lnTo>
                    <a:pt x="158" y="109"/>
                  </a:lnTo>
                  <a:lnTo>
                    <a:pt x="156" y="100"/>
                  </a:lnTo>
                  <a:lnTo>
                    <a:pt x="154" y="92"/>
                  </a:lnTo>
                  <a:lnTo>
                    <a:pt x="151" y="85"/>
                  </a:lnTo>
                  <a:lnTo>
                    <a:pt x="144" y="71"/>
                  </a:lnTo>
                  <a:lnTo>
                    <a:pt x="136" y="58"/>
                  </a:lnTo>
                  <a:lnTo>
                    <a:pt x="126" y="44"/>
                  </a:lnTo>
                  <a:lnTo>
                    <a:pt x="117" y="32"/>
                  </a:lnTo>
                  <a:lnTo>
                    <a:pt x="109" y="17"/>
                  </a:lnTo>
                  <a:lnTo>
                    <a:pt x="104" y="0"/>
                  </a:lnTo>
                  <a:lnTo>
                    <a:pt x="93" y="0"/>
                  </a:lnTo>
                  <a:lnTo>
                    <a:pt x="83" y="0"/>
                  </a:lnTo>
                  <a:lnTo>
                    <a:pt x="75" y="0"/>
                  </a:lnTo>
                  <a:lnTo>
                    <a:pt x="67" y="2"/>
                  </a:lnTo>
                  <a:lnTo>
                    <a:pt x="60" y="6"/>
                  </a:lnTo>
                  <a:lnTo>
                    <a:pt x="56" y="11"/>
                  </a:lnTo>
                  <a:lnTo>
                    <a:pt x="51" y="19"/>
                  </a:lnTo>
                  <a:lnTo>
                    <a:pt x="48" y="30"/>
                  </a:lnTo>
                  <a:lnTo>
                    <a:pt x="36" y="30"/>
                  </a:lnTo>
                  <a:lnTo>
                    <a:pt x="24" y="31"/>
                  </a:lnTo>
                  <a:lnTo>
                    <a:pt x="13" y="31"/>
                  </a:lnTo>
                  <a:lnTo>
                    <a:pt x="0" y="31"/>
                  </a:lnTo>
                  <a:lnTo>
                    <a:pt x="8" y="47"/>
                  </a:lnTo>
                  <a:lnTo>
                    <a:pt x="15" y="63"/>
                  </a:lnTo>
                  <a:lnTo>
                    <a:pt x="22" y="79"/>
                  </a:lnTo>
                  <a:lnTo>
                    <a:pt x="28" y="95"/>
                  </a:lnTo>
                  <a:lnTo>
                    <a:pt x="35" y="113"/>
                  </a:lnTo>
                  <a:lnTo>
                    <a:pt x="41" y="132"/>
                  </a:lnTo>
                  <a:lnTo>
                    <a:pt x="44" y="141"/>
                  </a:lnTo>
                  <a:lnTo>
                    <a:pt x="48" y="149"/>
                  </a:lnTo>
                  <a:lnTo>
                    <a:pt x="54" y="157"/>
                  </a:lnTo>
                  <a:lnTo>
                    <a:pt x="62" y="164"/>
                  </a:lnTo>
                  <a:lnTo>
                    <a:pt x="66" y="167"/>
                  </a:lnTo>
                  <a:lnTo>
                    <a:pt x="75" y="171"/>
                  </a:lnTo>
                  <a:lnTo>
                    <a:pt x="85" y="175"/>
                  </a:lnTo>
                  <a:lnTo>
                    <a:pt x="97" y="179"/>
                  </a:lnTo>
                  <a:lnTo>
                    <a:pt x="108" y="182"/>
                  </a:lnTo>
                  <a:lnTo>
                    <a:pt x="120" y="185"/>
                  </a:lnTo>
                  <a:lnTo>
                    <a:pt x="129" y="187"/>
                  </a:lnTo>
                  <a:lnTo>
                    <a:pt x="136" y="187"/>
                  </a:lnTo>
                  <a:lnTo>
                    <a:pt x="128" y="187"/>
                  </a:lnTo>
                  <a:lnTo>
                    <a:pt x="117" y="188"/>
                  </a:lnTo>
                  <a:lnTo>
                    <a:pt x="107" y="189"/>
                  </a:lnTo>
                  <a:lnTo>
                    <a:pt x="97" y="192"/>
                  </a:lnTo>
                  <a:lnTo>
                    <a:pt x="93" y="194"/>
                  </a:lnTo>
                  <a:lnTo>
                    <a:pt x="90" y="196"/>
                  </a:lnTo>
                  <a:lnTo>
                    <a:pt x="88" y="199"/>
                  </a:lnTo>
                  <a:lnTo>
                    <a:pt x="85" y="202"/>
                  </a:lnTo>
                  <a:lnTo>
                    <a:pt x="85" y="206"/>
                  </a:lnTo>
                  <a:lnTo>
                    <a:pt x="88" y="210"/>
                  </a:lnTo>
                  <a:lnTo>
                    <a:pt x="90" y="215"/>
                  </a:lnTo>
                  <a:lnTo>
                    <a:pt x="95" y="221"/>
                  </a:lnTo>
                  <a:lnTo>
                    <a:pt x="98" y="223"/>
                  </a:lnTo>
                  <a:lnTo>
                    <a:pt x="101" y="226"/>
                  </a:lnTo>
                  <a:lnTo>
                    <a:pt x="106" y="227"/>
                  </a:lnTo>
                  <a:lnTo>
                    <a:pt x="109" y="227"/>
                  </a:lnTo>
                  <a:lnTo>
                    <a:pt x="118" y="227"/>
                  </a:lnTo>
                  <a:lnTo>
                    <a:pt x="128" y="226"/>
                  </a:lnTo>
                  <a:lnTo>
                    <a:pt x="139" y="226"/>
                  </a:lnTo>
                  <a:lnTo>
                    <a:pt x="149" y="226"/>
                  </a:lnTo>
                  <a:lnTo>
                    <a:pt x="154" y="227"/>
                  </a:lnTo>
                  <a:lnTo>
                    <a:pt x="158" y="229"/>
                  </a:lnTo>
                  <a:lnTo>
                    <a:pt x="162" y="231"/>
                  </a:lnTo>
                  <a:lnTo>
                    <a:pt x="165" y="235"/>
                  </a:lnTo>
                  <a:lnTo>
                    <a:pt x="156" y="236"/>
                  </a:lnTo>
                  <a:lnTo>
                    <a:pt x="147" y="236"/>
                  </a:lnTo>
                  <a:lnTo>
                    <a:pt x="136" y="235"/>
                  </a:lnTo>
                  <a:lnTo>
                    <a:pt x="125" y="236"/>
                  </a:lnTo>
                  <a:lnTo>
                    <a:pt x="120" y="236"/>
                  </a:lnTo>
                  <a:lnTo>
                    <a:pt x="115" y="237"/>
                  </a:lnTo>
                  <a:lnTo>
                    <a:pt x="110" y="239"/>
                  </a:lnTo>
                  <a:lnTo>
                    <a:pt x="107" y="241"/>
                  </a:lnTo>
                  <a:lnTo>
                    <a:pt x="129" y="278"/>
                  </a:lnTo>
                  <a:lnTo>
                    <a:pt x="148" y="314"/>
                  </a:lnTo>
                  <a:lnTo>
                    <a:pt x="157" y="333"/>
                  </a:lnTo>
                  <a:lnTo>
                    <a:pt x="163" y="353"/>
                  </a:lnTo>
                  <a:lnTo>
                    <a:pt x="165" y="363"/>
                  </a:lnTo>
                  <a:lnTo>
                    <a:pt x="166" y="375"/>
                  </a:lnTo>
                  <a:lnTo>
                    <a:pt x="167" y="385"/>
                  </a:lnTo>
                  <a:lnTo>
                    <a:pt x="167" y="397"/>
                  </a:lnTo>
                  <a:lnTo>
                    <a:pt x="164" y="397"/>
                  </a:lnTo>
                  <a:lnTo>
                    <a:pt x="161" y="399"/>
                  </a:lnTo>
                  <a:lnTo>
                    <a:pt x="161" y="405"/>
                  </a:lnTo>
                  <a:lnTo>
                    <a:pt x="162" y="411"/>
                  </a:lnTo>
                  <a:lnTo>
                    <a:pt x="165" y="417"/>
                  </a:lnTo>
                  <a:lnTo>
                    <a:pt x="170" y="421"/>
                  </a:lnTo>
                  <a:lnTo>
                    <a:pt x="181" y="432"/>
                  </a:lnTo>
                  <a:lnTo>
                    <a:pt x="190" y="443"/>
                  </a:lnTo>
                  <a:lnTo>
                    <a:pt x="197" y="456"/>
                  </a:lnTo>
                  <a:lnTo>
                    <a:pt x="205" y="469"/>
                  </a:lnTo>
                  <a:lnTo>
                    <a:pt x="213" y="482"/>
                  </a:lnTo>
                  <a:lnTo>
                    <a:pt x="221" y="495"/>
                  </a:lnTo>
                  <a:lnTo>
                    <a:pt x="227" y="502"/>
                  </a:lnTo>
                  <a:lnTo>
                    <a:pt x="229" y="509"/>
                  </a:lnTo>
                  <a:lnTo>
                    <a:pt x="231" y="517"/>
                  </a:lnTo>
                  <a:lnTo>
                    <a:pt x="233" y="524"/>
                  </a:lnTo>
                  <a:lnTo>
                    <a:pt x="236" y="538"/>
                  </a:lnTo>
                  <a:lnTo>
                    <a:pt x="240" y="551"/>
                  </a:lnTo>
                  <a:lnTo>
                    <a:pt x="244" y="556"/>
                  </a:lnTo>
                  <a:lnTo>
                    <a:pt x="247" y="559"/>
                  </a:lnTo>
                  <a:lnTo>
                    <a:pt x="252" y="563"/>
                  </a:lnTo>
                  <a:lnTo>
                    <a:pt x="256" y="566"/>
                  </a:lnTo>
                  <a:lnTo>
                    <a:pt x="265" y="572"/>
                  </a:lnTo>
                  <a:lnTo>
                    <a:pt x="274" y="576"/>
                  </a:lnTo>
                  <a:lnTo>
                    <a:pt x="276" y="576"/>
                  </a:lnTo>
                  <a:lnTo>
                    <a:pt x="277" y="576"/>
                  </a:lnTo>
                  <a:lnTo>
                    <a:pt x="280" y="576"/>
                  </a:lnTo>
                  <a:lnTo>
                    <a:pt x="284" y="576"/>
                  </a:lnTo>
                  <a:lnTo>
                    <a:pt x="282" y="564"/>
                  </a:lnTo>
                  <a:lnTo>
                    <a:pt x="280" y="551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" name="Freeform 69"/>
            <p:cNvSpPr>
              <a:spLocks/>
            </p:cNvSpPr>
            <p:nvPr/>
          </p:nvSpPr>
          <p:spPr bwMode="auto">
            <a:xfrm>
              <a:off x="4656259" y="4077882"/>
              <a:ext cx="771210" cy="1184458"/>
            </a:xfrm>
            <a:custGeom>
              <a:avLst/>
              <a:gdLst>
                <a:gd name="T0" fmla="*/ 659 w 2790"/>
                <a:gd name="T1" fmla="*/ 3581 h 4287"/>
                <a:gd name="T2" fmla="*/ 773 w 2790"/>
                <a:gd name="T3" fmla="*/ 3703 h 4287"/>
                <a:gd name="T4" fmla="*/ 804 w 2790"/>
                <a:gd name="T5" fmla="*/ 3808 h 4287"/>
                <a:gd name="T6" fmla="*/ 1055 w 2790"/>
                <a:gd name="T7" fmla="*/ 3974 h 4287"/>
                <a:gd name="T8" fmla="*/ 1312 w 2790"/>
                <a:gd name="T9" fmla="*/ 4117 h 4287"/>
                <a:gd name="T10" fmla="*/ 1531 w 2790"/>
                <a:gd name="T11" fmla="*/ 4240 h 4287"/>
                <a:gd name="T12" fmla="*/ 1794 w 2790"/>
                <a:gd name="T13" fmla="*/ 4150 h 4287"/>
                <a:gd name="T14" fmla="*/ 2107 w 2790"/>
                <a:gd name="T15" fmla="*/ 4109 h 4287"/>
                <a:gd name="T16" fmla="*/ 2265 w 2790"/>
                <a:gd name="T17" fmla="*/ 3903 h 4287"/>
                <a:gd name="T18" fmla="*/ 2182 w 2790"/>
                <a:gd name="T19" fmla="*/ 3686 h 4287"/>
                <a:gd name="T20" fmla="*/ 2399 w 2790"/>
                <a:gd name="T21" fmla="*/ 3492 h 4287"/>
                <a:gd name="T22" fmla="*/ 2600 w 2790"/>
                <a:gd name="T23" fmla="*/ 3490 h 4287"/>
                <a:gd name="T24" fmla="*/ 2698 w 2790"/>
                <a:gd name="T25" fmla="*/ 3458 h 4287"/>
                <a:gd name="T26" fmla="*/ 2789 w 2790"/>
                <a:gd name="T27" fmla="*/ 3234 h 4287"/>
                <a:gd name="T28" fmla="*/ 2631 w 2790"/>
                <a:gd name="T29" fmla="*/ 3007 h 4287"/>
                <a:gd name="T30" fmla="*/ 2479 w 2790"/>
                <a:gd name="T31" fmla="*/ 2951 h 4287"/>
                <a:gd name="T32" fmla="*/ 2422 w 2790"/>
                <a:gd name="T33" fmla="*/ 2802 h 4287"/>
                <a:gd name="T34" fmla="*/ 2223 w 2790"/>
                <a:gd name="T35" fmla="*/ 2883 h 4287"/>
                <a:gd name="T36" fmla="*/ 1974 w 2790"/>
                <a:gd name="T37" fmla="*/ 2830 h 4287"/>
                <a:gd name="T38" fmla="*/ 1860 w 2790"/>
                <a:gd name="T39" fmla="*/ 2799 h 4287"/>
                <a:gd name="T40" fmla="*/ 1828 w 2790"/>
                <a:gd name="T41" fmla="*/ 2653 h 4287"/>
                <a:gd name="T42" fmla="*/ 1989 w 2790"/>
                <a:gd name="T43" fmla="*/ 2742 h 4287"/>
                <a:gd name="T44" fmla="*/ 2044 w 2790"/>
                <a:gd name="T45" fmla="*/ 2713 h 4287"/>
                <a:gd name="T46" fmla="*/ 2094 w 2790"/>
                <a:gd name="T47" fmla="*/ 2580 h 4287"/>
                <a:gd name="T48" fmla="*/ 1999 w 2790"/>
                <a:gd name="T49" fmla="*/ 2546 h 4287"/>
                <a:gd name="T50" fmla="*/ 1795 w 2790"/>
                <a:gd name="T51" fmla="*/ 2592 h 4287"/>
                <a:gd name="T52" fmla="*/ 1778 w 2790"/>
                <a:gd name="T53" fmla="*/ 2456 h 4287"/>
                <a:gd name="T54" fmla="*/ 1702 w 2790"/>
                <a:gd name="T55" fmla="*/ 2141 h 4287"/>
                <a:gd name="T56" fmla="*/ 1890 w 2790"/>
                <a:gd name="T57" fmla="*/ 2118 h 4287"/>
                <a:gd name="T58" fmla="*/ 1843 w 2790"/>
                <a:gd name="T59" fmla="*/ 1840 h 4287"/>
                <a:gd name="T60" fmla="*/ 1889 w 2790"/>
                <a:gd name="T61" fmla="*/ 1599 h 4287"/>
                <a:gd name="T62" fmla="*/ 2227 w 2790"/>
                <a:gd name="T63" fmla="*/ 1330 h 4287"/>
                <a:gd name="T64" fmla="*/ 2038 w 2790"/>
                <a:gd name="T65" fmla="*/ 1210 h 4287"/>
                <a:gd name="T66" fmla="*/ 2130 w 2790"/>
                <a:gd name="T67" fmla="*/ 1070 h 4287"/>
                <a:gd name="T68" fmla="*/ 2165 w 2790"/>
                <a:gd name="T69" fmla="*/ 813 h 4287"/>
                <a:gd name="T70" fmla="*/ 2320 w 2790"/>
                <a:gd name="T71" fmla="*/ 599 h 4287"/>
                <a:gd name="T72" fmla="*/ 2166 w 2790"/>
                <a:gd name="T73" fmla="*/ 508 h 4287"/>
                <a:gd name="T74" fmla="*/ 2287 w 2790"/>
                <a:gd name="T75" fmla="*/ 274 h 4287"/>
                <a:gd name="T76" fmla="*/ 2222 w 2790"/>
                <a:gd name="T77" fmla="*/ 107 h 4287"/>
                <a:gd name="T78" fmla="*/ 2090 w 2790"/>
                <a:gd name="T79" fmla="*/ 69 h 4287"/>
                <a:gd name="T80" fmla="*/ 1912 w 2790"/>
                <a:gd name="T81" fmla="*/ 192 h 4287"/>
                <a:gd name="T82" fmla="*/ 1767 w 2790"/>
                <a:gd name="T83" fmla="*/ 321 h 4287"/>
                <a:gd name="T84" fmla="*/ 1649 w 2790"/>
                <a:gd name="T85" fmla="*/ 388 h 4287"/>
                <a:gd name="T86" fmla="*/ 1510 w 2790"/>
                <a:gd name="T87" fmla="*/ 520 h 4287"/>
                <a:gd name="T88" fmla="*/ 1336 w 2790"/>
                <a:gd name="T89" fmla="*/ 618 h 4287"/>
                <a:gd name="T90" fmla="*/ 1050 w 2790"/>
                <a:gd name="T91" fmla="*/ 514 h 4287"/>
                <a:gd name="T92" fmla="*/ 1049 w 2790"/>
                <a:gd name="T93" fmla="*/ 862 h 4287"/>
                <a:gd name="T94" fmla="*/ 794 w 2790"/>
                <a:gd name="T95" fmla="*/ 913 h 4287"/>
                <a:gd name="T96" fmla="*/ 567 w 2790"/>
                <a:gd name="T97" fmla="*/ 947 h 4287"/>
                <a:gd name="T98" fmla="*/ 418 w 2790"/>
                <a:gd name="T99" fmla="*/ 1080 h 4287"/>
                <a:gd name="T100" fmla="*/ 202 w 2790"/>
                <a:gd name="T101" fmla="*/ 1104 h 4287"/>
                <a:gd name="T102" fmla="*/ 180 w 2790"/>
                <a:gd name="T103" fmla="*/ 1277 h 4287"/>
                <a:gd name="T104" fmla="*/ 202 w 2790"/>
                <a:gd name="T105" fmla="*/ 1430 h 4287"/>
                <a:gd name="T106" fmla="*/ 149 w 2790"/>
                <a:gd name="T107" fmla="*/ 1567 h 4287"/>
                <a:gd name="T108" fmla="*/ 106 w 2790"/>
                <a:gd name="T109" fmla="*/ 1670 h 4287"/>
                <a:gd name="T110" fmla="*/ 177 w 2790"/>
                <a:gd name="T111" fmla="*/ 1873 h 4287"/>
                <a:gd name="T112" fmla="*/ 149 w 2790"/>
                <a:gd name="T113" fmla="*/ 2024 h 4287"/>
                <a:gd name="T114" fmla="*/ 29 w 2790"/>
                <a:gd name="T115" fmla="*/ 2124 h 4287"/>
                <a:gd name="T116" fmla="*/ 131 w 2790"/>
                <a:gd name="T117" fmla="*/ 2208 h 4287"/>
                <a:gd name="T118" fmla="*/ 203 w 2790"/>
                <a:gd name="T119" fmla="*/ 2368 h 4287"/>
                <a:gd name="T120" fmla="*/ 257 w 2790"/>
                <a:gd name="T121" fmla="*/ 2606 h 4287"/>
                <a:gd name="T122" fmla="*/ 361 w 2790"/>
                <a:gd name="T123" fmla="*/ 2871 h 4287"/>
                <a:gd name="T124" fmla="*/ 425 w 2790"/>
                <a:gd name="T125" fmla="*/ 3234 h 4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90" h="4287">
                  <a:moveTo>
                    <a:pt x="560" y="3540"/>
                  </a:moveTo>
                  <a:lnTo>
                    <a:pt x="564" y="3539"/>
                  </a:lnTo>
                  <a:lnTo>
                    <a:pt x="567" y="3539"/>
                  </a:lnTo>
                  <a:lnTo>
                    <a:pt x="571" y="3539"/>
                  </a:lnTo>
                  <a:lnTo>
                    <a:pt x="574" y="3540"/>
                  </a:lnTo>
                  <a:lnTo>
                    <a:pt x="580" y="3544"/>
                  </a:lnTo>
                  <a:lnTo>
                    <a:pt x="585" y="3548"/>
                  </a:lnTo>
                  <a:lnTo>
                    <a:pt x="587" y="3551"/>
                  </a:lnTo>
                  <a:lnTo>
                    <a:pt x="588" y="3554"/>
                  </a:lnTo>
                  <a:lnTo>
                    <a:pt x="589" y="3557"/>
                  </a:lnTo>
                  <a:lnTo>
                    <a:pt x="589" y="3559"/>
                  </a:lnTo>
                  <a:lnTo>
                    <a:pt x="588" y="3563"/>
                  </a:lnTo>
                  <a:lnTo>
                    <a:pt x="587" y="3565"/>
                  </a:lnTo>
                  <a:lnTo>
                    <a:pt x="583" y="3567"/>
                  </a:lnTo>
                  <a:lnTo>
                    <a:pt x="580" y="3570"/>
                  </a:lnTo>
                  <a:lnTo>
                    <a:pt x="581" y="3573"/>
                  </a:lnTo>
                  <a:lnTo>
                    <a:pt x="583" y="3578"/>
                  </a:lnTo>
                  <a:lnTo>
                    <a:pt x="585" y="3581"/>
                  </a:lnTo>
                  <a:lnTo>
                    <a:pt x="589" y="3585"/>
                  </a:lnTo>
                  <a:lnTo>
                    <a:pt x="592" y="3587"/>
                  </a:lnTo>
                  <a:lnTo>
                    <a:pt x="596" y="3588"/>
                  </a:lnTo>
                  <a:lnTo>
                    <a:pt x="600" y="3589"/>
                  </a:lnTo>
                  <a:lnTo>
                    <a:pt x="605" y="3588"/>
                  </a:lnTo>
                  <a:lnTo>
                    <a:pt x="608" y="3579"/>
                  </a:lnTo>
                  <a:lnTo>
                    <a:pt x="610" y="3572"/>
                  </a:lnTo>
                  <a:lnTo>
                    <a:pt x="615" y="3566"/>
                  </a:lnTo>
                  <a:lnTo>
                    <a:pt x="620" y="3563"/>
                  </a:lnTo>
                  <a:lnTo>
                    <a:pt x="625" y="3563"/>
                  </a:lnTo>
                  <a:lnTo>
                    <a:pt x="632" y="3563"/>
                  </a:lnTo>
                  <a:lnTo>
                    <a:pt x="639" y="3566"/>
                  </a:lnTo>
                  <a:lnTo>
                    <a:pt x="648" y="3571"/>
                  </a:lnTo>
                  <a:lnTo>
                    <a:pt x="653" y="3575"/>
                  </a:lnTo>
                  <a:lnTo>
                    <a:pt x="657" y="3579"/>
                  </a:lnTo>
                  <a:lnTo>
                    <a:pt x="659" y="3581"/>
                  </a:lnTo>
                  <a:lnTo>
                    <a:pt x="662" y="3585"/>
                  </a:lnTo>
                  <a:lnTo>
                    <a:pt x="663" y="3587"/>
                  </a:lnTo>
                  <a:lnTo>
                    <a:pt x="663" y="3589"/>
                  </a:lnTo>
                  <a:lnTo>
                    <a:pt x="662" y="3592"/>
                  </a:lnTo>
                  <a:lnTo>
                    <a:pt x="661" y="3595"/>
                  </a:lnTo>
                  <a:lnTo>
                    <a:pt x="658" y="3599"/>
                  </a:lnTo>
                  <a:lnTo>
                    <a:pt x="655" y="3605"/>
                  </a:lnTo>
                  <a:lnTo>
                    <a:pt x="654" y="3607"/>
                  </a:lnTo>
                  <a:lnTo>
                    <a:pt x="654" y="3611"/>
                  </a:lnTo>
                  <a:lnTo>
                    <a:pt x="654" y="3614"/>
                  </a:lnTo>
                  <a:lnTo>
                    <a:pt x="654" y="3619"/>
                  </a:lnTo>
                  <a:lnTo>
                    <a:pt x="663" y="3619"/>
                  </a:lnTo>
                  <a:lnTo>
                    <a:pt x="672" y="3619"/>
                  </a:lnTo>
                  <a:lnTo>
                    <a:pt x="681" y="3619"/>
                  </a:lnTo>
                  <a:lnTo>
                    <a:pt x="690" y="3619"/>
                  </a:lnTo>
                  <a:lnTo>
                    <a:pt x="690" y="3635"/>
                  </a:lnTo>
                  <a:lnTo>
                    <a:pt x="691" y="3649"/>
                  </a:lnTo>
                  <a:lnTo>
                    <a:pt x="698" y="3641"/>
                  </a:lnTo>
                  <a:lnTo>
                    <a:pt x="708" y="3630"/>
                  </a:lnTo>
                  <a:lnTo>
                    <a:pt x="715" y="3624"/>
                  </a:lnTo>
                  <a:lnTo>
                    <a:pt x="721" y="3620"/>
                  </a:lnTo>
                  <a:lnTo>
                    <a:pt x="727" y="3618"/>
                  </a:lnTo>
                  <a:lnTo>
                    <a:pt x="730" y="3616"/>
                  </a:lnTo>
                  <a:lnTo>
                    <a:pt x="730" y="3627"/>
                  </a:lnTo>
                  <a:lnTo>
                    <a:pt x="731" y="3639"/>
                  </a:lnTo>
                  <a:lnTo>
                    <a:pt x="730" y="3651"/>
                  </a:lnTo>
                  <a:lnTo>
                    <a:pt x="728" y="3661"/>
                  </a:lnTo>
                  <a:lnTo>
                    <a:pt x="736" y="3663"/>
                  </a:lnTo>
                  <a:lnTo>
                    <a:pt x="743" y="3667"/>
                  </a:lnTo>
                  <a:lnTo>
                    <a:pt x="748" y="3671"/>
                  </a:lnTo>
                  <a:lnTo>
                    <a:pt x="752" y="3676"/>
                  </a:lnTo>
                  <a:lnTo>
                    <a:pt x="758" y="3688"/>
                  </a:lnTo>
                  <a:lnTo>
                    <a:pt x="765" y="3702"/>
                  </a:lnTo>
                  <a:lnTo>
                    <a:pt x="773" y="3703"/>
                  </a:lnTo>
                  <a:lnTo>
                    <a:pt x="781" y="3702"/>
                  </a:lnTo>
                  <a:lnTo>
                    <a:pt x="782" y="3698"/>
                  </a:lnTo>
                  <a:lnTo>
                    <a:pt x="784" y="3695"/>
                  </a:lnTo>
                  <a:lnTo>
                    <a:pt x="786" y="3693"/>
                  </a:lnTo>
                  <a:lnTo>
                    <a:pt x="789" y="3690"/>
                  </a:lnTo>
                  <a:lnTo>
                    <a:pt x="795" y="3687"/>
                  </a:lnTo>
                  <a:lnTo>
                    <a:pt x="802" y="3687"/>
                  </a:lnTo>
                  <a:lnTo>
                    <a:pt x="805" y="3687"/>
                  </a:lnTo>
                  <a:lnTo>
                    <a:pt x="809" y="3688"/>
                  </a:lnTo>
                  <a:lnTo>
                    <a:pt x="811" y="3689"/>
                  </a:lnTo>
                  <a:lnTo>
                    <a:pt x="813" y="3692"/>
                  </a:lnTo>
                  <a:lnTo>
                    <a:pt x="814" y="3694"/>
                  </a:lnTo>
                  <a:lnTo>
                    <a:pt x="814" y="3696"/>
                  </a:lnTo>
                  <a:lnTo>
                    <a:pt x="814" y="3700"/>
                  </a:lnTo>
                  <a:lnTo>
                    <a:pt x="813" y="3703"/>
                  </a:lnTo>
                  <a:lnTo>
                    <a:pt x="810" y="3709"/>
                  </a:lnTo>
                  <a:lnTo>
                    <a:pt x="805" y="3713"/>
                  </a:lnTo>
                  <a:lnTo>
                    <a:pt x="801" y="3717"/>
                  </a:lnTo>
                  <a:lnTo>
                    <a:pt x="796" y="3721"/>
                  </a:lnTo>
                  <a:lnTo>
                    <a:pt x="792" y="3726"/>
                  </a:lnTo>
                  <a:lnTo>
                    <a:pt x="787" y="3730"/>
                  </a:lnTo>
                  <a:lnTo>
                    <a:pt x="785" y="3736"/>
                  </a:lnTo>
                  <a:lnTo>
                    <a:pt x="785" y="3742"/>
                  </a:lnTo>
                  <a:lnTo>
                    <a:pt x="786" y="3747"/>
                  </a:lnTo>
                  <a:lnTo>
                    <a:pt x="788" y="3752"/>
                  </a:lnTo>
                  <a:lnTo>
                    <a:pt x="790" y="3756"/>
                  </a:lnTo>
                  <a:lnTo>
                    <a:pt x="793" y="3761"/>
                  </a:lnTo>
                  <a:lnTo>
                    <a:pt x="795" y="3766"/>
                  </a:lnTo>
                  <a:lnTo>
                    <a:pt x="797" y="3770"/>
                  </a:lnTo>
                  <a:lnTo>
                    <a:pt x="799" y="3776"/>
                  </a:lnTo>
                  <a:lnTo>
                    <a:pt x="799" y="3782"/>
                  </a:lnTo>
                  <a:lnTo>
                    <a:pt x="801" y="3795"/>
                  </a:lnTo>
                  <a:lnTo>
                    <a:pt x="803" y="3804"/>
                  </a:lnTo>
                  <a:lnTo>
                    <a:pt x="804" y="3808"/>
                  </a:lnTo>
                  <a:lnTo>
                    <a:pt x="806" y="3811"/>
                  </a:lnTo>
                  <a:lnTo>
                    <a:pt x="809" y="3813"/>
                  </a:lnTo>
                  <a:lnTo>
                    <a:pt x="812" y="3815"/>
                  </a:lnTo>
                  <a:lnTo>
                    <a:pt x="827" y="3819"/>
                  </a:lnTo>
                  <a:lnTo>
                    <a:pt x="850" y="3823"/>
                  </a:lnTo>
                  <a:lnTo>
                    <a:pt x="855" y="3824"/>
                  </a:lnTo>
                  <a:lnTo>
                    <a:pt x="861" y="3826"/>
                  </a:lnTo>
                  <a:lnTo>
                    <a:pt x="866" y="3830"/>
                  </a:lnTo>
                  <a:lnTo>
                    <a:pt x="871" y="3834"/>
                  </a:lnTo>
                  <a:lnTo>
                    <a:pt x="881" y="3845"/>
                  </a:lnTo>
                  <a:lnTo>
                    <a:pt x="889" y="3858"/>
                  </a:lnTo>
                  <a:lnTo>
                    <a:pt x="897" y="3871"/>
                  </a:lnTo>
                  <a:lnTo>
                    <a:pt x="902" y="3885"/>
                  </a:lnTo>
                  <a:lnTo>
                    <a:pt x="904" y="3892"/>
                  </a:lnTo>
                  <a:lnTo>
                    <a:pt x="905" y="3898"/>
                  </a:lnTo>
                  <a:lnTo>
                    <a:pt x="907" y="3905"/>
                  </a:lnTo>
                  <a:lnTo>
                    <a:pt x="905" y="3909"/>
                  </a:lnTo>
                  <a:lnTo>
                    <a:pt x="911" y="3909"/>
                  </a:lnTo>
                  <a:lnTo>
                    <a:pt x="917" y="3910"/>
                  </a:lnTo>
                  <a:lnTo>
                    <a:pt x="922" y="3911"/>
                  </a:lnTo>
                  <a:lnTo>
                    <a:pt x="927" y="3912"/>
                  </a:lnTo>
                  <a:lnTo>
                    <a:pt x="936" y="3918"/>
                  </a:lnTo>
                  <a:lnTo>
                    <a:pt x="945" y="3925"/>
                  </a:lnTo>
                  <a:lnTo>
                    <a:pt x="961" y="3940"/>
                  </a:lnTo>
                  <a:lnTo>
                    <a:pt x="977" y="3955"/>
                  </a:lnTo>
                  <a:lnTo>
                    <a:pt x="982" y="3958"/>
                  </a:lnTo>
                  <a:lnTo>
                    <a:pt x="987" y="3960"/>
                  </a:lnTo>
                  <a:lnTo>
                    <a:pt x="993" y="3961"/>
                  </a:lnTo>
                  <a:lnTo>
                    <a:pt x="999" y="3963"/>
                  </a:lnTo>
                  <a:lnTo>
                    <a:pt x="1012" y="3965"/>
                  </a:lnTo>
                  <a:lnTo>
                    <a:pt x="1026" y="3966"/>
                  </a:lnTo>
                  <a:lnTo>
                    <a:pt x="1040" y="3967"/>
                  </a:lnTo>
                  <a:lnTo>
                    <a:pt x="1050" y="3971"/>
                  </a:lnTo>
                  <a:lnTo>
                    <a:pt x="1055" y="3974"/>
                  </a:lnTo>
                  <a:lnTo>
                    <a:pt x="1059" y="3976"/>
                  </a:lnTo>
                  <a:lnTo>
                    <a:pt x="1061" y="3981"/>
                  </a:lnTo>
                  <a:lnTo>
                    <a:pt x="1063" y="3987"/>
                  </a:lnTo>
                  <a:lnTo>
                    <a:pt x="1066" y="4000"/>
                  </a:lnTo>
                  <a:lnTo>
                    <a:pt x="1069" y="4012"/>
                  </a:lnTo>
                  <a:lnTo>
                    <a:pt x="1074" y="4022"/>
                  </a:lnTo>
                  <a:lnTo>
                    <a:pt x="1080" y="4031"/>
                  </a:lnTo>
                  <a:lnTo>
                    <a:pt x="1086" y="4038"/>
                  </a:lnTo>
                  <a:lnTo>
                    <a:pt x="1096" y="4045"/>
                  </a:lnTo>
                  <a:lnTo>
                    <a:pt x="1107" y="4049"/>
                  </a:lnTo>
                  <a:lnTo>
                    <a:pt x="1122" y="4055"/>
                  </a:lnTo>
                  <a:lnTo>
                    <a:pt x="1134" y="4057"/>
                  </a:lnTo>
                  <a:lnTo>
                    <a:pt x="1147" y="4059"/>
                  </a:lnTo>
                  <a:lnTo>
                    <a:pt x="1159" y="4061"/>
                  </a:lnTo>
                  <a:lnTo>
                    <a:pt x="1172" y="4059"/>
                  </a:lnTo>
                  <a:lnTo>
                    <a:pt x="1189" y="4056"/>
                  </a:lnTo>
                  <a:lnTo>
                    <a:pt x="1207" y="4049"/>
                  </a:lnTo>
                  <a:lnTo>
                    <a:pt x="1216" y="4046"/>
                  </a:lnTo>
                  <a:lnTo>
                    <a:pt x="1225" y="4043"/>
                  </a:lnTo>
                  <a:lnTo>
                    <a:pt x="1234" y="4042"/>
                  </a:lnTo>
                  <a:lnTo>
                    <a:pt x="1242" y="4043"/>
                  </a:lnTo>
                  <a:lnTo>
                    <a:pt x="1244" y="4057"/>
                  </a:lnTo>
                  <a:lnTo>
                    <a:pt x="1244" y="4072"/>
                  </a:lnTo>
                  <a:lnTo>
                    <a:pt x="1244" y="4087"/>
                  </a:lnTo>
                  <a:lnTo>
                    <a:pt x="1244" y="4102"/>
                  </a:lnTo>
                  <a:lnTo>
                    <a:pt x="1252" y="4099"/>
                  </a:lnTo>
                  <a:lnTo>
                    <a:pt x="1260" y="4098"/>
                  </a:lnTo>
                  <a:lnTo>
                    <a:pt x="1269" y="4097"/>
                  </a:lnTo>
                  <a:lnTo>
                    <a:pt x="1278" y="4097"/>
                  </a:lnTo>
                  <a:lnTo>
                    <a:pt x="1286" y="4098"/>
                  </a:lnTo>
                  <a:lnTo>
                    <a:pt x="1294" y="4100"/>
                  </a:lnTo>
                  <a:lnTo>
                    <a:pt x="1302" y="4104"/>
                  </a:lnTo>
                  <a:lnTo>
                    <a:pt x="1307" y="4109"/>
                  </a:lnTo>
                  <a:lnTo>
                    <a:pt x="1312" y="4117"/>
                  </a:lnTo>
                  <a:lnTo>
                    <a:pt x="1316" y="4130"/>
                  </a:lnTo>
                  <a:lnTo>
                    <a:pt x="1319" y="4136"/>
                  </a:lnTo>
                  <a:lnTo>
                    <a:pt x="1322" y="4140"/>
                  </a:lnTo>
                  <a:lnTo>
                    <a:pt x="1324" y="4144"/>
                  </a:lnTo>
                  <a:lnTo>
                    <a:pt x="1329" y="4146"/>
                  </a:lnTo>
                  <a:lnTo>
                    <a:pt x="1329" y="4140"/>
                  </a:lnTo>
                  <a:lnTo>
                    <a:pt x="1334" y="4140"/>
                  </a:lnTo>
                  <a:lnTo>
                    <a:pt x="1338" y="4140"/>
                  </a:lnTo>
                  <a:lnTo>
                    <a:pt x="1342" y="4141"/>
                  </a:lnTo>
                  <a:lnTo>
                    <a:pt x="1346" y="4144"/>
                  </a:lnTo>
                  <a:lnTo>
                    <a:pt x="1353" y="4149"/>
                  </a:lnTo>
                  <a:lnTo>
                    <a:pt x="1360" y="4156"/>
                  </a:lnTo>
                  <a:lnTo>
                    <a:pt x="1367" y="4163"/>
                  </a:lnTo>
                  <a:lnTo>
                    <a:pt x="1372" y="4171"/>
                  </a:lnTo>
                  <a:lnTo>
                    <a:pt x="1380" y="4177"/>
                  </a:lnTo>
                  <a:lnTo>
                    <a:pt x="1387" y="4180"/>
                  </a:lnTo>
                  <a:lnTo>
                    <a:pt x="1405" y="4181"/>
                  </a:lnTo>
                  <a:lnTo>
                    <a:pt x="1426" y="4182"/>
                  </a:lnTo>
                  <a:lnTo>
                    <a:pt x="1435" y="4184"/>
                  </a:lnTo>
                  <a:lnTo>
                    <a:pt x="1443" y="4187"/>
                  </a:lnTo>
                  <a:lnTo>
                    <a:pt x="1446" y="4189"/>
                  </a:lnTo>
                  <a:lnTo>
                    <a:pt x="1450" y="4193"/>
                  </a:lnTo>
                  <a:lnTo>
                    <a:pt x="1452" y="4196"/>
                  </a:lnTo>
                  <a:lnTo>
                    <a:pt x="1454" y="4202"/>
                  </a:lnTo>
                  <a:lnTo>
                    <a:pt x="1455" y="4211"/>
                  </a:lnTo>
                  <a:lnTo>
                    <a:pt x="1458" y="4229"/>
                  </a:lnTo>
                  <a:lnTo>
                    <a:pt x="1475" y="4226"/>
                  </a:lnTo>
                  <a:lnTo>
                    <a:pt x="1493" y="4223"/>
                  </a:lnTo>
                  <a:lnTo>
                    <a:pt x="1502" y="4223"/>
                  </a:lnTo>
                  <a:lnTo>
                    <a:pt x="1510" y="4223"/>
                  </a:lnTo>
                  <a:lnTo>
                    <a:pt x="1518" y="4226"/>
                  </a:lnTo>
                  <a:lnTo>
                    <a:pt x="1525" y="4229"/>
                  </a:lnTo>
                  <a:lnTo>
                    <a:pt x="1528" y="4232"/>
                  </a:lnTo>
                  <a:lnTo>
                    <a:pt x="1531" y="4240"/>
                  </a:lnTo>
                  <a:lnTo>
                    <a:pt x="1533" y="4250"/>
                  </a:lnTo>
                  <a:lnTo>
                    <a:pt x="1535" y="4260"/>
                  </a:lnTo>
                  <a:lnTo>
                    <a:pt x="1537" y="4279"/>
                  </a:lnTo>
                  <a:lnTo>
                    <a:pt x="1537" y="4287"/>
                  </a:lnTo>
                  <a:lnTo>
                    <a:pt x="1543" y="4287"/>
                  </a:lnTo>
                  <a:lnTo>
                    <a:pt x="1550" y="4286"/>
                  </a:lnTo>
                  <a:lnTo>
                    <a:pt x="1556" y="4284"/>
                  </a:lnTo>
                  <a:lnTo>
                    <a:pt x="1561" y="4281"/>
                  </a:lnTo>
                  <a:lnTo>
                    <a:pt x="1574" y="4276"/>
                  </a:lnTo>
                  <a:lnTo>
                    <a:pt x="1586" y="4272"/>
                  </a:lnTo>
                  <a:lnTo>
                    <a:pt x="1603" y="4271"/>
                  </a:lnTo>
                  <a:lnTo>
                    <a:pt x="1620" y="4271"/>
                  </a:lnTo>
                  <a:lnTo>
                    <a:pt x="1638" y="4272"/>
                  </a:lnTo>
                  <a:lnTo>
                    <a:pt x="1655" y="4273"/>
                  </a:lnTo>
                  <a:lnTo>
                    <a:pt x="1673" y="4275"/>
                  </a:lnTo>
                  <a:lnTo>
                    <a:pt x="1687" y="4275"/>
                  </a:lnTo>
                  <a:lnTo>
                    <a:pt x="1691" y="4273"/>
                  </a:lnTo>
                  <a:lnTo>
                    <a:pt x="1696" y="4271"/>
                  </a:lnTo>
                  <a:lnTo>
                    <a:pt x="1700" y="4270"/>
                  </a:lnTo>
                  <a:lnTo>
                    <a:pt x="1704" y="4267"/>
                  </a:lnTo>
                  <a:lnTo>
                    <a:pt x="1706" y="4263"/>
                  </a:lnTo>
                  <a:lnTo>
                    <a:pt x="1708" y="4260"/>
                  </a:lnTo>
                  <a:lnTo>
                    <a:pt x="1710" y="4255"/>
                  </a:lnTo>
                  <a:lnTo>
                    <a:pt x="1712" y="4250"/>
                  </a:lnTo>
                  <a:lnTo>
                    <a:pt x="1715" y="4237"/>
                  </a:lnTo>
                  <a:lnTo>
                    <a:pt x="1718" y="4221"/>
                  </a:lnTo>
                  <a:lnTo>
                    <a:pt x="1723" y="4206"/>
                  </a:lnTo>
                  <a:lnTo>
                    <a:pt x="1729" y="4194"/>
                  </a:lnTo>
                  <a:lnTo>
                    <a:pt x="1737" y="4184"/>
                  </a:lnTo>
                  <a:lnTo>
                    <a:pt x="1745" y="4173"/>
                  </a:lnTo>
                  <a:lnTo>
                    <a:pt x="1755" y="4165"/>
                  </a:lnTo>
                  <a:lnTo>
                    <a:pt x="1767" y="4160"/>
                  </a:lnTo>
                  <a:lnTo>
                    <a:pt x="1780" y="4154"/>
                  </a:lnTo>
                  <a:lnTo>
                    <a:pt x="1794" y="4150"/>
                  </a:lnTo>
                  <a:lnTo>
                    <a:pt x="1807" y="4148"/>
                  </a:lnTo>
                  <a:lnTo>
                    <a:pt x="1822" y="4147"/>
                  </a:lnTo>
                  <a:lnTo>
                    <a:pt x="1829" y="4148"/>
                  </a:lnTo>
                  <a:lnTo>
                    <a:pt x="1836" y="4149"/>
                  </a:lnTo>
                  <a:lnTo>
                    <a:pt x="1843" y="4153"/>
                  </a:lnTo>
                  <a:lnTo>
                    <a:pt x="1848" y="4156"/>
                  </a:lnTo>
                  <a:lnTo>
                    <a:pt x="1856" y="4166"/>
                  </a:lnTo>
                  <a:lnTo>
                    <a:pt x="1864" y="4177"/>
                  </a:lnTo>
                  <a:lnTo>
                    <a:pt x="1869" y="4181"/>
                  </a:lnTo>
                  <a:lnTo>
                    <a:pt x="1873" y="4185"/>
                  </a:lnTo>
                  <a:lnTo>
                    <a:pt x="1877" y="4186"/>
                  </a:lnTo>
                  <a:lnTo>
                    <a:pt x="1879" y="4187"/>
                  </a:lnTo>
                  <a:lnTo>
                    <a:pt x="1882" y="4187"/>
                  </a:lnTo>
                  <a:lnTo>
                    <a:pt x="1886" y="4187"/>
                  </a:lnTo>
                  <a:lnTo>
                    <a:pt x="1889" y="4172"/>
                  </a:lnTo>
                  <a:lnTo>
                    <a:pt x="1890" y="4157"/>
                  </a:lnTo>
                  <a:lnTo>
                    <a:pt x="1904" y="4154"/>
                  </a:lnTo>
                  <a:lnTo>
                    <a:pt x="1918" y="4152"/>
                  </a:lnTo>
                  <a:lnTo>
                    <a:pt x="1930" y="4150"/>
                  </a:lnTo>
                  <a:lnTo>
                    <a:pt x="1942" y="4150"/>
                  </a:lnTo>
                  <a:lnTo>
                    <a:pt x="1967" y="4154"/>
                  </a:lnTo>
                  <a:lnTo>
                    <a:pt x="1993" y="4158"/>
                  </a:lnTo>
                  <a:lnTo>
                    <a:pt x="2017" y="4165"/>
                  </a:lnTo>
                  <a:lnTo>
                    <a:pt x="2044" y="4173"/>
                  </a:lnTo>
                  <a:lnTo>
                    <a:pt x="2058" y="4177"/>
                  </a:lnTo>
                  <a:lnTo>
                    <a:pt x="2070" y="4180"/>
                  </a:lnTo>
                  <a:lnTo>
                    <a:pt x="2083" y="4181"/>
                  </a:lnTo>
                  <a:lnTo>
                    <a:pt x="2093" y="4181"/>
                  </a:lnTo>
                  <a:lnTo>
                    <a:pt x="2094" y="4169"/>
                  </a:lnTo>
                  <a:lnTo>
                    <a:pt x="2094" y="4157"/>
                  </a:lnTo>
                  <a:lnTo>
                    <a:pt x="2096" y="4145"/>
                  </a:lnTo>
                  <a:lnTo>
                    <a:pt x="2099" y="4132"/>
                  </a:lnTo>
                  <a:lnTo>
                    <a:pt x="2102" y="4121"/>
                  </a:lnTo>
                  <a:lnTo>
                    <a:pt x="2107" y="4109"/>
                  </a:lnTo>
                  <a:lnTo>
                    <a:pt x="2112" y="4099"/>
                  </a:lnTo>
                  <a:lnTo>
                    <a:pt x="2119" y="4090"/>
                  </a:lnTo>
                  <a:lnTo>
                    <a:pt x="2128" y="4081"/>
                  </a:lnTo>
                  <a:lnTo>
                    <a:pt x="2140" y="4075"/>
                  </a:lnTo>
                  <a:lnTo>
                    <a:pt x="2150" y="4071"/>
                  </a:lnTo>
                  <a:lnTo>
                    <a:pt x="2163" y="4067"/>
                  </a:lnTo>
                  <a:lnTo>
                    <a:pt x="2174" y="4065"/>
                  </a:lnTo>
                  <a:lnTo>
                    <a:pt x="2186" y="4064"/>
                  </a:lnTo>
                  <a:lnTo>
                    <a:pt x="2199" y="4064"/>
                  </a:lnTo>
                  <a:lnTo>
                    <a:pt x="2211" y="4064"/>
                  </a:lnTo>
                  <a:lnTo>
                    <a:pt x="2226" y="4064"/>
                  </a:lnTo>
                  <a:lnTo>
                    <a:pt x="2239" y="4063"/>
                  </a:lnTo>
                  <a:lnTo>
                    <a:pt x="2240" y="4050"/>
                  </a:lnTo>
                  <a:lnTo>
                    <a:pt x="2240" y="4037"/>
                  </a:lnTo>
                  <a:lnTo>
                    <a:pt x="2241" y="4030"/>
                  </a:lnTo>
                  <a:lnTo>
                    <a:pt x="2245" y="4024"/>
                  </a:lnTo>
                  <a:lnTo>
                    <a:pt x="2248" y="4020"/>
                  </a:lnTo>
                  <a:lnTo>
                    <a:pt x="2254" y="4015"/>
                  </a:lnTo>
                  <a:lnTo>
                    <a:pt x="2260" y="4010"/>
                  </a:lnTo>
                  <a:lnTo>
                    <a:pt x="2267" y="4006"/>
                  </a:lnTo>
                  <a:lnTo>
                    <a:pt x="2270" y="4004"/>
                  </a:lnTo>
                  <a:lnTo>
                    <a:pt x="2273" y="4000"/>
                  </a:lnTo>
                  <a:lnTo>
                    <a:pt x="2274" y="3997"/>
                  </a:lnTo>
                  <a:lnTo>
                    <a:pt x="2276" y="3992"/>
                  </a:lnTo>
                  <a:lnTo>
                    <a:pt x="2279" y="3974"/>
                  </a:lnTo>
                  <a:lnTo>
                    <a:pt x="2280" y="3956"/>
                  </a:lnTo>
                  <a:lnTo>
                    <a:pt x="2280" y="3947"/>
                  </a:lnTo>
                  <a:lnTo>
                    <a:pt x="2279" y="3938"/>
                  </a:lnTo>
                  <a:lnTo>
                    <a:pt x="2278" y="3928"/>
                  </a:lnTo>
                  <a:lnTo>
                    <a:pt x="2275" y="3919"/>
                  </a:lnTo>
                  <a:lnTo>
                    <a:pt x="2273" y="3915"/>
                  </a:lnTo>
                  <a:lnTo>
                    <a:pt x="2271" y="3911"/>
                  </a:lnTo>
                  <a:lnTo>
                    <a:pt x="2268" y="3907"/>
                  </a:lnTo>
                  <a:lnTo>
                    <a:pt x="2265" y="3903"/>
                  </a:lnTo>
                  <a:lnTo>
                    <a:pt x="2256" y="3899"/>
                  </a:lnTo>
                  <a:lnTo>
                    <a:pt x="2246" y="3895"/>
                  </a:lnTo>
                  <a:lnTo>
                    <a:pt x="2234" y="3893"/>
                  </a:lnTo>
                  <a:lnTo>
                    <a:pt x="2223" y="3891"/>
                  </a:lnTo>
                  <a:lnTo>
                    <a:pt x="2209" y="3890"/>
                  </a:lnTo>
                  <a:lnTo>
                    <a:pt x="2196" y="3890"/>
                  </a:lnTo>
                  <a:lnTo>
                    <a:pt x="2168" y="3890"/>
                  </a:lnTo>
                  <a:lnTo>
                    <a:pt x="2142" y="3887"/>
                  </a:lnTo>
                  <a:lnTo>
                    <a:pt x="2130" y="3885"/>
                  </a:lnTo>
                  <a:lnTo>
                    <a:pt x="2119" y="3883"/>
                  </a:lnTo>
                  <a:lnTo>
                    <a:pt x="2115" y="3881"/>
                  </a:lnTo>
                  <a:lnTo>
                    <a:pt x="2110" y="3878"/>
                  </a:lnTo>
                  <a:lnTo>
                    <a:pt x="2107" y="3875"/>
                  </a:lnTo>
                  <a:lnTo>
                    <a:pt x="2103" y="3871"/>
                  </a:lnTo>
                  <a:lnTo>
                    <a:pt x="2123" y="3860"/>
                  </a:lnTo>
                  <a:lnTo>
                    <a:pt x="2144" y="3844"/>
                  </a:lnTo>
                  <a:lnTo>
                    <a:pt x="2156" y="3836"/>
                  </a:lnTo>
                  <a:lnTo>
                    <a:pt x="2166" y="3828"/>
                  </a:lnTo>
                  <a:lnTo>
                    <a:pt x="2175" y="3820"/>
                  </a:lnTo>
                  <a:lnTo>
                    <a:pt x="2182" y="3812"/>
                  </a:lnTo>
                  <a:lnTo>
                    <a:pt x="2186" y="3807"/>
                  </a:lnTo>
                  <a:lnTo>
                    <a:pt x="2189" y="3801"/>
                  </a:lnTo>
                  <a:lnTo>
                    <a:pt x="2192" y="3795"/>
                  </a:lnTo>
                  <a:lnTo>
                    <a:pt x="2194" y="3789"/>
                  </a:lnTo>
                  <a:lnTo>
                    <a:pt x="2197" y="3777"/>
                  </a:lnTo>
                  <a:lnTo>
                    <a:pt x="2198" y="3763"/>
                  </a:lnTo>
                  <a:lnTo>
                    <a:pt x="2197" y="3736"/>
                  </a:lnTo>
                  <a:lnTo>
                    <a:pt x="2194" y="3711"/>
                  </a:lnTo>
                  <a:lnTo>
                    <a:pt x="2191" y="3711"/>
                  </a:lnTo>
                  <a:lnTo>
                    <a:pt x="2185" y="3711"/>
                  </a:lnTo>
                  <a:lnTo>
                    <a:pt x="2181" y="3710"/>
                  </a:lnTo>
                  <a:lnTo>
                    <a:pt x="2177" y="3710"/>
                  </a:lnTo>
                  <a:lnTo>
                    <a:pt x="2180" y="3698"/>
                  </a:lnTo>
                  <a:lnTo>
                    <a:pt x="2182" y="3686"/>
                  </a:lnTo>
                  <a:lnTo>
                    <a:pt x="2182" y="3673"/>
                  </a:lnTo>
                  <a:lnTo>
                    <a:pt x="2182" y="3661"/>
                  </a:lnTo>
                  <a:lnTo>
                    <a:pt x="2180" y="3635"/>
                  </a:lnTo>
                  <a:lnTo>
                    <a:pt x="2180" y="3610"/>
                  </a:lnTo>
                  <a:lnTo>
                    <a:pt x="2191" y="3610"/>
                  </a:lnTo>
                  <a:lnTo>
                    <a:pt x="2204" y="3610"/>
                  </a:lnTo>
                  <a:lnTo>
                    <a:pt x="2216" y="3610"/>
                  </a:lnTo>
                  <a:lnTo>
                    <a:pt x="2230" y="3608"/>
                  </a:lnTo>
                  <a:lnTo>
                    <a:pt x="2243" y="3607"/>
                  </a:lnTo>
                  <a:lnTo>
                    <a:pt x="2256" y="3605"/>
                  </a:lnTo>
                  <a:lnTo>
                    <a:pt x="2268" y="3602"/>
                  </a:lnTo>
                  <a:lnTo>
                    <a:pt x="2279" y="3597"/>
                  </a:lnTo>
                  <a:lnTo>
                    <a:pt x="2283" y="3594"/>
                  </a:lnTo>
                  <a:lnTo>
                    <a:pt x="2288" y="3590"/>
                  </a:lnTo>
                  <a:lnTo>
                    <a:pt x="2291" y="3586"/>
                  </a:lnTo>
                  <a:lnTo>
                    <a:pt x="2293" y="3581"/>
                  </a:lnTo>
                  <a:lnTo>
                    <a:pt x="2298" y="3571"/>
                  </a:lnTo>
                  <a:lnTo>
                    <a:pt x="2300" y="3559"/>
                  </a:lnTo>
                  <a:lnTo>
                    <a:pt x="2304" y="3548"/>
                  </a:lnTo>
                  <a:lnTo>
                    <a:pt x="2305" y="3537"/>
                  </a:lnTo>
                  <a:lnTo>
                    <a:pt x="2308" y="3514"/>
                  </a:lnTo>
                  <a:lnTo>
                    <a:pt x="2312" y="3492"/>
                  </a:lnTo>
                  <a:lnTo>
                    <a:pt x="2314" y="3488"/>
                  </a:lnTo>
                  <a:lnTo>
                    <a:pt x="2317" y="3483"/>
                  </a:lnTo>
                  <a:lnTo>
                    <a:pt x="2322" y="3480"/>
                  </a:lnTo>
                  <a:lnTo>
                    <a:pt x="2328" y="3477"/>
                  </a:lnTo>
                  <a:lnTo>
                    <a:pt x="2334" y="3476"/>
                  </a:lnTo>
                  <a:lnTo>
                    <a:pt x="2341" y="3476"/>
                  </a:lnTo>
                  <a:lnTo>
                    <a:pt x="2348" y="3476"/>
                  </a:lnTo>
                  <a:lnTo>
                    <a:pt x="2356" y="3477"/>
                  </a:lnTo>
                  <a:lnTo>
                    <a:pt x="2372" y="3481"/>
                  </a:lnTo>
                  <a:lnTo>
                    <a:pt x="2387" y="3487"/>
                  </a:lnTo>
                  <a:lnTo>
                    <a:pt x="2394" y="3489"/>
                  </a:lnTo>
                  <a:lnTo>
                    <a:pt x="2399" y="3492"/>
                  </a:lnTo>
                  <a:lnTo>
                    <a:pt x="2404" y="3496"/>
                  </a:lnTo>
                  <a:lnTo>
                    <a:pt x="2406" y="3499"/>
                  </a:lnTo>
                  <a:lnTo>
                    <a:pt x="2415" y="3508"/>
                  </a:lnTo>
                  <a:lnTo>
                    <a:pt x="2422" y="3513"/>
                  </a:lnTo>
                  <a:lnTo>
                    <a:pt x="2428" y="3515"/>
                  </a:lnTo>
                  <a:lnTo>
                    <a:pt x="2434" y="3515"/>
                  </a:lnTo>
                  <a:lnTo>
                    <a:pt x="2438" y="3513"/>
                  </a:lnTo>
                  <a:lnTo>
                    <a:pt x="2443" y="3509"/>
                  </a:lnTo>
                  <a:lnTo>
                    <a:pt x="2446" y="3505"/>
                  </a:lnTo>
                  <a:lnTo>
                    <a:pt x="2451" y="3500"/>
                  </a:lnTo>
                  <a:lnTo>
                    <a:pt x="2456" y="3492"/>
                  </a:lnTo>
                  <a:lnTo>
                    <a:pt x="2464" y="3487"/>
                  </a:lnTo>
                  <a:lnTo>
                    <a:pt x="2468" y="3485"/>
                  </a:lnTo>
                  <a:lnTo>
                    <a:pt x="2472" y="3484"/>
                  </a:lnTo>
                  <a:lnTo>
                    <a:pt x="2478" y="3485"/>
                  </a:lnTo>
                  <a:lnTo>
                    <a:pt x="2483" y="3487"/>
                  </a:lnTo>
                  <a:lnTo>
                    <a:pt x="2489" y="3490"/>
                  </a:lnTo>
                  <a:lnTo>
                    <a:pt x="2494" y="3495"/>
                  </a:lnTo>
                  <a:lnTo>
                    <a:pt x="2500" y="3499"/>
                  </a:lnTo>
                  <a:lnTo>
                    <a:pt x="2504" y="3505"/>
                  </a:lnTo>
                  <a:lnTo>
                    <a:pt x="2509" y="3511"/>
                  </a:lnTo>
                  <a:lnTo>
                    <a:pt x="2513" y="3515"/>
                  </a:lnTo>
                  <a:lnTo>
                    <a:pt x="2520" y="3520"/>
                  </a:lnTo>
                  <a:lnTo>
                    <a:pt x="2527" y="3523"/>
                  </a:lnTo>
                  <a:lnTo>
                    <a:pt x="2539" y="3528"/>
                  </a:lnTo>
                  <a:lnTo>
                    <a:pt x="2552" y="3531"/>
                  </a:lnTo>
                  <a:lnTo>
                    <a:pt x="2564" y="3534"/>
                  </a:lnTo>
                  <a:lnTo>
                    <a:pt x="2577" y="3539"/>
                  </a:lnTo>
                  <a:lnTo>
                    <a:pt x="2580" y="3540"/>
                  </a:lnTo>
                  <a:lnTo>
                    <a:pt x="2583" y="3544"/>
                  </a:lnTo>
                  <a:lnTo>
                    <a:pt x="2587" y="3523"/>
                  </a:lnTo>
                  <a:lnTo>
                    <a:pt x="2593" y="3505"/>
                  </a:lnTo>
                  <a:lnTo>
                    <a:pt x="2596" y="3497"/>
                  </a:lnTo>
                  <a:lnTo>
                    <a:pt x="2600" y="3490"/>
                  </a:lnTo>
                  <a:lnTo>
                    <a:pt x="2603" y="3485"/>
                  </a:lnTo>
                  <a:lnTo>
                    <a:pt x="2607" y="3481"/>
                  </a:lnTo>
                  <a:lnTo>
                    <a:pt x="2620" y="3475"/>
                  </a:lnTo>
                  <a:lnTo>
                    <a:pt x="2639" y="3470"/>
                  </a:lnTo>
                  <a:lnTo>
                    <a:pt x="2646" y="3465"/>
                  </a:lnTo>
                  <a:lnTo>
                    <a:pt x="2652" y="3460"/>
                  </a:lnTo>
                  <a:lnTo>
                    <a:pt x="2654" y="3458"/>
                  </a:lnTo>
                  <a:lnTo>
                    <a:pt x="2656" y="3455"/>
                  </a:lnTo>
                  <a:lnTo>
                    <a:pt x="2656" y="3450"/>
                  </a:lnTo>
                  <a:lnTo>
                    <a:pt x="2654" y="3446"/>
                  </a:lnTo>
                  <a:lnTo>
                    <a:pt x="2650" y="3446"/>
                  </a:lnTo>
                  <a:lnTo>
                    <a:pt x="2644" y="3446"/>
                  </a:lnTo>
                  <a:lnTo>
                    <a:pt x="2639" y="3443"/>
                  </a:lnTo>
                  <a:lnTo>
                    <a:pt x="2634" y="3441"/>
                  </a:lnTo>
                  <a:lnTo>
                    <a:pt x="2625" y="3435"/>
                  </a:lnTo>
                  <a:lnTo>
                    <a:pt x="2617" y="3429"/>
                  </a:lnTo>
                  <a:lnTo>
                    <a:pt x="2615" y="3425"/>
                  </a:lnTo>
                  <a:lnTo>
                    <a:pt x="2612" y="3422"/>
                  </a:lnTo>
                  <a:lnTo>
                    <a:pt x="2612" y="3418"/>
                  </a:lnTo>
                  <a:lnTo>
                    <a:pt x="2613" y="3415"/>
                  </a:lnTo>
                  <a:lnTo>
                    <a:pt x="2616" y="3411"/>
                  </a:lnTo>
                  <a:lnTo>
                    <a:pt x="2619" y="3409"/>
                  </a:lnTo>
                  <a:lnTo>
                    <a:pt x="2625" y="3407"/>
                  </a:lnTo>
                  <a:lnTo>
                    <a:pt x="2632" y="3406"/>
                  </a:lnTo>
                  <a:lnTo>
                    <a:pt x="2639" y="3406"/>
                  </a:lnTo>
                  <a:lnTo>
                    <a:pt x="2645" y="3407"/>
                  </a:lnTo>
                  <a:lnTo>
                    <a:pt x="2651" y="3409"/>
                  </a:lnTo>
                  <a:lnTo>
                    <a:pt x="2656" y="3413"/>
                  </a:lnTo>
                  <a:lnTo>
                    <a:pt x="2665" y="3422"/>
                  </a:lnTo>
                  <a:lnTo>
                    <a:pt x="2673" y="3432"/>
                  </a:lnTo>
                  <a:lnTo>
                    <a:pt x="2681" y="3443"/>
                  </a:lnTo>
                  <a:lnTo>
                    <a:pt x="2689" y="3452"/>
                  </a:lnTo>
                  <a:lnTo>
                    <a:pt x="2693" y="3456"/>
                  </a:lnTo>
                  <a:lnTo>
                    <a:pt x="2698" y="3458"/>
                  </a:lnTo>
                  <a:lnTo>
                    <a:pt x="2702" y="3460"/>
                  </a:lnTo>
                  <a:lnTo>
                    <a:pt x="2708" y="3460"/>
                  </a:lnTo>
                  <a:lnTo>
                    <a:pt x="2714" y="3460"/>
                  </a:lnTo>
                  <a:lnTo>
                    <a:pt x="2718" y="3457"/>
                  </a:lnTo>
                  <a:lnTo>
                    <a:pt x="2722" y="3454"/>
                  </a:lnTo>
                  <a:lnTo>
                    <a:pt x="2723" y="3449"/>
                  </a:lnTo>
                  <a:lnTo>
                    <a:pt x="2724" y="3443"/>
                  </a:lnTo>
                  <a:lnTo>
                    <a:pt x="2724" y="3436"/>
                  </a:lnTo>
                  <a:lnTo>
                    <a:pt x="2724" y="3430"/>
                  </a:lnTo>
                  <a:lnTo>
                    <a:pt x="2723" y="3422"/>
                  </a:lnTo>
                  <a:lnTo>
                    <a:pt x="2715" y="3392"/>
                  </a:lnTo>
                  <a:lnTo>
                    <a:pt x="2710" y="3372"/>
                  </a:lnTo>
                  <a:lnTo>
                    <a:pt x="2711" y="3366"/>
                  </a:lnTo>
                  <a:lnTo>
                    <a:pt x="2713" y="3360"/>
                  </a:lnTo>
                  <a:lnTo>
                    <a:pt x="2715" y="3356"/>
                  </a:lnTo>
                  <a:lnTo>
                    <a:pt x="2716" y="3351"/>
                  </a:lnTo>
                  <a:lnTo>
                    <a:pt x="2719" y="3348"/>
                  </a:lnTo>
                  <a:lnTo>
                    <a:pt x="2722" y="3345"/>
                  </a:lnTo>
                  <a:lnTo>
                    <a:pt x="2725" y="3342"/>
                  </a:lnTo>
                  <a:lnTo>
                    <a:pt x="2728" y="3341"/>
                  </a:lnTo>
                  <a:lnTo>
                    <a:pt x="2736" y="3337"/>
                  </a:lnTo>
                  <a:lnTo>
                    <a:pt x="2746" y="3336"/>
                  </a:lnTo>
                  <a:lnTo>
                    <a:pt x="2756" y="3335"/>
                  </a:lnTo>
                  <a:lnTo>
                    <a:pt x="2767" y="3334"/>
                  </a:lnTo>
                  <a:lnTo>
                    <a:pt x="2765" y="3321"/>
                  </a:lnTo>
                  <a:lnTo>
                    <a:pt x="2765" y="3307"/>
                  </a:lnTo>
                  <a:lnTo>
                    <a:pt x="2766" y="3300"/>
                  </a:lnTo>
                  <a:lnTo>
                    <a:pt x="2769" y="3294"/>
                  </a:lnTo>
                  <a:lnTo>
                    <a:pt x="2772" y="3293"/>
                  </a:lnTo>
                  <a:lnTo>
                    <a:pt x="2774" y="3291"/>
                  </a:lnTo>
                  <a:lnTo>
                    <a:pt x="2776" y="3290"/>
                  </a:lnTo>
                  <a:lnTo>
                    <a:pt x="2781" y="3290"/>
                  </a:lnTo>
                  <a:lnTo>
                    <a:pt x="2784" y="3267"/>
                  </a:lnTo>
                  <a:lnTo>
                    <a:pt x="2789" y="3234"/>
                  </a:lnTo>
                  <a:lnTo>
                    <a:pt x="2790" y="3217"/>
                  </a:lnTo>
                  <a:lnTo>
                    <a:pt x="2790" y="3202"/>
                  </a:lnTo>
                  <a:lnTo>
                    <a:pt x="2788" y="3196"/>
                  </a:lnTo>
                  <a:lnTo>
                    <a:pt x="2787" y="3191"/>
                  </a:lnTo>
                  <a:lnTo>
                    <a:pt x="2783" y="3186"/>
                  </a:lnTo>
                  <a:lnTo>
                    <a:pt x="2780" y="3184"/>
                  </a:lnTo>
                  <a:lnTo>
                    <a:pt x="2772" y="3180"/>
                  </a:lnTo>
                  <a:lnTo>
                    <a:pt x="2764" y="3178"/>
                  </a:lnTo>
                  <a:lnTo>
                    <a:pt x="2755" y="3177"/>
                  </a:lnTo>
                  <a:lnTo>
                    <a:pt x="2747" y="3176"/>
                  </a:lnTo>
                  <a:lnTo>
                    <a:pt x="2728" y="3177"/>
                  </a:lnTo>
                  <a:lnTo>
                    <a:pt x="2709" y="3178"/>
                  </a:lnTo>
                  <a:lnTo>
                    <a:pt x="2700" y="3179"/>
                  </a:lnTo>
                  <a:lnTo>
                    <a:pt x="2691" y="3180"/>
                  </a:lnTo>
                  <a:lnTo>
                    <a:pt x="2682" y="3180"/>
                  </a:lnTo>
                  <a:lnTo>
                    <a:pt x="2673" y="3180"/>
                  </a:lnTo>
                  <a:lnTo>
                    <a:pt x="2670" y="3171"/>
                  </a:lnTo>
                  <a:lnTo>
                    <a:pt x="2668" y="3162"/>
                  </a:lnTo>
                  <a:lnTo>
                    <a:pt x="2665" y="3153"/>
                  </a:lnTo>
                  <a:lnTo>
                    <a:pt x="2660" y="3144"/>
                  </a:lnTo>
                  <a:lnTo>
                    <a:pt x="2659" y="3130"/>
                  </a:lnTo>
                  <a:lnTo>
                    <a:pt x="2659" y="3115"/>
                  </a:lnTo>
                  <a:lnTo>
                    <a:pt x="2660" y="3102"/>
                  </a:lnTo>
                  <a:lnTo>
                    <a:pt x="2660" y="3087"/>
                  </a:lnTo>
                  <a:lnTo>
                    <a:pt x="2662" y="3070"/>
                  </a:lnTo>
                  <a:lnTo>
                    <a:pt x="2665" y="3047"/>
                  </a:lnTo>
                  <a:lnTo>
                    <a:pt x="2665" y="3036"/>
                  </a:lnTo>
                  <a:lnTo>
                    <a:pt x="2662" y="3025"/>
                  </a:lnTo>
                  <a:lnTo>
                    <a:pt x="2661" y="3021"/>
                  </a:lnTo>
                  <a:lnTo>
                    <a:pt x="2659" y="3017"/>
                  </a:lnTo>
                  <a:lnTo>
                    <a:pt x="2657" y="3014"/>
                  </a:lnTo>
                  <a:lnTo>
                    <a:pt x="2653" y="3012"/>
                  </a:lnTo>
                  <a:lnTo>
                    <a:pt x="2644" y="3008"/>
                  </a:lnTo>
                  <a:lnTo>
                    <a:pt x="2631" y="3007"/>
                  </a:lnTo>
                  <a:lnTo>
                    <a:pt x="2615" y="3007"/>
                  </a:lnTo>
                  <a:lnTo>
                    <a:pt x="2598" y="3008"/>
                  </a:lnTo>
                  <a:lnTo>
                    <a:pt x="2590" y="3009"/>
                  </a:lnTo>
                  <a:lnTo>
                    <a:pt x="2582" y="3012"/>
                  </a:lnTo>
                  <a:lnTo>
                    <a:pt x="2575" y="3014"/>
                  </a:lnTo>
                  <a:lnTo>
                    <a:pt x="2568" y="3016"/>
                  </a:lnTo>
                  <a:lnTo>
                    <a:pt x="2562" y="3020"/>
                  </a:lnTo>
                  <a:lnTo>
                    <a:pt x="2559" y="3023"/>
                  </a:lnTo>
                  <a:lnTo>
                    <a:pt x="2555" y="3028"/>
                  </a:lnTo>
                  <a:lnTo>
                    <a:pt x="2554" y="3032"/>
                  </a:lnTo>
                  <a:lnTo>
                    <a:pt x="2547" y="3032"/>
                  </a:lnTo>
                  <a:lnTo>
                    <a:pt x="2542" y="3032"/>
                  </a:lnTo>
                  <a:lnTo>
                    <a:pt x="2542" y="3017"/>
                  </a:lnTo>
                  <a:lnTo>
                    <a:pt x="2544" y="3004"/>
                  </a:lnTo>
                  <a:lnTo>
                    <a:pt x="2545" y="2997"/>
                  </a:lnTo>
                  <a:lnTo>
                    <a:pt x="2546" y="2990"/>
                  </a:lnTo>
                  <a:lnTo>
                    <a:pt x="2546" y="2983"/>
                  </a:lnTo>
                  <a:lnTo>
                    <a:pt x="2545" y="2976"/>
                  </a:lnTo>
                  <a:lnTo>
                    <a:pt x="2535" y="2973"/>
                  </a:lnTo>
                  <a:lnTo>
                    <a:pt x="2525" y="2967"/>
                  </a:lnTo>
                  <a:lnTo>
                    <a:pt x="2518" y="2966"/>
                  </a:lnTo>
                  <a:lnTo>
                    <a:pt x="2513" y="2966"/>
                  </a:lnTo>
                  <a:lnTo>
                    <a:pt x="2508" y="2967"/>
                  </a:lnTo>
                  <a:lnTo>
                    <a:pt x="2503" y="2968"/>
                  </a:lnTo>
                  <a:lnTo>
                    <a:pt x="2498" y="2970"/>
                  </a:lnTo>
                  <a:lnTo>
                    <a:pt x="2494" y="2971"/>
                  </a:lnTo>
                  <a:lnTo>
                    <a:pt x="2489" y="2971"/>
                  </a:lnTo>
                  <a:lnTo>
                    <a:pt x="2485" y="2971"/>
                  </a:lnTo>
                  <a:lnTo>
                    <a:pt x="2478" y="2964"/>
                  </a:lnTo>
                  <a:lnTo>
                    <a:pt x="2476" y="2958"/>
                  </a:lnTo>
                  <a:lnTo>
                    <a:pt x="2476" y="2956"/>
                  </a:lnTo>
                  <a:lnTo>
                    <a:pt x="2476" y="2955"/>
                  </a:lnTo>
                  <a:lnTo>
                    <a:pt x="2477" y="2954"/>
                  </a:lnTo>
                  <a:lnTo>
                    <a:pt x="2479" y="2951"/>
                  </a:lnTo>
                  <a:lnTo>
                    <a:pt x="2484" y="2950"/>
                  </a:lnTo>
                  <a:lnTo>
                    <a:pt x="2489" y="2949"/>
                  </a:lnTo>
                  <a:lnTo>
                    <a:pt x="2496" y="2948"/>
                  </a:lnTo>
                  <a:lnTo>
                    <a:pt x="2503" y="2948"/>
                  </a:lnTo>
                  <a:lnTo>
                    <a:pt x="2505" y="2922"/>
                  </a:lnTo>
                  <a:lnTo>
                    <a:pt x="2509" y="2888"/>
                  </a:lnTo>
                  <a:lnTo>
                    <a:pt x="2509" y="2878"/>
                  </a:lnTo>
                  <a:lnTo>
                    <a:pt x="2508" y="2871"/>
                  </a:lnTo>
                  <a:lnTo>
                    <a:pt x="2508" y="2863"/>
                  </a:lnTo>
                  <a:lnTo>
                    <a:pt x="2505" y="2856"/>
                  </a:lnTo>
                  <a:lnTo>
                    <a:pt x="2503" y="2849"/>
                  </a:lnTo>
                  <a:lnTo>
                    <a:pt x="2500" y="2844"/>
                  </a:lnTo>
                  <a:lnTo>
                    <a:pt x="2496" y="2840"/>
                  </a:lnTo>
                  <a:lnTo>
                    <a:pt x="2490" y="2836"/>
                  </a:lnTo>
                  <a:lnTo>
                    <a:pt x="2483" y="2834"/>
                  </a:lnTo>
                  <a:lnTo>
                    <a:pt x="2473" y="2833"/>
                  </a:lnTo>
                  <a:lnTo>
                    <a:pt x="2462" y="2832"/>
                  </a:lnTo>
                  <a:lnTo>
                    <a:pt x="2452" y="2833"/>
                  </a:lnTo>
                  <a:lnTo>
                    <a:pt x="2446" y="2834"/>
                  </a:lnTo>
                  <a:lnTo>
                    <a:pt x="2442" y="2836"/>
                  </a:lnTo>
                  <a:lnTo>
                    <a:pt x="2437" y="2839"/>
                  </a:lnTo>
                  <a:lnTo>
                    <a:pt x="2434" y="2841"/>
                  </a:lnTo>
                  <a:lnTo>
                    <a:pt x="2431" y="2844"/>
                  </a:lnTo>
                  <a:lnTo>
                    <a:pt x="2429" y="2849"/>
                  </a:lnTo>
                  <a:lnTo>
                    <a:pt x="2428" y="2853"/>
                  </a:lnTo>
                  <a:lnTo>
                    <a:pt x="2429" y="2858"/>
                  </a:lnTo>
                  <a:lnTo>
                    <a:pt x="2418" y="2859"/>
                  </a:lnTo>
                  <a:lnTo>
                    <a:pt x="2406" y="2858"/>
                  </a:lnTo>
                  <a:lnTo>
                    <a:pt x="2407" y="2847"/>
                  </a:lnTo>
                  <a:lnTo>
                    <a:pt x="2408" y="2836"/>
                  </a:lnTo>
                  <a:lnTo>
                    <a:pt x="2412" y="2827"/>
                  </a:lnTo>
                  <a:lnTo>
                    <a:pt x="2415" y="2819"/>
                  </a:lnTo>
                  <a:lnTo>
                    <a:pt x="2420" y="2811"/>
                  </a:lnTo>
                  <a:lnTo>
                    <a:pt x="2422" y="2802"/>
                  </a:lnTo>
                  <a:lnTo>
                    <a:pt x="2424" y="2792"/>
                  </a:lnTo>
                  <a:lnTo>
                    <a:pt x="2424" y="2779"/>
                  </a:lnTo>
                  <a:lnTo>
                    <a:pt x="2414" y="2779"/>
                  </a:lnTo>
                  <a:lnTo>
                    <a:pt x="2403" y="2781"/>
                  </a:lnTo>
                  <a:lnTo>
                    <a:pt x="2403" y="2794"/>
                  </a:lnTo>
                  <a:lnTo>
                    <a:pt x="2403" y="2808"/>
                  </a:lnTo>
                  <a:lnTo>
                    <a:pt x="2393" y="2809"/>
                  </a:lnTo>
                  <a:lnTo>
                    <a:pt x="2383" y="2808"/>
                  </a:lnTo>
                  <a:lnTo>
                    <a:pt x="2383" y="2803"/>
                  </a:lnTo>
                  <a:lnTo>
                    <a:pt x="2381" y="2800"/>
                  </a:lnTo>
                  <a:lnTo>
                    <a:pt x="2379" y="2797"/>
                  </a:lnTo>
                  <a:lnTo>
                    <a:pt x="2375" y="2794"/>
                  </a:lnTo>
                  <a:lnTo>
                    <a:pt x="2366" y="2791"/>
                  </a:lnTo>
                  <a:lnTo>
                    <a:pt x="2355" y="2790"/>
                  </a:lnTo>
                  <a:lnTo>
                    <a:pt x="2331" y="2791"/>
                  </a:lnTo>
                  <a:lnTo>
                    <a:pt x="2313" y="2792"/>
                  </a:lnTo>
                  <a:lnTo>
                    <a:pt x="2316" y="2797"/>
                  </a:lnTo>
                  <a:lnTo>
                    <a:pt x="2319" y="2800"/>
                  </a:lnTo>
                  <a:lnTo>
                    <a:pt x="2321" y="2804"/>
                  </a:lnTo>
                  <a:lnTo>
                    <a:pt x="2321" y="2810"/>
                  </a:lnTo>
                  <a:lnTo>
                    <a:pt x="2322" y="2820"/>
                  </a:lnTo>
                  <a:lnTo>
                    <a:pt x="2321" y="2831"/>
                  </a:lnTo>
                  <a:lnTo>
                    <a:pt x="2314" y="2833"/>
                  </a:lnTo>
                  <a:lnTo>
                    <a:pt x="2307" y="2836"/>
                  </a:lnTo>
                  <a:lnTo>
                    <a:pt x="2301" y="2840"/>
                  </a:lnTo>
                  <a:lnTo>
                    <a:pt x="2297" y="2844"/>
                  </a:lnTo>
                  <a:lnTo>
                    <a:pt x="2288" y="2855"/>
                  </a:lnTo>
                  <a:lnTo>
                    <a:pt x="2279" y="2866"/>
                  </a:lnTo>
                  <a:lnTo>
                    <a:pt x="2273" y="2872"/>
                  </a:lnTo>
                  <a:lnTo>
                    <a:pt x="2267" y="2876"/>
                  </a:lnTo>
                  <a:lnTo>
                    <a:pt x="2260" y="2878"/>
                  </a:lnTo>
                  <a:lnTo>
                    <a:pt x="2254" y="2881"/>
                  </a:lnTo>
                  <a:lnTo>
                    <a:pt x="2239" y="2882"/>
                  </a:lnTo>
                  <a:lnTo>
                    <a:pt x="2223" y="2883"/>
                  </a:lnTo>
                  <a:lnTo>
                    <a:pt x="2223" y="2889"/>
                  </a:lnTo>
                  <a:lnTo>
                    <a:pt x="2223" y="2893"/>
                  </a:lnTo>
                  <a:lnTo>
                    <a:pt x="2197" y="2894"/>
                  </a:lnTo>
                  <a:lnTo>
                    <a:pt x="2172" y="2896"/>
                  </a:lnTo>
                  <a:lnTo>
                    <a:pt x="2147" y="2896"/>
                  </a:lnTo>
                  <a:lnTo>
                    <a:pt x="2122" y="2896"/>
                  </a:lnTo>
                  <a:lnTo>
                    <a:pt x="2122" y="2905"/>
                  </a:lnTo>
                  <a:lnTo>
                    <a:pt x="2120" y="2914"/>
                  </a:lnTo>
                  <a:lnTo>
                    <a:pt x="2119" y="2917"/>
                  </a:lnTo>
                  <a:lnTo>
                    <a:pt x="2118" y="2921"/>
                  </a:lnTo>
                  <a:lnTo>
                    <a:pt x="2115" y="2923"/>
                  </a:lnTo>
                  <a:lnTo>
                    <a:pt x="2110" y="2925"/>
                  </a:lnTo>
                  <a:lnTo>
                    <a:pt x="2109" y="2922"/>
                  </a:lnTo>
                  <a:lnTo>
                    <a:pt x="2108" y="2916"/>
                  </a:lnTo>
                  <a:lnTo>
                    <a:pt x="2108" y="2913"/>
                  </a:lnTo>
                  <a:lnTo>
                    <a:pt x="2108" y="2910"/>
                  </a:lnTo>
                  <a:lnTo>
                    <a:pt x="2108" y="2908"/>
                  </a:lnTo>
                  <a:lnTo>
                    <a:pt x="2109" y="2907"/>
                  </a:lnTo>
                  <a:lnTo>
                    <a:pt x="2102" y="2906"/>
                  </a:lnTo>
                  <a:lnTo>
                    <a:pt x="2096" y="2905"/>
                  </a:lnTo>
                  <a:lnTo>
                    <a:pt x="2092" y="2902"/>
                  </a:lnTo>
                  <a:lnTo>
                    <a:pt x="2089" y="2900"/>
                  </a:lnTo>
                  <a:lnTo>
                    <a:pt x="2085" y="2897"/>
                  </a:lnTo>
                  <a:lnTo>
                    <a:pt x="2083" y="2893"/>
                  </a:lnTo>
                  <a:lnTo>
                    <a:pt x="2081" y="2889"/>
                  </a:lnTo>
                  <a:lnTo>
                    <a:pt x="2079" y="2884"/>
                  </a:lnTo>
                  <a:lnTo>
                    <a:pt x="2078" y="2863"/>
                  </a:lnTo>
                  <a:lnTo>
                    <a:pt x="2077" y="2840"/>
                  </a:lnTo>
                  <a:lnTo>
                    <a:pt x="2050" y="2839"/>
                  </a:lnTo>
                  <a:lnTo>
                    <a:pt x="2018" y="2839"/>
                  </a:lnTo>
                  <a:lnTo>
                    <a:pt x="2002" y="2836"/>
                  </a:lnTo>
                  <a:lnTo>
                    <a:pt x="1987" y="2834"/>
                  </a:lnTo>
                  <a:lnTo>
                    <a:pt x="1980" y="2832"/>
                  </a:lnTo>
                  <a:lnTo>
                    <a:pt x="1974" y="2830"/>
                  </a:lnTo>
                  <a:lnTo>
                    <a:pt x="1968" y="2826"/>
                  </a:lnTo>
                  <a:lnTo>
                    <a:pt x="1962" y="2823"/>
                  </a:lnTo>
                  <a:lnTo>
                    <a:pt x="1950" y="2811"/>
                  </a:lnTo>
                  <a:lnTo>
                    <a:pt x="1937" y="2800"/>
                  </a:lnTo>
                  <a:lnTo>
                    <a:pt x="1930" y="2797"/>
                  </a:lnTo>
                  <a:lnTo>
                    <a:pt x="1923" y="2793"/>
                  </a:lnTo>
                  <a:lnTo>
                    <a:pt x="1915" y="2792"/>
                  </a:lnTo>
                  <a:lnTo>
                    <a:pt x="1905" y="2793"/>
                  </a:lnTo>
                  <a:lnTo>
                    <a:pt x="1907" y="2812"/>
                  </a:lnTo>
                  <a:lnTo>
                    <a:pt x="1910" y="2841"/>
                  </a:lnTo>
                  <a:lnTo>
                    <a:pt x="1911" y="2856"/>
                  </a:lnTo>
                  <a:lnTo>
                    <a:pt x="1910" y="2868"/>
                  </a:lnTo>
                  <a:lnTo>
                    <a:pt x="1909" y="2874"/>
                  </a:lnTo>
                  <a:lnTo>
                    <a:pt x="1907" y="2878"/>
                  </a:lnTo>
                  <a:lnTo>
                    <a:pt x="1905" y="2881"/>
                  </a:lnTo>
                  <a:lnTo>
                    <a:pt x="1903" y="2882"/>
                  </a:lnTo>
                  <a:lnTo>
                    <a:pt x="1893" y="2884"/>
                  </a:lnTo>
                  <a:lnTo>
                    <a:pt x="1882" y="2885"/>
                  </a:lnTo>
                  <a:lnTo>
                    <a:pt x="1871" y="2885"/>
                  </a:lnTo>
                  <a:lnTo>
                    <a:pt x="1861" y="2884"/>
                  </a:lnTo>
                  <a:lnTo>
                    <a:pt x="1839" y="2882"/>
                  </a:lnTo>
                  <a:lnTo>
                    <a:pt x="1819" y="2881"/>
                  </a:lnTo>
                  <a:lnTo>
                    <a:pt x="1817" y="2873"/>
                  </a:lnTo>
                  <a:lnTo>
                    <a:pt x="1817" y="2865"/>
                  </a:lnTo>
                  <a:lnTo>
                    <a:pt x="1819" y="2857"/>
                  </a:lnTo>
                  <a:lnTo>
                    <a:pt x="1820" y="2848"/>
                  </a:lnTo>
                  <a:lnTo>
                    <a:pt x="1824" y="2832"/>
                  </a:lnTo>
                  <a:lnTo>
                    <a:pt x="1829" y="2816"/>
                  </a:lnTo>
                  <a:lnTo>
                    <a:pt x="1837" y="2815"/>
                  </a:lnTo>
                  <a:lnTo>
                    <a:pt x="1844" y="2812"/>
                  </a:lnTo>
                  <a:lnTo>
                    <a:pt x="1849" y="2810"/>
                  </a:lnTo>
                  <a:lnTo>
                    <a:pt x="1854" y="2807"/>
                  </a:lnTo>
                  <a:lnTo>
                    <a:pt x="1857" y="2802"/>
                  </a:lnTo>
                  <a:lnTo>
                    <a:pt x="1860" y="2799"/>
                  </a:lnTo>
                  <a:lnTo>
                    <a:pt x="1862" y="2794"/>
                  </a:lnTo>
                  <a:lnTo>
                    <a:pt x="1863" y="2789"/>
                  </a:lnTo>
                  <a:lnTo>
                    <a:pt x="1863" y="2784"/>
                  </a:lnTo>
                  <a:lnTo>
                    <a:pt x="1862" y="2778"/>
                  </a:lnTo>
                  <a:lnTo>
                    <a:pt x="1861" y="2773"/>
                  </a:lnTo>
                  <a:lnTo>
                    <a:pt x="1858" y="2767"/>
                  </a:lnTo>
                  <a:lnTo>
                    <a:pt x="1853" y="2756"/>
                  </a:lnTo>
                  <a:lnTo>
                    <a:pt x="1845" y="2745"/>
                  </a:lnTo>
                  <a:lnTo>
                    <a:pt x="1828" y="2735"/>
                  </a:lnTo>
                  <a:lnTo>
                    <a:pt x="1811" y="2726"/>
                  </a:lnTo>
                  <a:lnTo>
                    <a:pt x="1807" y="2720"/>
                  </a:lnTo>
                  <a:lnTo>
                    <a:pt x="1805" y="2715"/>
                  </a:lnTo>
                  <a:lnTo>
                    <a:pt x="1805" y="2708"/>
                  </a:lnTo>
                  <a:lnTo>
                    <a:pt x="1806" y="2700"/>
                  </a:lnTo>
                  <a:lnTo>
                    <a:pt x="1808" y="2686"/>
                  </a:lnTo>
                  <a:lnTo>
                    <a:pt x="1811" y="2672"/>
                  </a:lnTo>
                  <a:lnTo>
                    <a:pt x="1798" y="2668"/>
                  </a:lnTo>
                  <a:lnTo>
                    <a:pt x="1784" y="2661"/>
                  </a:lnTo>
                  <a:lnTo>
                    <a:pt x="1778" y="2658"/>
                  </a:lnTo>
                  <a:lnTo>
                    <a:pt x="1771" y="2655"/>
                  </a:lnTo>
                  <a:lnTo>
                    <a:pt x="1764" y="2653"/>
                  </a:lnTo>
                  <a:lnTo>
                    <a:pt x="1757" y="2653"/>
                  </a:lnTo>
                  <a:lnTo>
                    <a:pt x="1757" y="2639"/>
                  </a:lnTo>
                  <a:lnTo>
                    <a:pt x="1757" y="2626"/>
                  </a:lnTo>
                  <a:lnTo>
                    <a:pt x="1765" y="2626"/>
                  </a:lnTo>
                  <a:lnTo>
                    <a:pt x="1773" y="2626"/>
                  </a:lnTo>
                  <a:lnTo>
                    <a:pt x="1781" y="2627"/>
                  </a:lnTo>
                  <a:lnTo>
                    <a:pt x="1789" y="2629"/>
                  </a:lnTo>
                  <a:lnTo>
                    <a:pt x="1796" y="2631"/>
                  </a:lnTo>
                  <a:lnTo>
                    <a:pt x="1804" y="2635"/>
                  </a:lnTo>
                  <a:lnTo>
                    <a:pt x="1810" y="2638"/>
                  </a:lnTo>
                  <a:lnTo>
                    <a:pt x="1816" y="2643"/>
                  </a:lnTo>
                  <a:lnTo>
                    <a:pt x="1822" y="2647"/>
                  </a:lnTo>
                  <a:lnTo>
                    <a:pt x="1828" y="2653"/>
                  </a:lnTo>
                  <a:lnTo>
                    <a:pt x="1833" y="2659"/>
                  </a:lnTo>
                  <a:lnTo>
                    <a:pt x="1838" y="2664"/>
                  </a:lnTo>
                  <a:lnTo>
                    <a:pt x="1843" y="2671"/>
                  </a:lnTo>
                  <a:lnTo>
                    <a:pt x="1846" y="2678"/>
                  </a:lnTo>
                  <a:lnTo>
                    <a:pt x="1851" y="2685"/>
                  </a:lnTo>
                  <a:lnTo>
                    <a:pt x="1853" y="2693"/>
                  </a:lnTo>
                  <a:lnTo>
                    <a:pt x="1856" y="2700"/>
                  </a:lnTo>
                  <a:lnTo>
                    <a:pt x="1860" y="2705"/>
                  </a:lnTo>
                  <a:lnTo>
                    <a:pt x="1863" y="2709"/>
                  </a:lnTo>
                  <a:lnTo>
                    <a:pt x="1868" y="2712"/>
                  </a:lnTo>
                  <a:lnTo>
                    <a:pt x="1878" y="2717"/>
                  </a:lnTo>
                  <a:lnTo>
                    <a:pt x="1888" y="2719"/>
                  </a:lnTo>
                  <a:lnTo>
                    <a:pt x="1893" y="2721"/>
                  </a:lnTo>
                  <a:lnTo>
                    <a:pt x="1898" y="2724"/>
                  </a:lnTo>
                  <a:lnTo>
                    <a:pt x="1903" y="2726"/>
                  </a:lnTo>
                  <a:lnTo>
                    <a:pt x="1906" y="2730"/>
                  </a:lnTo>
                  <a:lnTo>
                    <a:pt x="1910" y="2735"/>
                  </a:lnTo>
                  <a:lnTo>
                    <a:pt x="1913" y="2741"/>
                  </a:lnTo>
                  <a:lnTo>
                    <a:pt x="1915" y="2749"/>
                  </a:lnTo>
                  <a:lnTo>
                    <a:pt x="1917" y="2758"/>
                  </a:lnTo>
                  <a:lnTo>
                    <a:pt x="1921" y="2759"/>
                  </a:lnTo>
                  <a:lnTo>
                    <a:pt x="1926" y="2760"/>
                  </a:lnTo>
                  <a:lnTo>
                    <a:pt x="1930" y="2759"/>
                  </a:lnTo>
                  <a:lnTo>
                    <a:pt x="1934" y="2757"/>
                  </a:lnTo>
                  <a:lnTo>
                    <a:pt x="1937" y="2754"/>
                  </a:lnTo>
                  <a:lnTo>
                    <a:pt x="1939" y="2751"/>
                  </a:lnTo>
                  <a:lnTo>
                    <a:pt x="1940" y="2748"/>
                  </a:lnTo>
                  <a:lnTo>
                    <a:pt x="1942" y="2742"/>
                  </a:lnTo>
                  <a:lnTo>
                    <a:pt x="1951" y="2741"/>
                  </a:lnTo>
                  <a:lnTo>
                    <a:pt x="1959" y="2740"/>
                  </a:lnTo>
                  <a:lnTo>
                    <a:pt x="1967" y="2738"/>
                  </a:lnTo>
                  <a:lnTo>
                    <a:pt x="1975" y="2740"/>
                  </a:lnTo>
                  <a:lnTo>
                    <a:pt x="1983" y="2740"/>
                  </a:lnTo>
                  <a:lnTo>
                    <a:pt x="1989" y="2742"/>
                  </a:lnTo>
                  <a:lnTo>
                    <a:pt x="1996" y="2743"/>
                  </a:lnTo>
                  <a:lnTo>
                    <a:pt x="2003" y="2746"/>
                  </a:lnTo>
                  <a:lnTo>
                    <a:pt x="2010" y="2749"/>
                  </a:lnTo>
                  <a:lnTo>
                    <a:pt x="2016" y="2753"/>
                  </a:lnTo>
                  <a:lnTo>
                    <a:pt x="2022" y="2758"/>
                  </a:lnTo>
                  <a:lnTo>
                    <a:pt x="2027" y="2762"/>
                  </a:lnTo>
                  <a:lnTo>
                    <a:pt x="2033" y="2769"/>
                  </a:lnTo>
                  <a:lnTo>
                    <a:pt x="2037" y="2775"/>
                  </a:lnTo>
                  <a:lnTo>
                    <a:pt x="2042" y="2782"/>
                  </a:lnTo>
                  <a:lnTo>
                    <a:pt x="2046" y="2790"/>
                  </a:lnTo>
                  <a:lnTo>
                    <a:pt x="2051" y="2799"/>
                  </a:lnTo>
                  <a:lnTo>
                    <a:pt x="2058" y="2804"/>
                  </a:lnTo>
                  <a:lnTo>
                    <a:pt x="2063" y="2808"/>
                  </a:lnTo>
                  <a:lnTo>
                    <a:pt x="2070" y="2809"/>
                  </a:lnTo>
                  <a:lnTo>
                    <a:pt x="2076" y="2808"/>
                  </a:lnTo>
                  <a:lnTo>
                    <a:pt x="2082" y="2806"/>
                  </a:lnTo>
                  <a:lnTo>
                    <a:pt x="2087" y="2801"/>
                  </a:lnTo>
                  <a:lnTo>
                    <a:pt x="2092" y="2797"/>
                  </a:lnTo>
                  <a:lnTo>
                    <a:pt x="2095" y="2791"/>
                  </a:lnTo>
                  <a:lnTo>
                    <a:pt x="2098" y="2785"/>
                  </a:lnTo>
                  <a:lnTo>
                    <a:pt x="2099" y="2778"/>
                  </a:lnTo>
                  <a:lnTo>
                    <a:pt x="2099" y="2773"/>
                  </a:lnTo>
                  <a:lnTo>
                    <a:pt x="2096" y="2767"/>
                  </a:lnTo>
                  <a:lnTo>
                    <a:pt x="2092" y="2761"/>
                  </a:lnTo>
                  <a:lnTo>
                    <a:pt x="2085" y="2757"/>
                  </a:lnTo>
                  <a:lnTo>
                    <a:pt x="2076" y="2753"/>
                  </a:lnTo>
                  <a:lnTo>
                    <a:pt x="2069" y="2751"/>
                  </a:lnTo>
                  <a:lnTo>
                    <a:pt x="2063" y="2748"/>
                  </a:lnTo>
                  <a:lnTo>
                    <a:pt x="2059" y="2743"/>
                  </a:lnTo>
                  <a:lnTo>
                    <a:pt x="2054" y="2738"/>
                  </a:lnTo>
                  <a:lnTo>
                    <a:pt x="2051" y="2733"/>
                  </a:lnTo>
                  <a:lnTo>
                    <a:pt x="2048" y="2727"/>
                  </a:lnTo>
                  <a:lnTo>
                    <a:pt x="2045" y="2720"/>
                  </a:lnTo>
                  <a:lnTo>
                    <a:pt x="2044" y="2713"/>
                  </a:lnTo>
                  <a:lnTo>
                    <a:pt x="2043" y="2707"/>
                  </a:lnTo>
                  <a:lnTo>
                    <a:pt x="2043" y="2700"/>
                  </a:lnTo>
                  <a:lnTo>
                    <a:pt x="2044" y="2693"/>
                  </a:lnTo>
                  <a:lnTo>
                    <a:pt x="2045" y="2686"/>
                  </a:lnTo>
                  <a:lnTo>
                    <a:pt x="2048" y="2679"/>
                  </a:lnTo>
                  <a:lnTo>
                    <a:pt x="2051" y="2672"/>
                  </a:lnTo>
                  <a:lnTo>
                    <a:pt x="2054" y="2667"/>
                  </a:lnTo>
                  <a:lnTo>
                    <a:pt x="2059" y="2661"/>
                  </a:lnTo>
                  <a:lnTo>
                    <a:pt x="2062" y="2659"/>
                  </a:lnTo>
                  <a:lnTo>
                    <a:pt x="2066" y="2656"/>
                  </a:lnTo>
                  <a:lnTo>
                    <a:pt x="2070" y="2655"/>
                  </a:lnTo>
                  <a:lnTo>
                    <a:pt x="2075" y="2654"/>
                  </a:lnTo>
                  <a:lnTo>
                    <a:pt x="2085" y="2654"/>
                  </a:lnTo>
                  <a:lnTo>
                    <a:pt x="2096" y="2653"/>
                  </a:lnTo>
                  <a:lnTo>
                    <a:pt x="2106" y="2653"/>
                  </a:lnTo>
                  <a:lnTo>
                    <a:pt x="2114" y="2653"/>
                  </a:lnTo>
                  <a:lnTo>
                    <a:pt x="2122" y="2652"/>
                  </a:lnTo>
                  <a:lnTo>
                    <a:pt x="2128" y="2650"/>
                  </a:lnTo>
                  <a:lnTo>
                    <a:pt x="2132" y="2648"/>
                  </a:lnTo>
                  <a:lnTo>
                    <a:pt x="2134" y="2647"/>
                  </a:lnTo>
                  <a:lnTo>
                    <a:pt x="2136" y="2645"/>
                  </a:lnTo>
                  <a:lnTo>
                    <a:pt x="2137" y="2643"/>
                  </a:lnTo>
                  <a:lnTo>
                    <a:pt x="2139" y="2639"/>
                  </a:lnTo>
                  <a:lnTo>
                    <a:pt x="2139" y="2636"/>
                  </a:lnTo>
                  <a:lnTo>
                    <a:pt x="2139" y="2633"/>
                  </a:lnTo>
                  <a:lnTo>
                    <a:pt x="2137" y="2628"/>
                  </a:lnTo>
                  <a:lnTo>
                    <a:pt x="2132" y="2627"/>
                  </a:lnTo>
                  <a:lnTo>
                    <a:pt x="2126" y="2623"/>
                  </a:lnTo>
                  <a:lnTo>
                    <a:pt x="2120" y="2620"/>
                  </a:lnTo>
                  <a:lnTo>
                    <a:pt x="2115" y="2615"/>
                  </a:lnTo>
                  <a:lnTo>
                    <a:pt x="2107" y="2604"/>
                  </a:lnTo>
                  <a:lnTo>
                    <a:pt x="2100" y="2594"/>
                  </a:lnTo>
                  <a:lnTo>
                    <a:pt x="2098" y="2587"/>
                  </a:lnTo>
                  <a:lnTo>
                    <a:pt x="2094" y="2580"/>
                  </a:lnTo>
                  <a:lnTo>
                    <a:pt x="2093" y="2573"/>
                  </a:lnTo>
                  <a:lnTo>
                    <a:pt x="2092" y="2566"/>
                  </a:lnTo>
                  <a:lnTo>
                    <a:pt x="2090" y="2560"/>
                  </a:lnTo>
                  <a:lnTo>
                    <a:pt x="2087" y="2555"/>
                  </a:lnTo>
                  <a:lnTo>
                    <a:pt x="2084" y="2552"/>
                  </a:lnTo>
                  <a:lnTo>
                    <a:pt x="2079" y="2551"/>
                  </a:lnTo>
                  <a:lnTo>
                    <a:pt x="2076" y="2549"/>
                  </a:lnTo>
                  <a:lnTo>
                    <a:pt x="2071" y="2548"/>
                  </a:lnTo>
                  <a:lnTo>
                    <a:pt x="2067" y="2547"/>
                  </a:lnTo>
                  <a:lnTo>
                    <a:pt x="2062" y="2544"/>
                  </a:lnTo>
                  <a:lnTo>
                    <a:pt x="2063" y="2560"/>
                  </a:lnTo>
                  <a:lnTo>
                    <a:pt x="2068" y="2581"/>
                  </a:lnTo>
                  <a:lnTo>
                    <a:pt x="2070" y="2592"/>
                  </a:lnTo>
                  <a:lnTo>
                    <a:pt x="2073" y="2602"/>
                  </a:lnTo>
                  <a:lnTo>
                    <a:pt x="2074" y="2609"/>
                  </a:lnTo>
                  <a:lnTo>
                    <a:pt x="2073" y="2613"/>
                  </a:lnTo>
                  <a:lnTo>
                    <a:pt x="2071" y="2615"/>
                  </a:lnTo>
                  <a:lnTo>
                    <a:pt x="2069" y="2617"/>
                  </a:lnTo>
                  <a:lnTo>
                    <a:pt x="2066" y="2615"/>
                  </a:lnTo>
                  <a:lnTo>
                    <a:pt x="2063" y="2614"/>
                  </a:lnTo>
                  <a:lnTo>
                    <a:pt x="2055" y="2611"/>
                  </a:lnTo>
                  <a:lnTo>
                    <a:pt x="2048" y="2604"/>
                  </a:lnTo>
                  <a:lnTo>
                    <a:pt x="2038" y="2598"/>
                  </a:lnTo>
                  <a:lnTo>
                    <a:pt x="2030" y="2592"/>
                  </a:lnTo>
                  <a:lnTo>
                    <a:pt x="2021" y="2587"/>
                  </a:lnTo>
                  <a:lnTo>
                    <a:pt x="2013" y="2586"/>
                  </a:lnTo>
                  <a:lnTo>
                    <a:pt x="2013" y="2573"/>
                  </a:lnTo>
                  <a:lnTo>
                    <a:pt x="2012" y="2561"/>
                  </a:lnTo>
                  <a:lnTo>
                    <a:pt x="2011" y="2548"/>
                  </a:lnTo>
                  <a:lnTo>
                    <a:pt x="2010" y="2536"/>
                  </a:lnTo>
                  <a:lnTo>
                    <a:pt x="2007" y="2538"/>
                  </a:lnTo>
                  <a:lnTo>
                    <a:pt x="2002" y="2538"/>
                  </a:lnTo>
                  <a:lnTo>
                    <a:pt x="2001" y="2543"/>
                  </a:lnTo>
                  <a:lnTo>
                    <a:pt x="1999" y="2546"/>
                  </a:lnTo>
                  <a:lnTo>
                    <a:pt x="1996" y="2549"/>
                  </a:lnTo>
                  <a:lnTo>
                    <a:pt x="1994" y="2552"/>
                  </a:lnTo>
                  <a:lnTo>
                    <a:pt x="1986" y="2554"/>
                  </a:lnTo>
                  <a:lnTo>
                    <a:pt x="1978" y="2555"/>
                  </a:lnTo>
                  <a:lnTo>
                    <a:pt x="1961" y="2554"/>
                  </a:lnTo>
                  <a:lnTo>
                    <a:pt x="1945" y="2551"/>
                  </a:lnTo>
                  <a:lnTo>
                    <a:pt x="1938" y="2549"/>
                  </a:lnTo>
                  <a:lnTo>
                    <a:pt x="1931" y="2549"/>
                  </a:lnTo>
                  <a:lnTo>
                    <a:pt x="1926" y="2551"/>
                  </a:lnTo>
                  <a:lnTo>
                    <a:pt x="1921" y="2552"/>
                  </a:lnTo>
                  <a:lnTo>
                    <a:pt x="1917" y="2554"/>
                  </a:lnTo>
                  <a:lnTo>
                    <a:pt x="1913" y="2556"/>
                  </a:lnTo>
                  <a:lnTo>
                    <a:pt x="1910" y="2560"/>
                  </a:lnTo>
                  <a:lnTo>
                    <a:pt x="1907" y="2564"/>
                  </a:lnTo>
                  <a:lnTo>
                    <a:pt x="1904" y="2572"/>
                  </a:lnTo>
                  <a:lnTo>
                    <a:pt x="1902" y="2582"/>
                  </a:lnTo>
                  <a:lnTo>
                    <a:pt x="1901" y="2594"/>
                  </a:lnTo>
                  <a:lnTo>
                    <a:pt x="1899" y="2606"/>
                  </a:lnTo>
                  <a:lnTo>
                    <a:pt x="1892" y="2606"/>
                  </a:lnTo>
                  <a:lnTo>
                    <a:pt x="1882" y="2607"/>
                  </a:lnTo>
                  <a:lnTo>
                    <a:pt x="1873" y="2606"/>
                  </a:lnTo>
                  <a:lnTo>
                    <a:pt x="1864" y="2606"/>
                  </a:lnTo>
                  <a:lnTo>
                    <a:pt x="1862" y="2602"/>
                  </a:lnTo>
                  <a:lnTo>
                    <a:pt x="1858" y="2598"/>
                  </a:lnTo>
                  <a:lnTo>
                    <a:pt x="1854" y="2596"/>
                  </a:lnTo>
                  <a:lnTo>
                    <a:pt x="1849" y="2595"/>
                  </a:lnTo>
                  <a:lnTo>
                    <a:pt x="1837" y="2595"/>
                  </a:lnTo>
                  <a:lnTo>
                    <a:pt x="1825" y="2596"/>
                  </a:lnTo>
                  <a:lnTo>
                    <a:pt x="1817" y="2597"/>
                  </a:lnTo>
                  <a:lnTo>
                    <a:pt x="1812" y="2598"/>
                  </a:lnTo>
                  <a:lnTo>
                    <a:pt x="1806" y="2597"/>
                  </a:lnTo>
                  <a:lnTo>
                    <a:pt x="1802" y="2596"/>
                  </a:lnTo>
                  <a:lnTo>
                    <a:pt x="1797" y="2594"/>
                  </a:lnTo>
                  <a:lnTo>
                    <a:pt x="1795" y="2592"/>
                  </a:lnTo>
                  <a:lnTo>
                    <a:pt x="1792" y="2588"/>
                  </a:lnTo>
                  <a:lnTo>
                    <a:pt x="1790" y="2585"/>
                  </a:lnTo>
                  <a:lnTo>
                    <a:pt x="1789" y="2580"/>
                  </a:lnTo>
                  <a:lnTo>
                    <a:pt x="1789" y="2576"/>
                  </a:lnTo>
                  <a:lnTo>
                    <a:pt x="1789" y="2555"/>
                  </a:lnTo>
                  <a:lnTo>
                    <a:pt x="1789" y="2538"/>
                  </a:lnTo>
                  <a:lnTo>
                    <a:pt x="1781" y="2538"/>
                  </a:lnTo>
                  <a:lnTo>
                    <a:pt x="1775" y="2537"/>
                  </a:lnTo>
                  <a:lnTo>
                    <a:pt x="1771" y="2535"/>
                  </a:lnTo>
                  <a:lnTo>
                    <a:pt x="1769" y="2530"/>
                  </a:lnTo>
                  <a:lnTo>
                    <a:pt x="1764" y="2520"/>
                  </a:lnTo>
                  <a:lnTo>
                    <a:pt x="1762" y="2507"/>
                  </a:lnTo>
                  <a:lnTo>
                    <a:pt x="1765" y="2506"/>
                  </a:lnTo>
                  <a:lnTo>
                    <a:pt x="1769" y="2506"/>
                  </a:lnTo>
                  <a:lnTo>
                    <a:pt x="1772" y="2502"/>
                  </a:lnTo>
                  <a:lnTo>
                    <a:pt x="1773" y="2499"/>
                  </a:lnTo>
                  <a:lnTo>
                    <a:pt x="1777" y="2497"/>
                  </a:lnTo>
                  <a:lnTo>
                    <a:pt x="1780" y="2495"/>
                  </a:lnTo>
                  <a:lnTo>
                    <a:pt x="1781" y="2489"/>
                  </a:lnTo>
                  <a:lnTo>
                    <a:pt x="1783" y="2484"/>
                  </a:lnTo>
                  <a:lnTo>
                    <a:pt x="1786" y="2480"/>
                  </a:lnTo>
                  <a:lnTo>
                    <a:pt x="1789" y="2477"/>
                  </a:lnTo>
                  <a:lnTo>
                    <a:pt x="1794" y="2474"/>
                  </a:lnTo>
                  <a:lnTo>
                    <a:pt x="1798" y="2473"/>
                  </a:lnTo>
                  <a:lnTo>
                    <a:pt x="1803" y="2472"/>
                  </a:lnTo>
                  <a:lnTo>
                    <a:pt x="1808" y="2472"/>
                  </a:lnTo>
                  <a:lnTo>
                    <a:pt x="1810" y="2463"/>
                  </a:lnTo>
                  <a:lnTo>
                    <a:pt x="1808" y="2457"/>
                  </a:lnTo>
                  <a:lnTo>
                    <a:pt x="1807" y="2455"/>
                  </a:lnTo>
                  <a:lnTo>
                    <a:pt x="1806" y="2454"/>
                  </a:lnTo>
                  <a:lnTo>
                    <a:pt x="1804" y="2453"/>
                  </a:lnTo>
                  <a:lnTo>
                    <a:pt x="1802" y="2453"/>
                  </a:lnTo>
                  <a:lnTo>
                    <a:pt x="1790" y="2454"/>
                  </a:lnTo>
                  <a:lnTo>
                    <a:pt x="1778" y="2456"/>
                  </a:lnTo>
                  <a:lnTo>
                    <a:pt x="1769" y="2456"/>
                  </a:lnTo>
                  <a:lnTo>
                    <a:pt x="1762" y="2454"/>
                  </a:lnTo>
                  <a:lnTo>
                    <a:pt x="1755" y="2450"/>
                  </a:lnTo>
                  <a:lnTo>
                    <a:pt x="1749" y="2446"/>
                  </a:lnTo>
                  <a:lnTo>
                    <a:pt x="1743" y="2441"/>
                  </a:lnTo>
                  <a:lnTo>
                    <a:pt x="1738" y="2437"/>
                  </a:lnTo>
                  <a:lnTo>
                    <a:pt x="1731" y="2433"/>
                  </a:lnTo>
                  <a:lnTo>
                    <a:pt x="1724" y="2430"/>
                  </a:lnTo>
                  <a:lnTo>
                    <a:pt x="1724" y="2423"/>
                  </a:lnTo>
                  <a:lnTo>
                    <a:pt x="1723" y="2418"/>
                  </a:lnTo>
                  <a:lnTo>
                    <a:pt x="1721" y="2414"/>
                  </a:lnTo>
                  <a:lnTo>
                    <a:pt x="1718" y="2410"/>
                  </a:lnTo>
                  <a:lnTo>
                    <a:pt x="1710" y="2405"/>
                  </a:lnTo>
                  <a:lnTo>
                    <a:pt x="1701" y="2398"/>
                  </a:lnTo>
                  <a:lnTo>
                    <a:pt x="1697" y="2392"/>
                  </a:lnTo>
                  <a:lnTo>
                    <a:pt x="1693" y="2387"/>
                  </a:lnTo>
                  <a:lnTo>
                    <a:pt x="1691" y="2380"/>
                  </a:lnTo>
                  <a:lnTo>
                    <a:pt x="1690" y="2373"/>
                  </a:lnTo>
                  <a:lnTo>
                    <a:pt x="1689" y="2357"/>
                  </a:lnTo>
                  <a:lnTo>
                    <a:pt x="1690" y="2343"/>
                  </a:lnTo>
                  <a:lnTo>
                    <a:pt x="1692" y="2328"/>
                  </a:lnTo>
                  <a:lnTo>
                    <a:pt x="1697" y="2303"/>
                  </a:lnTo>
                  <a:lnTo>
                    <a:pt x="1702" y="2281"/>
                  </a:lnTo>
                  <a:lnTo>
                    <a:pt x="1706" y="2270"/>
                  </a:lnTo>
                  <a:lnTo>
                    <a:pt x="1715" y="2268"/>
                  </a:lnTo>
                  <a:lnTo>
                    <a:pt x="1724" y="2267"/>
                  </a:lnTo>
                  <a:lnTo>
                    <a:pt x="1726" y="2236"/>
                  </a:lnTo>
                  <a:lnTo>
                    <a:pt x="1730" y="2207"/>
                  </a:lnTo>
                  <a:lnTo>
                    <a:pt x="1733" y="2177"/>
                  </a:lnTo>
                  <a:lnTo>
                    <a:pt x="1734" y="2147"/>
                  </a:lnTo>
                  <a:lnTo>
                    <a:pt x="1721" y="2146"/>
                  </a:lnTo>
                  <a:lnTo>
                    <a:pt x="1710" y="2144"/>
                  </a:lnTo>
                  <a:lnTo>
                    <a:pt x="1706" y="2142"/>
                  </a:lnTo>
                  <a:lnTo>
                    <a:pt x="1702" y="2141"/>
                  </a:lnTo>
                  <a:lnTo>
                    <a:pt x="1699" y="2138"/>
                  </a:lnTo>
                  <a:lnTo>
                    <a:pt x="1697" y="2135"/>
                  </a:lnTo>
                  <a:lnTo>
                    <a:pt x="1695" y="2133"/>
                  </a:lnTo>
                  <a:lnTo>
                    <a:pt x="1692" y="2128"/>
                  </a:lnTo>
                  <a:lnTo>
                    <a:pt x="1691" y="2125"/>
                  </a:lnTo>
                  <a:lnTo>
                    <a:pt x="1690" y="2119"/>
                  </a:lnTo>
                  <a:lnTo>
                    <a:pt x="1690" y="2108"/>
                  </a:lnTo>
                  <a:lnTo>
                    <a:pt x="1690" y="2094"/>
                  </a:lnTo>
                  <a:lnTo>
                    <a:pt x="1695" y="2093"/>
                  </a:lnTo>
                  <a:lnTo>
                    <a:pt x="1698" y="2090"/>
                  </a:lnTo>
                  <a:lnTo>
                    <a:pt x="1701" y="2087"/>
                  </a:lnTo>
                  <a:lnTo>
                    <a:pt x="1704" y="2084"/>
                  </a:lnTo>
                  <a:lnTo>
                    <a:pt x="1707" y="2075"/>
                  </a:lnTo>
                  <a:lnTo>
                    <a:pt x="1709" y="2067"/>
                  </a:lnTo>
                  <a:lnTo>
                    <a:pt x="1723" y="2084"/>
                  </a:lnTo>
                  <a:lnTo>
                    <a:pt x="1738" y="2102"/>
                  </a:lnTo>
                  <a:lnTo>
                    <a:pt x="1746" y="2110"/>
                  </a:lnTo>
                  <a:lnTo>
                    <a:pt x="1755" y="2116"/>
                  </a:lnTo>
                  <a:lnTo>
                    <a:pt x="1759" y="2118"/>
                  </a:lnTo>
                  <a:lnTo>
                    <a:pt x="1765" y="2119"/>
                  </a:lnTo>
                  <a:lnTo>
                    <a:pt x="1770" y="2120"/>
                  </a:lnTo>
                  <a:lnTo>
                    <a:pt x="1777" y="2120"/>
                  </a:lnTo>
                  <a:lnTo>
                    <a:pt x="1794" y="2116"/>
                  </a:lnTo>
                  <a:lnTo>
                    <a:pt x="1810" y="2111"/>
                  </a:lnTo>
                  <a:lnTo>
                    <a:pt x="1819" y="2109"/>
                  </a:lnTo>
                  <a:lnTo>
                    <a:pt x="1828" y="2108"/>
                  </a:lnTo>
                  <a:lnTo>
                    <a:pt x="1836" y="2108"/>
                  </a:lnTo>
                  <a:lnTo>
                    <a:pt x="1845" y="2109"/>
                  </a:lnTo>
                  <a:lnTo>
                    <a:pt x="1863" y="2116"/>
                  </a:lnTo>
                  <a:lnTo>
                    <a:pt x="1877" y="2120"/>
                  </a:lnTo>
                  <a:lnTo>
                    <a:pt x="1880" y="2121"/>
                  </a:lnTo>
                  <a:lnTo>
                    <a:pt x="1884" y="2120"/>
                  </a:lnTo>
                  <a:lnTo>
                    <a:pt x="1887" y="2120"/>
                  </a:lnTo>
                  <a:lnTo>
                    <a:pt x="1890" y="2118"/>
                  </a:lnTo>
                  <a:lnTo>
                    <a:pt x="1897" y="2113"/>
                  </a:lnTo>
                  <a:lnTo>
                    <a:pt x="1904" y="2103"/>
                  </a:lnTo>
                  <a:lnTo>
                    <a:pt x="1919" y="2087"/>
                  </a:lnTo>
                  <a:lnTo>
                    <a:pt x="1935" y="2072"/>
                  </a:lnTo>
                  <a:lnTo>
                    <a:pt x="1938" y="2068"/>
                  </a:lnTo>
                  <a:lnTo>
                    <a:pt x="1940" y="2064"/>
                  </a:lnTo>
                  <a:lnTo>
                    <a:pt x="1943" y="2060"/>
                  </a:lnTo>
                  <a:lnTo>
                    <a:pt x="1944" y="2054"/>
                  </a:lnTo>
                  <a:lnTo>
                    <a:pt x="1944" y="2049"/>
                  </a:lnTo>
                  <a:lnTo>
                    <a:pt x="1944" y="2044"/>
                  </a:lnTo>
                  <a:lnTo>
                    <a:pt x="1943" y="2037"/>
                  </a:lnTo>
                  <a:lnTo>
                    <a:pt x="1940" y="2030"/>
                  </a:lnTo>
                  <a:lnTo>
                    <a:pt x="1930" y="2026"/>
                  </a:lnTo>
                  <a:lnTo>
                    <a:pt x="1918" y="2019"/>
                  </a:lnTo>
                  <a:lnTo>
                    <a:pt x="1914" y="2013"/>
                  </a:lnTo>
                  <a:lnTo>
                    <a:pt x="1912" y="2005"/>
                  </a:lnTo>
                  <a:lnTo>
                    <a:pt x="1911" y="1998"/>
                  </a:lnTo>
                  <a:lnTo>
                    <a:pt x="1911" y="1989"/>
                  </a:lnTo>
                  <a:lnTo>
                    <a:pt x="1911" y="1973"/>
                  </a:lnTo>
                  <a:lnTo>
                    <a:pt x="1911" y="1958"/>
                  </a:lnTo>
                  <a:lnTo>
                    <a:pt x="1911" y="1952"/>
                  </a:lnTo>
                  <a:lnTo>
                    <a:pt x="1909" y="1945"/>
                  </a:lnTo>
                  <a:lnTo>
                    <a:pt x="1906" y="1938"/>
                  </a:lnTo>
                  <a:lnTo>
                    <a:pt x="1903" y="1932"/>
                  </a:lnTo>
                  <a:lnTo>
                    <a:pt x="1894" y="1921"/>
                  </a:lnTo>
                  <a:lnTo>
                    <a:pt x="1884" y="1909"/>
                  </a:lnTo>
                  <a:lnTo>
                    <a:pt x="1860" y="1889"/>
                  </a:lnTo>
                  <a:lnTo>
                    <a:pt x="1838" y="1871"/>
                  </a:lnTo>
                  <a:lnTo>
                    <a:pt x="1835" y="1867"/>
                  </a:lnTo>
                  <a:lnTo>
                    <a:pt x="1832" y="1864"/>
                  </a:lnTo>
                  <a:lnTo>
                    <a:pt x="1831" y="1859"/>
                  </a:lnTo>
                  <a:lnTo>
                    <a:pt x="1832" y="1856"/>
                  </a:lnTo>
                  <a:lnTo>
                    <a:pt x="1836" y="1848"/>
                  </a:lnTo>
                  <a:lnTo>
                    <a:pt x="1843" y="1840"/>
                  </a:lnTo>
                  <a:lnTo>
                    <a:pt x="1849" y="1832"/>
                  </a:lnTo>
                  <a:lnTo>
                    <a:pt x="1856" y="1823"/>
                  </a:lnTo>
                  <a:lnTo>
                    <a:pt x="1860" y="1818"/>
                  </a:lnTo>
                  <a:lnTo>
                    <a:pt x="1862" y="1814"/>
                  </a:lnTo>
                  <a:lnTo>
                    <a:pt x="1864" y="1808"/>
                  </a:lnTo>
                  <a:lnTo>
                    <a:pt x="1864" y="1804"/>
                  </a:lnTo>
                  <a:lnTo>
                    <a:pt x="1865" y="1789"/>
                  </a:lnTo>
                  <a:lnTo>
                    <a:pt x="1868" y="1776"/>
                  </a:lnTo>
                  <a:lnTo>
                    <a:pt x="1870" y="1766"/>
                  </a:lnTo>
                  <a:lnTo>
                    <a:pt x="1873" y="1757"/>
                  </a:lnTo>
                  <a:lnTo>
                    <a:pt x="1876" y="1753"/>
                  </a:lnTo>
                  <a:lnTo>
                    <a:pt x="1879" y="1751"/>
                  </a:lnTo>
                  <a:lnTo>
                    <a:pt x="1882" y="1749"/>
                  </a:lnTo>
                  <a:lnTo>
                    <a:pt x="1887" y="1747"/>
                  </a:lnTo>
                  <a:lnTo>
                    <a:pt x="1897" y="1743"/>
                  </a:lnTo>
                  <a:lnTo>
                    <a:pt x="1912" y="1741"/>
                  </a:lnTo>
                  <a:lnTo>
                    <a:pt x="1912" y="1732"/>
                  </a:lnTo>
                  <a:lnTo>
                    <a:pt x="1911" y="1722"/>
                  </a:lnTo>
                  <a:lnTo>
                    <a:pt x="1909" y="1712"/>
                  </a:lnTo>
                  <a:lnTo>
                    <a:pt x="1906" y="1703"/>
                  </a:lnTo>
                  <a:lnTo>
                    <a:pt x="1899" y="1701"/>
                  </a:lnTo>
                  <a:lnTo>
                    <a:pt x="1895" y="1699"/>
                  </a:lnTo>
                  <a:lnTo>
                    <a:pt x="1890" y="1695"/>
                  </a:lnTo>
                  <a:lnTo>
                    <a:pt x="1886" y="1692"/>
                  </a:lnTo>
                  <a:lnTo>
                    <a:pt x="1882" y="1687"/>
                  </a:lnTo>
                  <a:lnTo>
                    <a:pt x="1879" y="1683"/>
                  </a:lnTo>
                  <a:lnTo>
                    <a:pt x="1877" y="1678"/>
                  </a:lnTo>
                  <a:lnTo>
                    <a:pt x="1876" y="1673"/>
                  </a:lnTo>
                  <a:lnTo>
                    <a:pt x="1873" y="1662"/>
                  </a:lnTo>
                  <a:lnTo>
                    <a:pt x="1873" y="1650"/>
                  </a:lnTo>
                  <a:lnTo>
                    <a:pt x="1874" y="1637"/>
                  </a:lnTo>
                  <a:lnTo>
                    <a:pt x="1878" y="1626"/>
                  </a:lnTo>
                  <a:lnTo>
                    <a:pt x="1882" y="1611"/>
                  </a:lnTo>
                  <a:lnTo>
                    <a:pt x="1889" y="1599"/>
                  </a:lnTo>
                  <a:lnTo>
                    <a:pt x="1897" y="1587"/>
                  </a:lnTo>
                  <a:lnTo>
                    <a:pt x="1906" y="1579"/>
                  </a:lnTo>
                  <a:lnTo>
                    <a:pt x="1918" y="1572"/>
                  </a:lnTo>
                  <a:lnTo>
                    <a:pt x="1929" y="1567"/>
                  </a:lnTo>
                  <a:lnTo>
                    <a:pt x="1942" y="1562"/>
                  </a:lnTo>
                  <a:lnTo>
                    <a:pt x="1955" y="1560"/>
                  </a:lnTo>
                  <a:lnTo>
                    <a:pt x="1969" y="1558"/>
                  </a:lnTo>
                  <a:lnTo>
                    <a:pt x="1984" y="1558"/>
                  </a:lnTo>
                  <a:lnTo>
                    <a:pt x="1999" y="1558"/>
                  </a:lnTo>
                  <a:lnTo>
                    <a:pt x="2013" y="1559"/>
                  </a:lnTo>
                  <a:lnTo>
                    <a:pt x="2045" y="1562"/>
                  </a:lnTo>
                  <a:lnTo>
                    <a:pt x="2076" y="1567"/>
                  </a:lnTo>
                  <a:lnTo>
                    <a:pt x="2102" y="1570"/>
                  </a:lnTo>
                  <a:lnTo>
                    <a:pt x="2126" y="1573"/>
                  </a:lnTo>
                  <a:lnTo>
                    <a:pt x="2148" y="1576"/>
                  </a:lnTo>
                  <a:lnTo>
                    <a:pt x="2168" y="1576"/>
                  </a:lnTo>
                  <a:lnTo>
                    <a:pt x="2168" y="1550"/>
                  </a:lnTo>
                  <a:lnTo>
                    <a:pt x="2166" y="1520"/>
                  </a:lnTo>
                  <a:lnTo>
                    <a:pt x="2163" y="1488"/>
                  </a:lnTo>
                  <a:lnTo>
                    <a:pt x="2159" y="1455"/>
                  </a:lnTo>
                  <a:lnTo>
                    <a:pt x="2159" y="1439"/>
                  </a:lnTo>
                  <a:lnTo>
                    <a:pt x="2158" y="1422"/>
                  </a:lnTo>
                  <a:lnTo>
                    <a:pt x="2159" y="1407"/>
                  </a:lnTo>
                  <a:lnTo>
                    <a:pt x="2160" y="1391"/>
                  </a:lnTo>
                  <a:lnTo>
                    <a:pt x="2163" y="1376"/>
                  </a:lnTo>
                  <a:lnTo>
                    <a:pt x="2166" y="1363"/>
                  </a:lnTo>
                  <a:lnTo>
                    <a:pt x="2172" y="1350"/>
                  </a:lnTo>
                  <a:lnTo>
                    <a:pt x="2178" y="1340"/>
                  </a:lnTo>
                  <a:lnTo>
                    <a:pt x="2191" y="1339"/>
                  </a:lnTo>
                  <a:lnTo>
                    <a:pt x="2202" y="1338"/>
                  </a:lnTo>
                  <a:lnTo>
                    <a:pt x="2213" y="1337"/>
                  </a:lnTo>
                  <a:lnTo>
                    <a:pt x="2221" y="1334"/>
                  </a:lnTo>
                  <a:lnTo>
                    <a:pt x="2224" y="1332"/>
                  </a:lnTo>
                  <a:lnTo>
                    <a:pt x="2227" y="1330"/>
                  </a:lnTo>
                  <a:lnTo>
                    <a:pt x="2231" y="1328"/>
                  </a:lnTo>
                  <a:lnTo>
                    <a:pt x="2233" y="1323"/>
                  </a:lnTo>
                  <a:lnTo>
                    <a:pt x="2234" y="1318"/>
                  </a:lnTo>
                  <a:lnTo>
                    <a:pt x="2235" y="1314"/>
                  </a:lnTo>
                  <a:lnTo>
                    <a:pt x="2237" y="1307"/>
                  </a:lnTo>
                  <a:lnTo>
                    <a:pt x="2237" y="1299"/>
                  </a:lnTo>
                  <a:lnTo>
                    <a:pt x="2221" y="1299"/>
                  </a:lnTo>
                  <a:lnTo>
                    <a:pt x="2206" y="1299"/>
                  </a:lnTo>
                  <a:lnTo>
                    <a:pt x="2204" y="1294"/>
                  </a:lnTo>
                  <a:lnTo>
                    <a:pt x="2201" y="1291"/>
                  </a:lnTo>
                  <a:lnTo>
                    <a:pt x="2198" y="1289"/>
                  </a:lnTo>
                  <a:lnTo>
                    <a:pt x="2193" y="1285"/>
                  </a:lnTo>
                  <a:lnTo>
                    <a:pt x="2183" y="1282"/>
                  </a:lnTo>
                  <a:lnTo>
                    <a:pt x="2173" y="1280"/>
                  </a:lnTo>
                  <a:lnTo>
                    <a:pt x="2149" y="1279"/>
                  </a:lnTo>
                  <a:lnTo>
                    <a:pt x="2131" y="1279"/>
                  </a:lnTo>
                  <a:lnTo>
                    <a:pt x="2115" y="1276"/>
                  </a:lnTo>
                  <a:lnTo>
                    <a:pt x="2099" y="1273"/>
                  </a:lnTo>
                  <a:lnTo>
                    <a:pt x="2083" y="1268"/>
                  </a:lnTo>
                  <a:lnTo>
                    <a:pt x="2068" y="1263"/>
                  </a:lnTo>
                  <a:lnTo>
                    <a:pt x="2052" y="1258"/>
                  </a:lnTo>
                  <a:lnTo>
                    <a:pt x="2036" y="1252"/>
                  </a:lnTo>
                  <a:lnTo>
                    <a:pt x="2021" y="1249"/>
                  </a:lnTo>
                  <a:lnTo>
                    <a:pt x="2004" y="1247"/>
                  </a:lnTo>
                  <a:lnTo>
                    <a:pt x="2003" y="1241"/>
                  </a:lnTo>
                  <a:lnTo>
                    <a:pt x="2003" y="1234"/>
                  </a:lnTo>
                  <a:lnTo>
                    <a:pt x="2004" y="1230"/>
                  </a:lnTo>
                  <a:lnTo>
                    <a:pt x="2005" y="1225"/>
                  </a:lnTo>
                  <a:lnTo>
                    <a:pt x="2008" y="1222"/>
                  </a:lnTo>
                  <a:lnTo>
                    <a:pt x="2011" y="1218"/>
                  </a:lnTo>
                  <a:lnTo>
                    <a:pt x="2014" y="1216"/>
                  </a:lnTo>
                  <a:lnTo>
                    <a:pt x="2019" y="1215"/>
                  </a:lnTo>
                  <a:lnTo>
                    <a:pt x="2028" y="1211"/>
                  </a:lnTo>
                  <a:lnTo>
                    <a:pt x="2038" y="1210"/>
                  </a:lnTo>
                  <a:lnTo>
                    <a:pt x="2051" y="1210"/>
                  </a:lnTo>
                  <a:lnTo>
                    <a:pt x="2062" y="1210"/>
                  </a:lnTo>
                  <a:lnTo>
                    <a:pt x="2074" y="1210"/>
                  </a:lnTo>
                  <a:lnTo>
                    <a:pt x="2084" y="1209"/>
                  </a:lnTo>
                  <a:lnTo>
                    <a:pt x="2094" y="1208"/>
                  </a:lnTo>
                  <a:lnTo>
                    <a:pt x="2102" y="1206"/>
                  </a:lnTo>
                  <a:lnTo>
                    <a:pt x="2104" y="1200"/>
                  </a:lnTo>
                  <a:lnTo>
                    <a:pt x="2108" y="1193"/>
                  </a:lnTo>
                  <a:lnTo>
                    <a:pt x="2111" y="1185"/>
                  </a:lnTo>
                  <a:lnTo>
                    <a:pt x="2117" y="1177"/>
                  </a:lnTo>
                  <a:lnTo>
                    <a:pt x="2122" y="1172"/>
                  </a:lnTo>
                  <a:lnTo>
                    <a:pt x="2128" y="1166"/>
                  </a:lnTo>
                  <a:lnTo>
                    <a:pt x="2132" y="1164"/>
                  </a:lnTo>
                  <a:lnTo>
                    <a:pt x="2134" y="1162"/>
                  </a:lnTo>
                  <a:lnTo>
                    <a:pt x="2137" y="1161"/>
                  </a:lnTo>
                  <a:lnTo>
                    <a:pt x="2142" y="1161"/>
                  </a:lnTo>
                  <a:lnTo>
                    <a:pt x="2143" y="1153"/>
                  </a:lnTo>
                  <a:lnTo>
                    <a:pt x="2144" y="1145"/>
                  </a:lnTo>
                  <a:lnTo>
                    <a:pt x="2145" y="1141"/>
                  </a:lnTo>
                  <a:lnTo>
                    <a:pt x="2147" y="1137"/>
                  </a:lnTo>
                  <a:lnTo>
                    <a:pt x="2149" y="1135"/>
                  </a:lnTo>
                  <a:lnTo>
                    <a:pt x="2152" y="1133"/>
                  </a:lnTo>
                  <a:lnTo>
                    <a:pt x="2153" y="1127"/>
                  </a:lnTo>
                  <a:lnTo>
                    <a:pt x="2153" y="1121"/>
                  </a:lnTo>
                  <a:lnTo>
                    <a:pt x="2151" y="1117"/>
                  </a:lnTo>
                  <a:lnTo>
                    <a:pt x="2149" y="1112"/>
                  </a:lnTo>
                  <a:lnTo>
                    <a:pt x="2145" y="1110"/>
                  </a:lnTo>
                  <a:lnTo>
                    <a:pt x="2141" y="1107"/>
                  </a:lnTo>
                  <a:lnTo>
                    <a:pt x="2136" y="1105"/>
                  </a:lnTo>
                  <a:lnTo>
                    <a:pt x="2131" y="1105"/>
                  </a:lnTo>
                  <a:lnTo>
                    <a:pt x="2133" y="1096"/>
                  </a:lnTo>
                  <a:lnTo>
                    <a:pt x="2133" y="1087"/>
                  </a:lnTo>
                  <a:lnTo>
                    <a:pt x="2132" y="1079"/>
                  </a:lnTo>
                  <a:lnTo>
                    <a:pt x="2130" y="1070"/>
                  </a:lnTo>
                  <a:lnTo>
                    <a:pt x="2127" y="1061"/>
                  </a:lnTo>
                  <a:lnTo>
                    <a:pt x="2125" y="1053"/>
                  </a:lnTo>
                  <a:lnTo>
                    <a:pt x="2124" y="1044"/>
                  </a:lnTo>
                  <a:lnTo>
                    <a:pt x="2125" y="1035"/>
                  </a:lnTo>
                  <a:lnTo>
                    <a:pt x="2133" y="1035"/>
                  </a:lnTo>
                  <a:lnTo>
                    <a:pt x="2141" y="1035"/>
                  </a:lnTo>
                  <a:lnTo>
                    <a:pt x="2149" y="1035"/>
                  </a:lnTo>
                  <a:lnTo>
                    <a:pt x="2157" y="1034"/>
                  </a:lnTo>
                  <a:lnTo>
                    <a:pt x="2158" y="1029"/>
                  </a:lnTo>
                  <a:lnTo>
                    <a:pt x="2158" y="1023"/>
                  </a:lnTo>
                  <a:lnTo>
                    <a:pt x="2157" y="1018"/>
                  </a:lnTo>
                  <a:lnTo>
                    <a:pt x="2155" y="1013"/>
                  </a:lnTo>
                  <a:lnTo>
                    <a:pt x="2151" y="1003"/>
                  </a:lnTo>
                  <a:lnTo>
                    <a:pt x="2147" y="994"/>
                  </a:lnTo>
                  <a:lnTo>
                    <a:pt x="2142" y="984"/>
                  </a:lnTo>
                  <a:lnTo>
                    <a:pt x="2140" y="975"/>
                  </a:lnTo>
                  <a:lnTo>
                    <a:pt x="2140" y="969"/>
                  </a:lnTo>
                  <a:lnTo>
                    <a:pt x="2141" y="964"/>
                  </a:lnTo>
                  <a:lnTo>
                    <a:pt x="2142" y="959"/>
                  </a:lnTo>
                  <a:lnTo>
                    <a:pt x="2145" y="953"/>
                  </a:lnTo>
                  <a:lnTo>
                    <a:pt x="2152" y="940"/>
                  </a:lnTo>
                  <a:lnTo>
                    <a:pt x="2157" y="928"/>
                  </a:lnTo>
                  <a:lnTo>
                    <a:pt x="2160" y="914"/>
                  </a:lnTo>
                  <a:lnTo>
                    <a:pt x="2164" y="902"/>
                  </a:lnTo>
                  <a:lnTo>
                    <a:pt x="2168" y="875"/>
                  </a:lnTo>
                  <a:lnTo>
                    <a:pt x="2173" y="847"/>
                  </a:lnTo>
                  <a:lnTo>
                    <a:pt x="2174" y="839"/>
                  </a:lnTo>
                  <a:lnTo>
                    <a:pt x="2175" y="832"/>
                  </a:lnTo>
                  <a:lnTo>
                    <a:pt x="2175" y="826"/>
                  </a:lnTo>
                  <a:lnTo>
                    <a:pt x="2174" y="822"/>
                  </a:lnTo>
                  <a:lnTo>
                    <a:pt x="2173" y="818"/>
                  </a:lnTo>
                  <a:lnTo>
                    <a:pt x="2170" y="816"/>
                  </a:lnTo>
                  <a:lnTo>
                    <a:pt x="2168" y="814"/>
                  </a:lnTo>
                  <a:lnTo>
                    <a:pt x="2165" y="813"/>
                  </a:lnTo>
                  <a:lnTo>
                    <a:pt x="2149" y="808"/>
                  </a:lnTo>
                  <a:lnTo>
                    <a:pt x="2127" y="801"/>
                  </a:lnTo>
                  <a:lnTo>
                    <a:pt x="2122" y="798"/>
                  </a:lnTo>
                  <a:lnTo>
                    <a:pt x="2118" y="793"/>
                  </a:lnTo>
                  <a:lnTo>
                    <a:pt x="2115" y="789"/>
                  </a:lnTo>
                  <a:lnTo>
                    <a:pt x="2114" y="784"/>
                  </a:lnTo>
                  <a:lnTo>
                    <a:pt x="2114" y="779"/>
                  </a:lnTo>
                  <a:lnTo>
                    <a:pt x="2115" y="774"/>
                  </a:lnTo>
                  <a:lnTo>
                    <a:pt x="2116" y="770"/>
                  </a:lnTo>
                  <a:lnTo>
                    <a:pt x="2119" y="765"/>
                  </a:lnTo>
                  <a:lnTo>
                    <a:pt x="2122" y="760"/>
                  </a:lnTo>
                  <a:lnTo>
                    <a:pt x="2126" y="756"/>
                  </a:lnTo>
                  <a:lnTo>
                    <a:pt x="2131" y="752"/>
                  </a:lnTo>
                  <a:lnTo>
                    <a:pt x="2135" y="749"/>
                  </a:lnTo>
                  <a:lnTo>
                    <a:pt x="2140" y="747"/>
                  </a:lnTo>
                  <a:lnTo>
                    <a:pt x="2144" y="744"/>
                  </a:lnTo>
                  <a:lnTo>
                    <a:pt x="2150" y="743"/>
                  </a:lnTo>
                  <a:lnTo>
                    <a:pt x="2155" y="743"/>
                  </a:lnTo>
                  <a:lnTo>
                    <a:pt x="2157" y="731"/>
                  </a:lnTo>
                  <a:lnTo>
                    <a:pt x="2161" y="717"/>
                  </a:lnTo>
                  <a:lnTo>
                    <a:pt x="2167" y="705"/>
                  </a:lnTo>
                  <a:lnTo>
                    <a:pt x="2175" y="692"/>
                  </a:lnTo>
                  <a:lnTo>
                    <a:pt x="2184" y="680"/>
                  </a:lnTo>
                  <a:lnTo>
                    <a:pt x="2194" y="668"/>
                  </a:lnTo>
                  <a:lnTo>
                    <a:pt x="2205" y="657"/>
                  </a:lnTo>
                  <a:lnTo>
                    <a:pt x="2217" y="647"/>
                  </a:lnTo>
                  <a:lnTo>
                    <a:pt x="2230" y="637"/>
                  </a:lnTo>
                  <a:lnTo>
                    <a:pt x="2242" y="628"/>
                  </a:lnTo>
                  <a:lnTo>
                    <a:pt x="2256" y="620"/>
                  </a:lnTo>
                  <a:lnTo>
                    <a:pt x="2270" y="614"/>
                  </a:lnTo>
                  <a:lnTo>
                    <a:pt x="2283" y="608"/>
                  </a:lnTo>
                  <a:lnTo>
                    <a:pt x="2296" y="603"/>
                  </a:lnTo>
                  <a:lnTo>
                    <a:pt x="2308" y="600"/>
                  </a:lnTo>
                  <a:lnTo>
                    <a:pt x="2320" y="599"/>
                  </a:lnTo>
                  <a:lnTo>
                    <a:pt x="2321" y="592"/>
                  </a:lnTo>
                  <a:lnTo>
                    <a:pt x="2321" y="587"/>
                  </a:lnTo>
                  <a:lnTo>
                    <a:pt x="2319" y="583"/>
                  </a:lnTo>
                  <a:lnTo>
                    <a:pt x="2316" y="578"/>
                  </a:lnTo>
                  <a:lnTo>
                    <a:pt x="2313" y="575"/>
                  </a:lnTo>
                  <a:lnTo>
                    <a:pt x="2308" y="573"/>
                  </a:lnTo>
                  <a:lnTo>
                    <a:pt x="2303" y="570"/>
                  </a:lnTo>
                  <a:lnTo>
                    <a:pt x="2297" y="568"/>
                  </a:lnTo>
                  <a:lnTo>
                    <a:pt x="2284" y="566"/>
                  </a:lnTo>
                  <a:lnTo>
                    <a:pt x="2272" y="563"/>
                  </a:lnTo>
                  <a:lnTo>
                    <a:pt x="2260" y="563"/>
                  </a:lnTo>
                  <a:lnTo>
                    <a:pt x="2251" y="563"/>
                  </a:lnTo>
                  <a:lnTo>
                    <a:pt x="2241" y="563"/>
                  </a:lnTo>
                  <a:lnTo>
                    <a:pt x="2230" y="563"/>
                  </a:lnTo>
                  <a:lnTo>
                    <a:pt x="2214" y="565"/>
                  </a:lnTo>
                  <a:lnTo>
                    <a:pt x="2198" y="563"/>
                  </a:lnTo>
                  <a:lnTo>
                    <a:pt x="2190" y="562"/>
                  </a:lnTo>
                  <a:lnTo>
                    <a:pt x="2182" y="559"/>
                  </a:lnTo>
                  <a:lnTo>
                    <a:pt x="2176" y="555"/>
                  </a:lnTo>
                  <a:lnTo>
                    <a:pt x="2169" y="552"/>
                  </a:lnTo>
                  <a:lnTo>
                    <a:pt x="2164" y="547"/>
                  </a:lnTo>
                  <a:lnTo>
                    <a:pt x="2157" y="544"/>
                  </a:lnTo>
                  <a:lnTo>
                    <a:pt x="2149" y="542"/>
                  </a:lnTo>
                  <a:lnTo>
                    <a:pt x="2140" y="541"/>
                  </a:lnTo>
                  <a:lnTo>
                    <a:pt x="2139" y="535"/>
                  </a:lnTo>
                  <a:lnTo>
                    <a:pt x="2139" y="530"/>
                  </a:lnTo>
                  <a:lnTo>
                    <a:pt x="2139" y="526"/>
                  </a:lnTo>
                  <a:lnTo>
                    <a:pt x="2140" y="522"/>
                  </a:lnTo>
                  <a:lnTo>
                    <a:pt x="2142" y="519"/>
                  </a:lnTo>
                  <a:lnTo>
                    <a:pt x="2144" y="516"/>
                  </a:lnTo>
                  <a:lnTo>
                    <a:pt x="2147" y="513"/>
                  </a:lnTo>
                  <a:lnTo>
                    <a:pt x="2150" y="512"/>
                  </a:lnTo>
                  <a:lnTo>
                    <a:pt x="2157" y="509"/>
                  </a:lnTo>
                  <a:lnTo>
                    <a:pt x="2166" y="508"/>
                  </a:lnTo>
                  <a:lnTo>
                    <a:pt x="2175" y="506"/>
                  </a:lnTo>
                  <a:lnTo>
                    <a:pt x="2184" y="506"/>
                  </a:lnTo>
                  <a:lnTo>
                    <a:pt x="2184" y="494"/>
                  </a:lnTo>
                  <a:lnTo>
                    <a:pt x="2185" y="484"/>
                  </a:lnTo>
                  <a:lnTo>
                    <a:pt x="2188" y="475"/>
                  </a:lnTo>
                  <a:lnTo>
                    <a:pt x="2190" y="468"/>
                  </a:lnTo>
                  <a:lnTo>
                    <a:pt x="2192" y="465"/>
                  </a:lnTo>
                  <a:lnTo>
                    <a:pt x="2194" y="463"/>
                  </a:lnTo>
                  <a:lnTo>
                    <a:pt x="2198" y="461"/>
                  </a:lnTo>
                  <a:lnTo>
                    <a:pt x="2201" y="460"/>
                  </a:lnTo>
                  <a:lnTo>
                    <a:pt x="2210" y="458"/>
                  </a:lnTo>
                  <a:lnTo>
                    <a:pt x="2223" y="455"/>
                  </a:lnTo>
                  <a:lnTo>
                    <a:pt x="2223" y="443"/>
                  </a:lnTo>
                  <a:lnTo>
                    <a:pt x="2223" y="430"/>
                  </a:lnTo>
                  <a:lnTo>
                    <a:pt x="2223" y="418"/>
                  </a:lnTo>
                  <a:lnTo>
                    <a:pt x="2223" y="405"/>
                  </a:lnTo>
                  <a:lnTo>
                    <a:pt x="2227" y="406"/>
                  </a:lnTo>
                  <a:lnTo>
                    <a:pt x="2233" y="405"/>
                  </a:lnTo>
                  <a:lnTo>
                    <a:pt x="2239" y="403"/>
                  </a:lnTo>
                  <a:lnTo>
                    <a:pt x="2245" y="401"/>
                  </a:lnTo>
                  <a:lnTo>
                    <a:pt x="2257" y="393"/>
                  </a:lnTo>
                  <a:lnTo>
                    <a:pt x="2268" y="382"/>
                  </a:lnTo>
                  <a:lnTo>
                    <a:pt x="2280" y="371"/>
                  </a:lnTo>
                  <a:lnTo>
                    <a:pt x="2290" y="360"/>
                  </a:lnTo>
                  <a:lnTo>
                    <a:pt x="2293" y="354"/>
                  </a:lnTo>
                  <a:lnTo>
                    <a:pt x="2297" y="349"/>
                  </a:lnTo>
                  <a:lnTo>
                    <a:pt x="2299" y="344"/>
                  </a:lnTo>
                  <a:lnTo>
                    <a:pt x="2300" y="339"/>
                  </a:lnTo>
                  <a:lnTo>
                    <a:pt x="2300" y="333"/>
                  </a:lnTo>
                  <a:lnTo>
                    <a:pt x="2300" y="325"/>
                  </a:lnTo>
                  <a:lnTo>
                    <a:pt x="2299" y="317"/>
                  </a:lnTo>
                  <a:lnTo>
                    <a:pt x="2297" y="308"/>
                  </a:lnTo>
                  <a:lnTo>
                    <a:pt x="2291" y="291"/>
                  </a:lnTo>
                  <a:lnTo>
                    <a:pt x="2287" y="274"/>
                  </a:lnTo>
                  <a:lnTo>
                    <a:pt x="2284" y="266"/>
                  </a:lnTo>
                  <a:lnTo>
                    <a:pt x="2283" y="258"/>
                  </a:lnTo>
                  <a:lnTo>
                    <a:pt x="2283" y="251"/>
                  </a:lnTo>
                  <a:lnTo>
                    <a:pt x="2286" y="245"/>
                  </a:lnTo>
                  <a:lnTo>
                    <a:pt x="2288" y="240"/>
                  </a:lnTo>
                  <a:lnTo>
                    <a:pt x="2292" y="235"/>
                  </a:lnTo>
                  <a:lnTo>
                    <a:pt x="2299" y="233"/>
                  </a:lnTo>
                  <a:lnTo>
                    <a:pt x="2308" y="232"/>
                  </a:lnTo>
                  <a:lnTo>
                    <a:pt x="2308" y="221"/>
                  </a:lnTo>
                  <a:lnTo>
                    <a:pt x="2309" y="209"/>
                  </a:lnTo>
                  <a:lnTo>
                    <a:pt x="2308" y="199"/>
                  </a:lnTo>
                  <a:lnTo>
                    <a:pt x="2308" y="188"/>
                  </a:lnTo>
                  <a:lnTo>
                    <a:pt x="2305" y="188"/>
                  </a:lnTo>
                  <a:lnTo>
                    <a:pt x="2303" y="185"/>
                  </a:lnTo>
                  <a:lnTo>
                    <a:pt x="2300" y="183"/>
                  </a:lnTo>
                  <a:lnTo>
                    <a:pt x="2298" y="180"/>
                  </a:lnTo>
                  <a:lnTo>
                    <a:pt x="2296" y="173"/>
                  </a:lnTo>
                  <a:lnTo>
                    <a:pt x="2296" y="164"/>
                  </a:lnTo>
                  <a:lnTo>
                    <a:pt x="2296" y="144"/>
                  </a:lnTo>
                  <a:lnTo>
                    <a:pt x="2297" y="128"/>
                  </a:lnTo>
                  <a:lnTo>
                    <a:pt x="2306" y="128"/>
                  </a:lnTo>
                  <a:lnTo>
                    <a:pt x="2316" y="127"/>
                  </a:lnTo>
                  <a:lnTo>
                    <a:pt x="2314" y="122"/>
                  </a:lnTo>
                  <a:lnTo>
                    <a:pt x="2309" y="108"/>
                  </a:lnTo>
                  <a:lnTo>
                    <a:pt x="2306" y="94"/>
                  </a:lnTo>
                  <a:lnTo>
                    <a:pt x="2305" y="86"/>
                  </a:lnTo>
                  <a:lnTo>
                    <a:pt x="2297" y="85"/>
                  </a:lnTo>
                  <a:lnTo>
                    <a:pt x="2278" y="82"/>
                  </a:lnTo>
                  <a:lnTo>
                    <a:pt x="2264" y="81"/>
                  </a:lnTo>
                  <a:lnTo>
                    <a:pt x="2249" y="79"/>
                  </a:lnTo>
                  <a:lnTo>
                    <a:pt x="2235" y="78"/>
                  </a:lnTo>
                  <a:lnTo>
                    <a:pt x="2224" y="79"/>
                  </a:lnTo>
                  <a:lnTo>
                    <a:pt x="2223" y="93"/>
                  </a:lnTo>
                  <a:lnTo>
                    <a:pt x="2222" y="107"/>
                  </a:lnTo>
                  <a:lnTo>
                    <a:pt x="2221" y="118"/>
                  </a:lnTo>
                  <a:lnTo>
                    <a:pt x="2219" y="125"/>
                  </a:lnTo>
                  <a:lnTo>
                    <a:pt x="2221" y="118"/>
                  </a:lnTo>
                  <a:lnTo>
                    <a:pt x="2222" y="107"/>
                  </a:lnTo>
                  <a:lnTo>
                    <a:pt x="2223" y="93"/>
                  </a:lnTo>
                  <a:lnTo>
                    <a:pt x="2224" y="79"/>
                  </a:lnTo>
                  <a:lnTo>
                    <a:pt x="2218" y="82"/>
                  </a:lnTo>
                  <a:lnTo>
                    <a:pt x="2215" y="85"/>
                  </a:lnTo>
                  <a:lnTo>
                    <a:pt x="2207" y="98"/>
                  </a:lnTo>
                  <a:lnTo>
                    <a:pt x="2199" y="106"/>
                  </a:lnTo>
                  <a:lnTo>
                    <a:pt x="2196" y="108"/>
                  </a:lnTo>
                  <a:lnTo>
                    <a:pt x="2193" y="109"/>
                  </a:lnTo>
                  <a:lnTo>
                    <a:pt x="2190" y="109"/>
                  </a:lnTo>
                  <a:lnTo>
                    <a:pt x="2188" y="109"/>
                  </a:lnTo>
                  <a:lnTo>
                    <a:pt x="2185" y="108"/>
                  </a:lnTo>
                  <a:lnTo>
                    <a:pt x="2183" y="106"/>
                  </a:lnTo>
                  <a:lnTo>
                    <a:pt x="2181" y="103"/>
                  </a:lnTo>
                  <a:lnTo>
                    <a:pt x="2180" y="100"/>
                  </a:lnTo>
                  <a:lnTo>
                    <a:pt x="2176" y="92"/>
                  </a:lnTo>
                  <a:lnTo>
                    <a:pt x="2174" y="82"/>
                  </a:lnTo>
                  <a:lnTo>
                    <a:pt x="2170" y="59"/>
                  </a:lnTo>
                  <a:lnTo>
                    <a:pt x="2169" y="35"/>
                  </a:lnTo>
                  <a:lnTo>
                    <a:pt x="2168" y="15"/>
                  </a:lnTo>
                  <a:lnTo>
                    <a:pt x="2168" y="0"/>
                  </a:lnTo>
                  <a:lnTo>
                    <a:pt x="2150" y="0"/>
                  </a:lnTo>
                  <a:lnTo>
                    <a:pt x="2139" y="1"/>
                  </a:lnTo>
                  <a:lnTo>
                    <a:pt x="2134" y="2"/>
                  </a:lnTo>
                  <a:lnTo>
                    <a:pt x="2130" y="3"/>
                  </a:lnTo>
                  <a:lnTo>
                    <a:pt x="2127" y="5"/>
                  </a:lnTo>
                  <a:lnTo>
                    <a:pt x="2125" y="8"/>
                  </a:lnTo>
                  <a:lnTo>
                    <a:pt x="2117" y="24"/>
                  </a:lnTo>
                  <a:lnTo>
                    <a:pt x="2106" y="48"/>
                  </a:lnTo>
                  <a:lnTo>
                    <a:pt x="2098" y="59"/>
                  </a:lnTo>
                  <a:lnTo>
                    <a:pt x="2090" y="69"/>
                  </a:lnTo>
                  <a:lnTo>
                    <a:pt x="2079" y="77"/>
                  </a:lnTo>
                  <a:lnTo>
                    <a:pt x="2069" y="85"/>
                  </a:lnTo>
                  <a:lnTo>
                    <a:pt x="2059" y="93"/>
                  </a:lnTo>
                  <a:lnTo>
                    <a:pt x="2049" y="100"/>
                  </a:lnTo>
                  <a:lnTo>
                    <a:pt x="2041" y="109"/>
                  </a:lnTo>
                  <a:lnTo>
                    <a:pt x="2034" y="119"/>
                  </a:lnTo>
                  <a:lnTo>
                    <a:pt x="2030" y="124"/>
                  </a:lnTo>
                  <a:lnTo>
                    <a:pt x="2027" y="127"/>
                  </a:lnTo>
                  <a:lnTo>
                    <a:pt x="2025" y="131"/>
                  </a:lnTo>
                  <a:lnTo>
                    <a:pt x="2020" y="133"/>
                  </a:lnTo>
                  <a:lnTo>
                    <a:pt x="2013" y="136"/>
                  </a:lnTo>
                  <a:lnTo>
                    <a:pt x="2004" y="139"/>
                  </a:lnTo>
                  <a:lnTo>
                    <a:pt x="1995" y="139"/>
                  </a:lnTo>
                  <a:lnTo>
                    <a:pt x="1986" y="139"/>
                  </a:lnTo>
                  <a:lnTo>
                    <a:pt x="1976" y="138"/>
                  </a:lnTo>
                  <a:lnTo>
                    <a:pt x="1966" y="136"/>
                  </a:lnTo>
                  <a:lnTo>
                    <a:pt x="1954" y="135"/>
                  </a:lnTo>
                  <a:lnTo>
                    <a:pt x="1942" y="134"/>
                  </a:lnTo>
                  <a:lnTo>
                    <a:pt x="1930" y="134"/>
                  </a:lnTo>
                  <a:lnTo>
                    <a:pt x="1919" y="136"/>
                  </a:lnTo>
                  <a:lnTo>
                    <a:pt x="1914" y="139"/>
                  </a:lnTo>
                  <a:lnTo>
                    <a:pt x="1910" y="141"/>
                  </a:lnTo>
                  <a:lnTo>
                    <a:pt x="1905" y="144"/>
                  </a:lnTo>
                  <a:lnTo>
                    <a:pt x="1901" y="148"/>
                  </a:lnTo>
                  <a:lnTo>
                    <a:pt x="1897" y="152"/>
                  </a:lnTo>
                  <a:lnTo>
                    <a:pt x="1893" y="159"/>
                  </a:lnTo>
                  <a:lnTo>
                    <a:pt x="1890" y="166"/>
                  </a:lnTo>
                  <a:lnTo>
                    <a:pt x="1888" y="173"/>
                  </a:lnTo>
                  <a:lnTo>
                    <a:pt x="1893" y="175"/>
                  </a:lnTo>
                  <a:lnTo>
                    <a:pt x="1898" y="177"/>
                  </a:lnTo>
                  <a:lnTo>
                    <a:pt x="1903" y="180"/>
                  </a:lnTo>
                  <a:lnTo>
                    <a:pt x="1906" y="183"/>
                  </a:lnTo>
                  <a:lnTo>
                    <a:pt x="1910" y="188"/>
                  </a:lnTo>
                  <a:lnTo>
                    <a:pt x="1912" y="192"/>
                  </a:lnTo>
                  <a:lnTo>
                    <a:pt x="1913" y="197"/>
                  </a:lnTo>
                  <a:lnTo>
                    <a:pt x="1913" y="202"/>
                  </a:lnTo>
                  <a:lnTo>
                    <a:pt x="1914" y="213"/>
                  </a:lnTo>
                  <a:lnTo>
                    <a:pt x="1914" y="221"/>
                  </a:lnTo>
                  <a:lnTo>
                    <a:pt x="1913" y="225"/>
                  </a:lnTo>
                  <a:lnTo>
                    <a:pt x="1911" y="229"/>
                  </a:lnTo>
                  <a:lnTo>
                    <a:pt x="1907" y="231"/>
                  </a:lnTo>
                  <a:lnTo>
                    <a:pt x="1902" y="232"/>
                  </a:lnTo>
                  <a:lnTo>
                    <a:pt x="1895" y="233"/>
                  </a:lnTo>
                  <a:lnTo>
                    <a:pt x="1885" y="234"/>
                  </a:lnTo>
                  <a:lnTo>
                    <a:pt x="1886" y="243"/>
                  </a:lnTo>
                  <a:lnTo>
                    <a:pt x="1887" y="255"/>
                  </a:lnTo>
                  <a:lnTo>
                    <a:pt x="1887" y="265"/>
                  </a:lnTo>
                  <a:lnTo>
                    <a:pt x="1886" y="274"/>
                  </a:lnTo>
                  <a:lnTo>
                    <a:pt x="1884" y="275"/>
                  </a:lnTo>
                  <a:lnTo>
                    <a:pt x="1878" y="280"/>
                  </a:lnTo>
                  <a:lnTo>
                    <a:pt x="1872" y="286"/>
                  </a:lnTo>
                  <a:lnTo>
                    <a:pt x="1870" y="287"/>
                  </a:lnTo>
                  <a:lnTo>
                    <a:pt x="1860" y="294"/>
                  </a:lnTo>
                  <a:lnTo>
                    <a:pt x="1848" y="298"/>
                  </a:lnTo>
                  <a:lnTo>
                    <a:pt x="1837" y="302"/>
                  </a:lnTo>
                  <a:lnTo>
                    <a:pt x="1825" y="304"/>
                  </a:lnTo>
                  <a:lnTo>
                    <a:pt x="1813" y="304"/>
                  </a:lnTo>
                  <a:lnTo>
                    <a:pt x="1802" y="304"/>
                  </a:lnTo>
                  <a:lnTo>
                    <a:pt x="1790" y="300"/>
                  </a:lnTo>
                  <a:lnTo>
                    <a:pt x="1778" y="296"/>
                  </a:lnTo>
                  <a:lnTo>
                    <a:pt x="1778" y="286"/>
                  </a:lnTo>
                  <a:lnTo>
                    <a:pt x="1777" y="274"/>
                  </a:lnTo>
                  <a:lnTo>
                    <a:pt x="1773" y="274"/>
                  </a:lnTo>
                  <a:lnTo>
                    <a:pt x="1770" y="274"/>
                  </a:lnTo>
                  <a:lnTo>
                    <a:pt x="1767" y="289"/>
                  </a:lnTo>
                  <a:lnTo>
                    <a:pt x="1765" y="306"/>
                  </a:lnTo>
                  <a:lnTo>
                    <a:pt x="1765" y="313"/>
                  </a:lnTo>
                  <a:lnTo>
                    <a:pt x="1767" y="321"/>
                  </a:lnTo>
                  <a:lnTo>
                    <a:pt x="1769" y="324"/>
                  </a:lnTo>
                  <a:lnTo>
                    <a:pt x="1771" y="328"/>
                  </a:lnTo>
                  <a:lnTo>
                    <a:pt x="1773" y="330"/>
                  </a:lnTo>
                  <a:lnTo>
                    <a:pt x="1777" y="333"/>
                  </a:lnTo>
                  <a:lnTo>
                    <a:pt x="1784" y="339"/>
                  </a:lnTo>
                  <a:lnTo>
                    <a:pt x="1789" y="346"/>
                  </a:lnTo>
                  <a:lnTo>
                    <a:pt x="1790" y="348"/>
                  </a:lnTo>
                  <a:lnTo>
                    <a:pt x="1791" y="352"/>
                  </a:lnTo>
                  <a:lnTo>
                    <a:pt x="1791" y="354"/>
                  </a:lnTo>
                  <a:lnTo>
                    <a:pt x="1791" y="357"/>
                  </a:lnTo>
                  <a:lnTo>
                    <a:pt x="1789" y="363"/>
                  </a:lnTo>
                  <a:lnTo>
                    <a:pt x="1783" y="368"/>
                  </a:lnTo>
                  <a:lnTo>
                    <a:pt x="1777" y="372"/>
                  </a:lnTo>
                  <a:lnTo>
                    <a:pt x="1766" y="377"/>
                  </a:lnTo>
                  <a:lnTo>
                    <a:pt x="1759" y="380"/>
                  </a:lnTo>
                  <a:lnTo>
                    <a:pt x="1755" y="385"/>
                  </a:lnTo>
                  <a:lnTo>
                    <a:pt x="1749" y="390"/>
                  </a:lnTo>
                  <a:lnTo>
                    <a:pt x="1746" y="396"/>
                  </a:lnTo>
                  <a:lnTo>
                    <a:pt x="1738" y="407"/>
                  </a:lnTo>
                  <a:lnTo>
                    <a:pt x="1731" y="419"/>
                  </a:lnTo>
                  <a:lnTo>
                    <a:pt x="1729" y="422"/>
                  </a:lnTo>
                  <a:lnTo>
                    <a:pt x="1725" y="424"/>
                  </a:lnTo>
                  <a:lnTo>
                    <a:pt x="1722" y="426"/>
                  </a:lnTo>
                  <a:lnTo>
                    <a:pt x="1718" y="424"/>
                  </a:lnTo>
                  <a:lnTo>
                    <a:pt x="1714" y="422"/>
                  </a:lnTo>
                  <a:lnTo>
                    <a:pt x="1709" y="417"/>
                  </a:lnTo>
                  <a:lnTo>
                    <a:pt x="1705" y="407"/>
                  </a:lnTo>
                  <a:lnTo>
                    <a:pt x="1699" y="396"/>
                  </a:lnTo>
                  <a:lnTo>
                    <a:pt x="1690" y="396"/>
                  </a:lnTo>
                  <a:lnTo>
                    <a:pt x="1682" y="396"/>
                  </a:lnTo>
                  <a:lnTo>
                    <a:pt x="1674" y="394"/>
                  </a:lnTo>
                  <a:lnTo>
                    <a:pt x="1666" y="391"/>
                  </a:lnTo>
                  <a:lnTo>
                    <a:pt x="1658" y="390"/>
                  </a:lnTo>
                  <a:lnTo>
                    <a:pt x="1649" y="388"/>
                  </a:lnTo>
                  <a:lnTo>
                    <a:pt x="1640" y="387"/>
                  </a:lnTo>
                  <a:lnTo>
                    <a:pt x="1631" y="388"/>
                  </a:lnTo>
                  <a:lnTo>
                    <a:pt x="1622" y="390"/>
                  </a:lnTo>
                  <a:lnTo>
                    <a:pt x="1614" y="394"/>
                  </a:lnTo>
                  <a:lnTo>
                    <a:pt x="1608" y="399"/>
                  </a:lnTo>
                  <a:lnTo>
                    <a:pt x="1603" y="405"/>
                  </a:lnTo>
                  <a:lnTo>
                    <a:pt x="1594" y="419"/>
                  </a:lnTo>
                  <a:lnTo>
                    <a:pt x="1584" y="434"/>
                  </a:lnTo>
                  <a:lnTo>
                    <a:pt x="1581" y="440"/>
                  </a:lnTo>
                  <a:lnTo>
                    <a:pt x="1580" y="447"/>
                  </a:lnTo>
                  <a:lnTo>
                    <a:pt x="1577" y="455"/>
                  </a:lnTo>
                  <a:lnTo>
                    <a:pt x="1577" y="463"/>
                  </a:lnTo>
                  <a:lnTo>
                    <a:pt x="1575" y="470"/>
                  </a:lnTo>
                  <a:lnTo>
                    <a:pt x="1573" y="476"/>
                  </a:lnTo>
                  <a:lnTo>
                    <a:pt x="1572" y="479"/>
                  </a:lnTo>
                  <a:lnTo>
                    <a:pt x="1569" y="480"/>
                  </a:lnTo>
                  <a:lnTo>
                    <a:pt x="1566" y="483"/>
                  </a:lnTo>
                  <a:lnTo>
                    <a:pt x="1562" y="483"/>
                  </a:lnTo>
                  <a:lnTo>
                    <a:pt x="1554" y="484"/>
                  </a:lnTo>
                  <a:lnTo>
                    <a:pt x="1546" y="483"/>
                  </a:lnTo>
                  <a:lnTo>
                    <a:pt x="1539" y="480"/>
                  </a:lnTo>
                  <a:lnTo>
                    <a:pt x="1531" y="477"/>
                  </a:lnTo>
                  <a:lnTo>
                    <a:pt x="1523" y="475"/>
                  </a:lnTo>
                  <a:lnTo>
                    <a:pt x="1516" y="472"/>
                  </a:lnTo>
                  <a:lnTo>
                    <a:pt x="1508" y="471"/>
                  </a:lnTo>
                  <a:lnTo>
                    <a:pt x="1500" y="471"/>
                  </a:lnTo>
                  <a:lnTo>
                    <a:pt x="1499" y="477"/>
                  </a:lnTo>
                  <a:lnTo>
                    <a:pt x="1499" y="481"/>
                  </a:lnTo>
                  <a:lnTo>
                    <a:pt x="1500" y="486"/>
                  </a:lnTo>
                  <a:lnTo>
                    <a:pt x="1502" y="491"/>
                  </a:lnTo>
                  <a:lnTo>
                    <a:pt x="1505" y="499"/>
                  </a:lnTo>
                  <a:lnTo>
                    <a:pt x="1509" y="508"/>
                  </a:lnTo>
                  <a:lnTo>
                    <a:pt x="1510" y="514"/>
                  </a:lnTo>
                  <a:lnTo>
                    <a:pt x="1510" y="520"/>
                  </a:lnTo>
                  <a:lnTo>
                    <a:pt x="1509" y="527"/>
                  </a:lnTo>
                  <a:lnTo>
                    <a:pt x="1508" y="533"/>
                  </a:lnTo>
                  <a:lnTo>
                    <a:pt x="1503" y="543"/>
                  </a:lnTo>
                  <a:lnTo>
                    <a:pt x="1500" y="555"/>
                  </a:lnTo>
                  <a:lnTo>
                    <a:pt x="1500" y="565"/>
                  </a:lnTo>
                  <a:lnTo>
                    <a:pt x="1501" y="576"/>
                  </a:lnTo>
                  <a:lnTo>
                    <a:pt x="1502" y="586"/>
                  </a:lnTo>
                  <a:lnTo>
                    <a:pt x="1505" y="598"/>
                  </a:lnTo>
                  <a:lnTo>
                    <a:pt x="1510" y="607"/>
                  </a:lnTo>
                  <a:lnTo>
                    <a:pt x="1517" y="616"/>
                  </a:lnTo>
                  <a:lnTo>
                    <a:pt x="1520" y="619"/>
                  </a:lnTo>
                  <a:lnTo>
                    <a:pt x="1525" y="623"/>
                  </a:lnTo>
                  <a:lnTo>
                    <a:pt x="1529" y="625"/>
                  </a:lnTo>
                  <a:lnTo>
                    <a:pt x="1534" y="626"/>
                  </a:lnTo>
                  <a:lnTo>
                    <a:pt x="1534" y="632"/>
                  </a:lnTo>
                  <a:lnTo>
                    <a:pt x="1532" y="636"/>
                  </a:lnTo>
                  <a:lnTo>
                    <a:pt x="1529" y="641"/>
                  </a:lnTo>
                  <a:lnTo>
                    <a:pt x="1527" y="645"/>
                  </a:lnTo>
                  <a:lnTo>
                    <a:pt x="1524" y="650"/>
                  </a:lnTo>
                  <a:lnTo>
                    <a:pt x="1521" y="655"/>
                  </a:lnTo>
                  <a:lnTo>
                    <a:pt x="1519" y="660"/>
                  </a:lnTo>
                  <a:lnTo>
                    <a:pt x="1518" y="665"/>
                  </a:lnTo>
                  <a:lnTo>
                    <a:pt x="1494" y="651"/>
                  </a:lnTo>
                  <a:lnTo>
                    <a:pt x="1475" y="640"/>
                  </a:lnTo>
                  <a:lnTo>
                    <a:pt x="1464" y="635"/>
                  </a:lnTo>
                  <a:lnTo>
                    <a:pt x="1454" y="633"/>
                  </a:lnTo>
                  <a:lnTo>
                    <a:pt x="1441" y="631"/>
                  </a:lnTo>
                  <a:lnTo>
                    <a:pt x="1426" y="631"/>
                  </a:lnTo>
                  <a:lnTo>
                    <a:pt x="1410" y="626"/>
                  </a:lnTo>
                  <a:lnTo>
                    <a:pt x="1379" y="617"/>
                  </a:lnTo>
                  <a:lnTo>
                    <a:pt x="1348" y="608"/>
                  </a:lnTo>
                  <a:lnTo>
                    <a:pt x="1334" y="602"/>
                  </a:lnTo>
                  <a:lnTo>
                    <a:pt x="1335" y="610"/>
                  </a:lnTo>
                  <a:lnTo>
                    <a:pt x="1336" y="618"/>
                  </a:lnTo>
                  <a:lnTo>
                    <a:pt x="1327" y="621"/>
                  </a:lnTo>
                  <a:lnTo>
                    <a:pt x="1315" y="624"/>
                  </a:lnTo>
                  <a:lnTo>
                    <a:pt x="1304" y="624"/>
                  </a:lnTo>
                  <a:lnTo>
                    <a:pt x="1293" y="624"/>
                  </a:lnTo>
                  <a:lnTo>
                    <a:pt x="1269" y="621"/>
                  </a:lnTo>
                  <a:lnTo>
                    <a:pt x="1246" y="619"/>
                  </a:lnTo>
                  <a:lnTo>
                    <a:pt x="1241" y="610"/>
                  </a:lnTo>
                  <a:lnTo>
                    <a:pt x="1236" y="600"/>
                  </a:lnTo>
                  <a:lnTo>
                    <a:pt x="1228" y="588"/>
                  </a:lnTo>
                  <a:lnTo>
                    <a:pt x="1219" y="577"/>
                  </a:lnTo>
                  <a:lnTo>
                    <a:pt x="1209" y="568"/>
                  </a:lnTo>
                  <a:lnTo>
                    <a:pt x="1199" y="560"/>
                  </a:lnTo>
                  <a:lnTo>
                    <a:pt x="1193" y="558"/>
                  </a:lnTo>
                  <a:lnTo>
                    <a:pt x="1189" y="555"/>
                  </a:lnTo>
                  <a:lnTo>
                    <a:pt x="1183" y="555"/>
                  </a:lnTo>
                  <a:lnTo>
                    <a:pt x="1178" y="557"/>
                  </a:lnTo>
                  <a:lnTo>
                    <a:pt x="1176" y="559"/>
                  </a:lnTo>
                  <a:lnTo>
                    <a:pt x="1173" y="561"/>
                  </a:lnTo>
                  <a:lnTo>
                    <a:pt x="1171" y="562"/>
                  </a:lnTo>
                  <a:lnTo>
                    <a:pt x="1166" y="563"/>
                  </a:lnTo>
                  <a:lnTo>
                    <a:pt x="1158" y="565"/>
                  </a:lnTo>
                  <a:lnTo>
                    <a:pt x="1149" y="565"/>
                  </a:lnTo>
                  <a:lnTo>
                    <a:pt x="1139" y="563"/>
                  </a:lnTo>
                  <a:lnTo>
                    <a:pt x="1130" y="561"/>
                  </a:lnTo>
                  <a:lnTo>
                    <a:pt x="1123" y="558"/>
                  </a:lnTo>
                  <a:lnTo>
                    <a:pt x="1117" y="554"/>
                  </a:lnTo>
                  <a:lnTo>
                    <a:pt x="1104" y="537"/>
                  </a:lnTo>
                  <a:lnTo>
                    <a:pt x="1090" y="524"/>
                  </a:lnTo>
                  <a:lnTo>
                    <a:pt x="1082" y="519"/>
                  </a:lnTo>
                  <a:lnTo>
                    <a:pt x="1073" y="516"/>
                  </a:lnTo>
                  <a:lnTo>
                    <a:pt x="1068" y="514"/>
                  </a:lnTo>
                  <a:lnTo>
                    <a:pt x="1063" y="513"/>
                  </a:lnTo>
                  <a:lnTo>
                    <a:pt x="1057" y="514"/>
                  </a:lnTo>
                  <a:lnTo>
                    <a:pt x="1050" y="514"/>
                  </a:lnTo>
                  <a:lnTo>
                    <a:pt x="1048" y="537"/>
                  </a:lnTo>
                  <a:lnTo>
                    <a:pt x="1045" y="560"/>
                  </a:lnTo>
                  <a:lnTo>
                    <a:pt x="1042" y="583"/>
                  </a:lnTo>
                  <a:lnTo>
                    <a:pt x="1040" y="604"/>
                  </a:lnTo>
                  <a:lnTo>
                    <a:pt x="1041" y="616"/>
                  </a:lnTo>
                  <a:lnTo>
                    <a:pt x="1043" y="627"/>
                  </a:lnTo>
                  <a:lnTo>
                    <a:pt x="1048" y="637"/>
                  </a:lnTo>
                  <a:lnTo>
                    <a:pt x="1052" y="648"/>
                  </a:lnTo>
                  <a:lnTo>
                    <a:pt x="1058" y="658"/>
                  </a:lnTo>
                  <a:lnTo>
                    <a:pt x="1061" y="668"/>
                  </a:lnTo>
                  <a:lnTo>
                    <a:pt x="1065" y="680"/>
                  </a:lnTo>
                  <a:lnTo>
                    <a:pt x="1065" y="691"/>
                  </a:lnTo>
                  <a:lnTo>
                    <a:pt x="1057" y="697"/>
                  </a:lnTo>
                  <a:lnTo>
                    <a:pt x="1050" y="702"/>
                  </a:lnTo>
                  <a:lnTo>
                    <a:pt x="1045" y="708"/>
                  </a:lnTo>
                  <a:lnTo>
                    <a:pt x="1041" y="715"/>
                  </a:lnTo>
                  <a:lnTo>
                    <a:pt x="1039" y="723"/>
                  </a:lnTo>
                  <a:lnTo>
                    <a:pt x="1039" y="730"/>
                  </a:lnTo>
                  <a:lnTo>
                    <a:pt x="1041" y="739"/>
                  </a:lnTo>
                  <a:lnTo>
                    <a:pt x="1044" y="747"/>
                  </a:lnTo>
                  <a:lnTo>
                    <a:pt x="1049" y="757"/>
                  </a:lnTo>
                  <a:lnTo>
                    <a:pt x="1052" y="766"/>
                  </a:lnTo>
                  <a:lnTo>
                    <a:pt x="1055" y="774"/>
                  </a:lnTo>
                  <a:lnTo>
                    <a:pt x="1056" y="782"/>
                  </a:lnTo>
                  <a:lnTo>
                    <a:pt x="1057" y="798"/>
                  </a:lnTo>
                  <a:lnTo>
                    <a:pt x="1058" y="818"/>
                  </a:lnTo>
                  <a:lnTo>
                    <a:pt x="1059" y="825"/>
                  </a:lnTo>
                  <a:lnTo>
                    <a:pt x="1059" y="833"/>
                  </a:lnTo>
                  <a:lnTo>
                    <a:pt x="1059" y="842"/>
                  </a:lnTo>
                  <a:lnTo>
                    <a:pt x="1057" y="852"/>
                  </a:lnTo>
                  <a:lnTo>
                    <a:pt x="1056" y="855"/>
                  </a:lnTo>
                  <a:lnTo>
                    <a:pt x="1055" y="858"/>
                  </a:lnTo>
                  <a:lnTo>
                    <a:pt x="1052" y="861"/>
                  </a:lnTo>
                  <a:lnTo>
                    <a:pt x="1049" y="862"/>
                  </a:lnTo>
                  <a:lnTo>
                    <a:pt x="1045" y="863"/>
                  </a:lnTo>
                  <a:lnTo>
                    <a:pt x="1041" y="863"/>
                  </a:lnTo>
                  <a:lnTo>
                    <a:pt x="1036" y="861"/>
                  </a:lnTo>
                  <a:lnTo>
                    <a:pt x="1031" y="858"/>
                  </a:lnTo>
                  <a:lnTo>
                    <a:pt x="1024" y="853"/>
                  </a:lnTo>
                  <a:lnTo>
                    <a:pt x="1019" y="847"/>
                  </a:lnTo>
                  <a:lnTo>
                    <a:pt x="1017" y="841"/>
                  </a:lnTo>
                  <a:lnTo>
                    <a:pt x="1015" y="837"/>
                  </a:lnTo>
                  <a:lnTo>
                    <a:pt x="1011" y="833"/>
                  </a:lnTo>
                  <a:lnTo>
                    <a:pt x="1007" y="830"/>
                  </a:lnTo>
                  <a:lnTo>
                    <a:pt x="998" y="829"/>
                  </a:lnTo>
                  <a:lnTo>
                    <a:pt x="985" y="829"/>
                  </a:lnTo>
                  <a:lnTo>
                    <a:pt x="985" y="838"/>
                  </a:lnTo>
                  <a:lnTo>
                    <a:pt x="985" y="847"/>
                  </a:lnTo>
                  <a:lnTo>
                    <a:pt x="985" y="855"/>
                  </a:lnTo>
                  <a:lnTo>
                    <a:pt x="985" y="864"/>
                  </a:lnTo>
                  <a:lnTo>
                    <a:pt x="968" y="865"/>
                  </a:lnTo>
                  <a:lnTo>
                    <a:pt x="951" y="864"/>
                  </a:lnTo>
                  <a:lnTo>
                    <a:pt x="933" y="863"/>
                  </a:lnTo>
                  <a:lnTo>
                    <a:pt x="913" y="862"/>
                  </a:lnTo>
                  <a:lnTo>
                    <a:pt x="883" y="858"/>
                  </a:lnTo>
                  <a:lnTo>
                    <a:pt x="852" y="857"/>
                  </a:lnTo>
                  <a:lnTo>
                    <a:pt x="837" y="858"/>
                  </a:lnTo>
                  <a:lnTo>
                    <a:pt x="822" y="859"/>
                  </a:lnTo>
                  <a:lnTo>
                    <a:pt x="809" y="863"/>
                  </a:lnTo>
                  <a:lnTo>
                    <a:pt x="796" y="867"/>
                  </a:lnTo>
                  <a:lnTo>
                    <a:pt x="799" y="879"/>
                  </a:lnTo>
                  <a:lnTo>
                    <a:pt x="803" y="893"/>
                  </a:lnTo>
                  <a:lnTo>
                    <a:pt x="803" y="898"/>
                  </a:lnTo>
                  <a:lnTo>
                    <a:pt x="802" y="904"/>
                  </a:lnTo>
                  <a:lnTo>
                    <a:pt x="801" y="906"/>
                  </a:lnTo>
                  <a:lnTo>
                    <a:pt x="799" y="910"/>
                  </a:lnTo>
                  <a:lnTo>
                    <a:pt x="797" y="911"/>
                  </a:lnTo>
                  <a:lnTo>
                    <a:pt x="794" y="913"/>
                  </a:lnTo>
                  <a:lnTo>
                    <a:pt x="786" y="916"/>
                  </a:lnTo>
                  <a:lnTo>
                    <a:pt x="779" y="919"/>
                  </a:lnTo>
                  <a:lnTo>
                    <a:pt x="770" y="921"/>
                  </a:lnTo>
                  <a:lnTo>
                    <a:pt x="761" y="921"/>
                  </a:lnTo>
                  <a:lnTo>
                    <a:pt x="753" y="920"/>
                  </a:lnTo>
                  <a:lnTo>
                    <a:pt x="745" y="919"/>
                  </a:lnTo>
                  <a:lnTo>
                    <a:pt x="738" y="914"/>
                  </a:lnTo>
                  <a:lnTo>
                    <a:pt x="732" y="908"/>
                  </a:lnTo>
                  <a:lnTo>
                    <a:pt x="725" y="902"/>
                  </a:lnTo>
                  <a:lnTo>
                    <a:pt x="717" y="894"/>
                  </a:lnTo>
                  <a:lnTo>
                    <a:pt x="710" y="888"/>
                  </a:lnTo>
                  <a:lnTo>
                    <a:pt x="702" y="882"/>
                  </a:lnTo>
                  <a:lnTo>
                    <a:pt x="692" y="878"/>
                  </a:lnTo>
                  <a:lnTo>
                    <a:pt x="683" y="874"/>
                  </a:lnTo>
                  <a:lnTo>
                    <a:pt x="674" y="871"/>
                  </a:lnTo>
                  <a:lnTo>
                    <a:pt x="664" y="869"/>
                  </a:lnTo>
                  <a:lnTo>
                    <a:pt x="645" y="865"/>
                  </a:lnTo>
                  <a:lnTo>
                    <a:pt x="624" y="864"/>
                  </a:lnTo>
                  <a:lnTo>
                    <a:pt x="604" y="865"/>
                  </a:lnTo>
                  <a:lnTo>
                    <a:pt x="583" y="866"/>
                  </a:lnTo>
                  <a:lnTo>
                    <a:pt x="587" y="867"/>
                  </a:lnTo>
                  <a:lnTo>
                    <a:pt x="588" y="870"/>
                  </a:lnTo>
                  <a:lnTo>
                    <a:pt x="590" y="872"/>
                  </a:lnTo>
                  <a:lnTo>
                    <a:pt x="591" y="875"/>
                  </a:lnTo>
                  <a:lnTo>
                    <a:pt x="592" y="882"/>
                  </a:lnTo>
                  <a:lnTo>
                    <a:pt x="593" y="890"/>
                  </a:lnTo>
                  <a:lnTo>
                    <a:pt x="593" y="907"/>
                  </a:lnTo>
                  <a:lnTo>
                    <a:pt x="592" y="921"/>
                  </a:lnTo>
                  <a:lnTo>
                    <a:pt x="587" y="921"/>
                  </a:lnTo>
                  <a:lnTo>
                    <a:pt x="581" y="922"/>
                  </a:lnTo>
                  <a:lnTo>
                    <a:pt x="575" y="922"/>
                  </a:lnTo>
                  <a:lnTo>
                    <a:pt x="571" y="922"/>
                  </a:lnTo>
                  <a:lnTo>
                    <a:pt x="569" y="935"/>
                  </a:lnTo>
                  <a:lnTo>
                    <a:pt x="567" y="947"/>
                  </a:lnTo>
                  <a:lnTo>
                    <a:pt x="564" y="957"/>
                  </a:lnTo>
                  <a:lnTo>
                    <a:pt x="559" y="968"/>
                  </a:lnTo>
                  <a:lnTo>
                    <a:pt x="557" y="972"/>
                  </a:lnTo>
                  <a:lnTo>
                    <a:pt x="554" y="977"/>
                  </a:lnTo>
                  <a:lnTo>
                    <a:pt x="549" y="980"/>
                  </a:lnTo>
                  <a:lnTo>
                    <a:pt x="544" y="984"/>
                  </a:lnTo>
                  <a:lnTo>
                    <a:pt x="540" y="986"/>
                  </a:lnTo>
                  <a:lnTo>
                    <a:pt x="534" y="988"/>
                  </a:lnTo>
                  <a:lnTo>
                    <a:pt x="528" y="989"/>
                  </a:lnTo>
                  <a:lnTo>
                    <a:pt x="522" y="990"/>
                  </a:lnTo>
                  <a:lnTo>
                    <a:pt x="503" y="994"/>
                  </a:lnTo>
                  <a:lnTo>
                    <a:pt x="482" y="998"/>
                  </a:lnTo>
                  <a:lnTo>
                    <a:pt x="472" y="1003"/>
                  </a:lnTo>
                  <a:lnTo>
                    <a:pt x="462" y="1008"/>
                  </a:lnTo>
                  <a:lnTo>
                    <a:pt x="459" y="1011"/>
                  </a:lnTo>
                  <a:lnTo>
                    <a:pt x="456" y="1014"/>
                  </a:lnTo>
                  <a:lnTo>
                    <a:pt x="453" y="1018"/>
                  </a:lnTo>
                  <a:lnTo>
                    <a:pt x="451" y="1021"/>
                  </a:lnTo>
                  <a:lnTo>
                    <a:pt x="443" y="1021"/>
                  </a:lnTo>
                  <a:lnTo>
                    <a:pt x="436" y="1022"/>
                  </a:lnTo>
                  <a:lnTo>
                    <a:pt x="429" y="1023"/>
                  </a:lnTo>
                  <a:lnTo>
                    <a:pt x="423" y="1026"/>
                  </a:lnTo>
                  <a:lnTo>
                    <a:pt x="417" y="1028"/>
                  </a:lnTo>
                  <a:lnTo>
                    <a:pt x="412" y="1031"/>
                  </a:lnTo>
                  <a:lnTo>
                    <a:pt x="409" y="1035"/>
                  </a:lnTo>
                  <a:lnTo>
                    <a:pt x="405" y="1039"/>
                  </a:lnTo>
                  <a:lnTo>
                    <a:pt x="403" y="1044"/>
                  </a:lnTo>
                  <a:lnTo>
                    <a:pt x="402" y="1049"/>
                  </a:lnTo>
                  <a:lnTo>
                    <a:pt x="402" y="1054"/>
                  </a:lnTo>
                  <a:lnTo>
                    <a:pt x="402" y="1059"/>
                  </a:lnTo>
                  <a:lnTo>
                    <a:pt x="404" y="1064"/>
                  </a:lnTo>
                  <a:lnTo>
                    <a:pt x="408" y="1070"/>
                  </a:lnTo>
                  <a:lnTo>
                    <a:pt x="412" y="1076"/>
                  </a:lnTo>
                  <a:lnTo>
                    <a:pt x="418" y="1080"/>
                  </a:lnTo>
                  <a:lnTo>
                    <a:pt x="409" y="1082"/>
                  </a:lnTo>
                  <a:lnTo>
                    <a:pt x="401" y="1083"/>
                  </a:lnTo>
                  <a:lnTo>
                    <a:pt x="392" y="1085"/>
                  </a:lnTo>
                  <a:lnTo>
                    <a:pt x="384" y="1087"/>
                  </a:lnTo>
                  <a:lnTo>
                    <a:pt x="374" y="1090"/>
                  </a:lnTo>
                  <a:lnTo>
                    <a:pt x="363" y="1092"/>
                  </a:lnTo>
                  <a:lnTo>
                    <a:pt x="353" y="1093"/>
                  </a:lnTo>
                  <a:lnTo>
                    <a:pt x="343" y="1093"/>
                  </a:lnTo>
                  <a:lnTo>
                    <a:pt x="342" y="1078"/>
                  </a:lnTo>
                  <a:lnTo>
                    <a:pt x="338" y="1063"/>
                  </a:lnTo>
                  <a:lnTo>
                    <a:pt x="335" y="1058"/>
                  </a:lnTo>
                  <a:lnTo>
                    <a:pt x="331" y="1053"/>
                  </a:lnTo>
                  <a:lnTo>
                    <a:pt x="325" y="1049"/>
                  </a:lnTo>
                  <a:lnTo>
                    <a:pt x="317" y="1045"/>
                  </a:lnTo>
                  <a:lnTo>
                    <a:pt x="310" y="1044"/>
                  </a:lnTo>
                  <a:lnTo>
                    <a:pt x="302" y="1043"/>
                  </a:lnTo>
                  <a:lnTo>
                    <a:pt x="292" y="1043"/>
                  </a:lnTo>
                  <a:lnTo>
                    <a:pt x="283" y="1044"/>
                  </a:lnTo>
                  <a:lnTo>
                    <a:pt x="273" y="1046"/>
                  </a:lnTo>
                  <a:lnTo>
                    <a:pt x="265" y="1050"/>
                  </a:lnTo>
                  <a:lnTo>
                    <a:pt x="262" y="1051"/>
                  </a:lnTo>
                  <a:lnTo>
                    <a:pt x="259" y="1054"/>
                  </a:lnTo>
                  <a:lnTo>
                    <a:pt x="256" y="1056"/>
                  </a:lnTo>
                  <a:lnTo>
                    <a:pt x="254" y="1060"/>
                  </a:lnTo>
                  <a:lnTo>
                    <a:pt x="249" y="1076"/>
                  </a:lnTo>
                  <a:lnTo>
                    <a:pt x="248" y="1084"/>
                  </a:lnTo>
                  <a:lnTo>
                    <a:pt x="246" y="1086"/>
                  </a:lnTo>
                  <a:lnTo>
                    <a:pt x="243" y="1088"/>
                  </a:lnTo>
                  <a:lnTo>
                    <a:pt x="235" y="1090"/>
                  </a:lnTo>
                  <a:lnTo>
                    <a:pt x="223" y="1092"/>
                  </a:lnTo>
                  <a:lnTo>
                    <a:pt x="215" y="1093"/>
                  </a:lnTo>
                  <a:lnTo>
                    <a:pt x="210" y="1096"/>
                  </a:lnTo>
                  <a:lnTo>
                    <a:pt x="205" y="1100"/>
                  </a:lnTo>
                  <a:lnTo>
                    <a:pt x="202" y="1104"/>
                  </a:lnTo>
                  <a:lnTo>
                    <a:pt x="201" y="1110"/>
                  </a:lnTo>
                  <a:lnTo>
                    <a:pt x="199" y="1117"/>
                  </a:lnTo>
                  <a:lnTo>
                    <a:pt x="198" y="1124"/>
                  </a:lnTo>
                  <a:lnTo>
                    <a:pt x="198" y="1131"/>
                  </a:lnTo>
                  <a:lnTo>
                    <a:pt x="193" y="1132"/>
                  </a:lnTo>
                  <a:lnTo>
                    <a:pt x="188" y="1132"/>
                  </a:lnTo>
                  <a:lnTo>
                    <a:pt x="185" y="1131"/>
                  </a:lnTo>
                  <a:lnTo>
                    <a:pt x="181" y="1129"/>
                  </a:lnTo>
                  <a:lnTo>
                    <a:pt x="174" y="1126"/>
                  </a:lnTo>
                  <a:lnTo>
                    <a:pt x="167" y="1120"/>
                  </a:lnTo>
                  <a:lnTo>
                    <a:pt x="163" y="1117"/>
                  </a:lnTo>
                  <a:lnTo>
                    <a:pt x="156" y="1112"/>
                  </a:lnTo>
                  <a:lnTo>
                    <a:pt x="150" y="1110"/>
                  </a:lnTo>
                  <a:lnTo>
                    <a:pt x="142" y="1110"/>
                  </a:lnTo>
                  <a:lnTo>
                    <a:pt x="142" y="1117"/>
                  </a:lnTo>
                  <a:lnTo>
                    <a:pt x="145" y="1124"/>
                  </a:lnTo>
                  <a:lnTo>
                    <a:pt x="148" y="1131"/>
                  </a:lnTo>
                  <a:lnTo>
                    <a:pt x="153" y="1137"/>
                  </a:lnTo>
                  <a:lnTo>
                    <a:pt x="163" y="1152"/>
                  </a:lnTo>
                  <a:lnTo>
                    <a:pt x="175" y="1166"/>
                  </a:lnTo>
                  <a:lnTo>
                    <a:pt x="187" y="1179"/>
                  </a:lnTo>
                  <a:lnTo>
                    <a:pt x="195" y="1193"/>
                  </a:lnTo>
                  <a:lnTo>
                    <a:pt x="197" y="1199"/>
                  </a:lnTo>
                  <a:lnTo>
                    <a:pt x="198" y="1206"/>
                  </a:lnTo>
                  <a:lnTo>
                    <a:pt x="197" y="1210"/>
                  </a:lnTo>
                  <a:lnTo>
                    <a:pt x="194" y="1216"/>
                  </a:lnTo>
                  <a:lnTo>
                    <a:pt x="182" y="1227"/>
                  </a:lnTo>
                  <a:lnTo>
                    <a:pt x="174" y="1234"/>
                  </a:lnTo>
                  <a:lnTo>
                    <a:pt x="172" y="1239"/>
                  </a:lnTo>
                  <a:lnTo>
                    <a:pt x="171" y="1244"/>
                  </a:lnTo>
                  <a:lnTo>
                    <a:pt x="172" y="1252"/>
                  </a:lnTo>
                  <a:lnTo>
                    <a:pt x="174" y="1264"/>
                  </a:lnTo>
                  <a:lnTo>
                    <a:pt x="177" y="1271"/>
                  </a:lnTo>
                  <a:lnTo>
                    <a:pt x="180" y="1277"/>
                  </a:lnTo>
                  <a:lnTo>
                    <a:pt x="185" y="1283"/>
                  </a:lnTo>
                  <a:lnTo>
                    <a:pt x="189" y="1288"/>
                  </a:lnTo>
                  <a:lnTo>
                    <a:pt x="193" y="1289"/>
                  </a:lnTo>
                  <a:lnTo>
                    <a:pt x="195" y="1290"/>
                  </a:lnTo>
                  <a:lnTo>
                    <a:pt x="197" y="1290"/>
                  </a:lnTo>
                  <a:lnTo>
                    <a:pt x="201" y="1289"/>
                  </a:lnTo>
                  <a:lnTo>
                    <a:pt x="203" y="1288"/>
                  </a:lnTo>
                  <a:lnTo>
                    <a:pt x="205" y="1284"/>
                  </a:lnTo>
                  <a:lnTo>
                    <a:pt x="206" y="1281"/>
                  </a:lnTo>
                  <a:lnTo>
                    <a:pt x="208" y="1275"/>
                  </a:lnTo>
                  <a:lnTo>
                    <a:pt x="219" y="1275"/>
                  </a:lnTo>
                  <a:lnTo>
                    <a:pt x="228" y="1276"/>
                  </a:lnTo>
                  <a:lnTo>
                    <a:pt x="236" y="1280"/>
                  </a:lnTo>
                  <a:lnTo>
                    <a:pt x="244" y="1284"/>
                  </a:lnTo>
                  <a:lnTo>
                    <a:pt x="251" y="1291"/>
                  </a:lnTo>
                  <a:lnTo>
                    <a:pt x="256" y="1299"/>
                  </a:lnTo>
                  <a:lnTo>
                    <a:pt x="262" y="1308"/>
                  </a:lnTo>
                  <a:lnTo>
                    <a:pt x="267" y="1317"/>
                  </a:lnTo>
                  <a:lnTo>
                    <a:pt x="271" y="1329"/>
                  </a:lnTo>
                  <a:lnTo>
                    <a:pt x="275" y="1339"/>
                  </a:lnTo>
                  <a:lnTo>
                    <a:pt x="277" y="1349"/>
                  </a:lnTo>
                  <a:lnTo>
                    <a:pt x="279" y="1359"/>
                  </a:lnTo>
                  <a:lnTo>
                    <a:pt x="281" y="1380"/>
                  </a:lnTo>
                  <a:lnTo>
                    <a:pt x="283" y="1395"/>
                  </a:lnTo>
                  <a:lnTo>
                    <a:pt x="261" y="1396"/>
                  </a:lnTo>
                  <a:lnTo>
                    <a:pt x="240" y="1397"/>
                  </a:lnTo>
                  <a:lnTo>
                    <a:pt x="231" y="1399"/>
                  </a:lnTo>
                  <a:lnTo>
                    <a:pt x="221" y="1400"/>
                  </a:lnTo>
                  <a:lnTo>
                    <a:pt x="211" y="1404"/>
                  </a:lnTo>
                  <a:lnTo>
                    <a:pt x="202" y="1408"/>
                  </a:lnTo>
                  <a:lnTo>
                    <a:pt x="199" y="1415"/>
                  </a:lnTo>
                  <a:lnTo>
                    <a:pt x="199" y="1422"/>
                  </a:lnTo>
                  <a:lnTo>
                    <a:pt x="201" y="1427"/>
                  </a:lnTo>
                  <a:lnTo>
                    <a:pt x="202" y="1430"/>
                  </a:lnTo>
                  <a:lnTo>
                    <a:pt x="205" y="1433"/>
                  </a:lnTo>
                  <a:lnTo>
                    <a:pt x="208" y="1436"/>
                  </a:lnTo>
                  <a:lnTo>
                    <a:pt x="212" y="1438"/>
                  </a:lnTo>
                  <a:lnTo>
                    <a:pt x="216" y="1439"/>
                  </a:lnTo>
                  <a:lnTo>
                    <a:pt x="227" y="1441"/>
                  </a:lnTo>
                  <a:lnTo>
                    <a:pt x="237" y="1444"/>
                  </a:lnTo>
                  <a:lnTo>
                    <a:pt x="247" y="1446"/>
                  </a:lnTo>
                  <a:lnTo>
                    <a:pt x="256" y="1451"/>
                  </a:lnTo>
                  <a:lnTo>
                    <a:pt x="262" y="1455"/>
                  </a:lnTo>
                  <a:lnTo>
                    <a:pt x="264" y="1460"/>
                  </a:lnTo>
                  <a:lnTo>
                    <a:pt x="267" y="1465"/>
                  </a:lnTo>
                  <a:lnTo>
                    <a:pt x="267" y="1471"/>
                  </a:lnTo>
                  <a:lnTo>
                    <a:pt x="265" y="1477"/>
                  </a:lnTo>
                  <a:lnTo>
                    <a:pt x="263" y="1484"/>
                  </a:lnTo>
                  <a:lnTo>
                    <a:pt x="260" y="1490"/>
                  </a:lnTo>
                  <a:lnTo>
                    <a:pt x="256" y="1496"/>
                  </a:lnTo>
                  <a:lnTo>
                    <a:pt x="246" y="1509"/>
                  </a:lnTo>
                  <a:lnTo>
                    <a:pt x="235" y="1519"/>
                  </a:lnTo>
                  <a:lnTo>
                    <a:pt x="229" y="1522"/>
                  </a:lnTo>
                  <a:lnTo>
                    <a:pt x="223" y="1526"/>
                  </a:lnTo>
                  <a:lnTo>
                    <a:pt x="219" y="1528"/>
                  </a:lnTo>
                  <a:lnTo>
                    <a:pt x="214" y="1529"/>
                  </a:lnTo>
                  <a:lnTo>
                    <a:pt x="213" y="1540"/>
                  </a:lnTo>
                  <a:lnTo>
                    <a:pt x="213" y="1553"/>
                  </a:lnTo>
                  <a:lnTo>
                    <a:pt x="213" y="1564"/>
                  </a:lnTo>
                  <a:lnTo>
                    <a:pt x="213" y="1577"/>
                  </a:lnTo>
                  <a:lnTo>
                    <a:pt x="205" y="1576"/>
                  </a:lnTo>
                  <a:lnTo>
                    <a:pt x="197" y="1576"/>
                  </a:lnTo>
                  <a:lnTo>
                    <a:pt x="189" y="1573"/>
                  </a:lnTo>
                  <a:lnTo>
                    <a:pt x="182" y="1571"/>
                  </a:lnTo>
                  <a:lnTo>
                    <a:pt x="174" y="1569"/>
                  </a:lnTo>
                  <a:lnTo>
                    <a:pt x="166" y="1567"/>
                  </a:lnTo>
                  <a:lnTo>
                    <a:pt x="158" y="1566"/>
                  </a:lnTo>
                  <a:lnTo>
                    <a:pt x="149" y="1567"/>
                  </a:lnTo>
                  <a:lnTo>
                    <a:pt x="149" y="1570"/>
                  </a:lnTo>
                  <a:lnTo>
                    <a:pt x="149" y="1575"/>
                  </a:lnTo>
                  <a:lnTo>
                    <a:pt x="153" y="1576"/>
                  </a:lnTo>
                  <a:lnTo>
                    <a:pt x="156" y="1577"/>
                  </a:lnTo>
                  <a:lnTo>
                    <a:pt x="160" y="1579"/>
                  </a:lnTo>
                  <a:lnTo>
                    <a:pt x="162" y="1583"/>
                  </a:lnTo>
                  <a:lnTo>
                    <a:pt x="166" y="1588"/>
                  </a:lnTo>
                  <a:lnTo>
                    <a:pt x="169" y="1596"/>
                  </a:lnTo>
                  <a:lnTo>
                    <a:pt x="161" y="1595"/>
                  </a:lnTo>
                  <a:lnTo>
                    <a:pt x="152" y="1595"/>
                  </a:lnTo>
                  <a:lnTo>
                    <a:pt x="141" y="1596"/>
                  </a:lnTo>
                  <a:lnTo>
                    <a:pt x="131" y="1597"/>
                  </a:lnTo>
                  <a:lnTo>
                    <a:pt x="120" y="1599"/>
                  </a:lnTo>
                  <a:lnTo>
                    <a:pt x="108" y="1601"/>
                  </a:lnTo>
                  <a:lnTo>
                    <a:pt x="98" y="1604"/>
                  </a:lnTo>
                  <a:lnTo>
                    <a:pt x="87" y="1609"/>
                  </a:lnTo>
                  <a:lnTo>
                    <a:pt x="76" y="1613"/>
                  </a:lnTo>
                  <a:lnTo>
                    <a:pt x="68" y="1619"/>
                  </a:lnTo>
                  <a:lnTo>
                    <a:pt x="60" y="1626"/>
                  </a:lnTo>
                  <a:lnTo>
                    <a:pt x="55" y="1633"/>
                  </a:lnTo>
                  <a:lnTo>
                    <a:pt x="49" y="1641"/>
                  </a:lnTo>
                  <a:lnTo>
                    <a:pt x="47" y="1650"/>
                  </a:lnTo>
                  <a:lnTo>
                    <a:pt x="46" y="1654"/>
                  </a:lnTo>
                  <a:lnTo>
                    <a:pt x="46" y="1659"/>
                  </a:lnTo>
                  <a:lnTo>
                    <a:pt x="47" y="1665"/>
                  </a:lnTo>
                  <a:lnTo>
                    <a:pt x="48" y="1670"/>
                  </a:lnTo>
                  <a:lnTo>
                    <a:pt x="65" y="1670"/>
                  </a:lnTo>
                  <a:lnTo>
                    <a:pt x="78" y="1671"/>
                  </a:lnTo>
                  <a:lnTo>
                    <a:pt x="91" y="1671"/>
                  </a:lnTo>
                  <a:lnTo>
                    <a:pt x="106" y="1670"/>
                  </a:lnTo>
                  <a:lnTo>
                    <a:pt x="119" y="1669"/>
                  </a:lnTo>
                  <a:lnTo>
                    <a:pt x="124" y="1669"/>
                  </a:lnTo>
                  <a:lnTo>
                    <a:pt x="119" y="1669"/>
                  </a:lnTo>
                  <a:lnTo>
                    <a:pt x="106" y="1670"/>
                  </a:lnTo>
                  <a:lnTo>
                    <a:pt x="91" y="1671"/>
                  </a:lnTo>
                  <a:lnTo>
                    <a:pt x="78" y="1671"/>
                  </a:lnTo>
                  <a:lnTo>
                    <a:pt x="83" y="1673"/>
                  </a:lnTo>
                  <a:lnTo>
                    <a:pt x="90" y="1675"/>
                  </a:lnTo>
                  <a:lnTo>
                    <a:pt x="96" y="1676"/>
                  </a:lnTo>
                  <a:lnTo>
                    <a:pt x="101" y="1679"/>
                  </a:lnTo>
                  <a:lnTo>
                    <a:pt x="113" y="1687"/>
                  </a:lnTo>
                  <a:lnTo>
                    <a:pt x="127" y="1700"/>
                  </a:lnTo>
                  <a:lnTo>
                    <a:pt x="132" y="1706"/>
                  </a:lnTo>
                  <a:lnTo>
                    <a:pt x="140" y="1714"/>
                  </a:lnTo>
                  <a:lnTo>
                    <a:pt x="147" y="1722"/>
                  </a:lnTo>
                  <a:lnTo>
                    <a:pt x="153" y="1732"/>
                  </a:lnTo>
                  <a:lnTo>
                    <a:pt x="155" y="1736"/>
                  </a:lnTo>
                  <a:lnTo>
                    <a:pt x="156" y="1741"/>
                  </a:lnTo>
                  <a:lnTo>
                    <a:pt x="157" y="1745"/>
                  </a:lnTo>
                  <a:lnTo>
                    <a:pt x="157" y="1750"/>
                  </a:lnTo>
                  <a:lnTo>
                    <a:pt x="156" y="1753"/>
                  </a:lnTo>
                  <a:lnTo>
                    <a:pt x="154" y="1757"/>
                  </a:lnTo>
                  <a:lnTo>
                    <a:pt x="149" y="1760"/>
                  </a:lnTo>
                  <a:lnTo>
                    <a:pt x="145" y="1764"/>
                  </a:lnTo>
                  <a:lnTo>
                    <a:pt x="146" y="1767"/>
                  </a:lnTo>
                  <a:lnTo>
                    <a:pt x="148" y="1772"/>
                  </a:lnTo>
                  <a:lnTo>
                    <a:pt x="148" y="1776"/>
                  </a:lnTo>
                  <a:lnTo>
                    <a:pt x="148" y="1781"/>
                  </a:lnTo>
                  <a:lnTo>
                    <a:pt x="147" y="1792"/>
                  </a:lnTo>
                  <a:lnTo>
                    <a:pt x="145" y="1804"/>
                  </a:lnTo>
                  <a:lnTo>
                    <a:pt x="138" y="1826"/>
                  </a:lnTo>
                  <a:lnTo>
                    <a:pt x="134" y="1846"/>
                  </a:lnTo>
                  <a:lnTo>
                    <a:pt x="146" y="1849"/>
                  </a:lnTo>
                  <a:lnTo>
                    <a:pt x="156" y="1854"/>
                  </a:lnTo>
                  <a:lnTo>
                    <a:pt x="164" y="1859"/>
                  </a:lnTo>
                  <a:lnTo>
                    <a:pt x="171" y="1865"/>
                  </a:lnTo>
                  <a:lnTo>
                    <a:pt x="174" y="1870"/>
                  </a:lnTo>
                  <a:lnTo>
                    <a:pt x="177" y="1873"/>
                  </a:lnTo>
                  <a:lnTo>
                    <a:pt x="178" y="1878"/>
                  </a:lnTo>
                  <a:lnTo>
                    <a:pt x="179" y="1883"/>
                  </a:lnTo>
                  <a:lnTo>
                    <a:pt x="180" y="1888"/>
                  </a:lnTo>
                  <a:lnTo>
                    <a:pt x="180" y="1893"/>
                  </a:lnTo>
                  <a:lnTo>
                    <a:pt x="180" y="1899"/>
                  </a:lnTo>
                  <a:lnTo>
                    <a:pt x="179" y="1906"/>
                  </a:lnTo>
                  <a:lnTo>
                    <a:pt x="173" y="1905"/>
                  </a:lnTo>
                  <a:lnTo>
                    <a:pt x="169" y="1907"/>
                  </a:lnTo>
                  <a:lnTo>
                    <a:pt x="165" y="1911"/>
                  </a:lnTo>
                  <a:lnTo>
                    <a:pt x="164" y="1915"/>
                  </a:lnTo>
                  <a:lnTo>
                    <a:pt x="161" y="1920"/>
                  </a:lnTo>
                  <a:lnTo>
                    <a:pt x="157" y="1923"/>
                  </a:lnTo>
                  <a:lnTo>
                    <a:pt x="153" y="1925"/>
                  </a:lnTo>
                  <a:lnTo>
                    <a:pt x="147" y="1928"/>
                  </a:lnTo>
                  <a:lnTo>
                    <a:pt x="134" y="1929"/>
                  </a:lnTo>
                  <a:lnTo>
                    <a:pt x="123" y="1930"/>
                  </a:lnTo>
                  <a:lnTo>
                    <a:pt x="122" y="1930"/>
                  </a:lnTo>
                  <a:lnTo>
                    <a:pt x="121" y="1930"/>
                  </a:lnTo>
                  <a:lnTo>
                    <a:pt x="121" y="1936"/>
                  </a:lnTo>
                  <a:lnTo>
                    <a:pt x="121" y="1939"/>
                  </a:lnTo>
                  <a:lnTo>
                    <a:pt x="123" y="1944"/>
                  </a:lnTo>
                  <a:lnTo>
                    <a:pt x="125" y="1946"/>
                  </a:lnTo>
                  <a:lnTo>
                    <a:pt x="132" y="1950"/>
                  </a:lnTo>
                  <a:lnTo>
                    <a:pt x="140" y="1954"/>
                  </a:lnTo>
                  <a:lnTo>
                    <a:pt x="147" y="1957"/>
                  </a:lnTo>
                  <a:lnTo>
                    <a:pt x="153" y="1962"/>
                  </a:lnTo>
                  <a:lnTo>
                    <a:pt x="155" y="1965"/>
                  </a:lnTo>
                  <a:lnTo>
                    <a:pt x="155" y="1970"/>
                  </a:lnTo>
                  <a:lnTo>
                    <a:pt x="155" y="1974"/>
                  </a:lnTo>
                  <a:lnTo>
                    <a:pt x="154" y="1981"/>
                  </a:lnTo>
                  <a:lnTo>
                    <a:pt x="150" y="1981"/>
                  </a:lnTo>
                  <a:lnTo>
                    <a:pt x="147" y="1982"/>
                  </a:lnTo>
                  <a:lnTo>
                    <a:pt x="148" y="2002"/>
                  </a:lnTo>
                  <a:lnTo>
                    <a:pt x="149" y="2024"/>
                  </a:lnTo>
                  <a:lnTo>
                    <a:pt x="149" y="2035"/>
                  </a:lnTo>
                  <a:lnTo>
                    <a:pt x="147" y="2045"/>
                  </a:lnTo>
                  <a:lnTo>
                    <a:pt x="146" y="2051"/>
                  </a:lnTo>
                  <a:lnTo>
                    <a:pt x="144" y="2054"/>
                  </a:lnTo>
                  <a:lnTo>
                    <a:pt x="140" y="2057"/>
                  </a:lnTo>
                  <a:lnTo>
                    <a:pt x="137" y="2061"/>
                  </a:lnTo>
                  <a:lnTo>
                    <a:pt x="130" y="2067"/>
                  </a:lnTo>
                  <a:lnTo>
                    <a:pt x="125" y="2071"/>
                  </a:lnTo>
                  <a:lnTo>
                    <a:pt x="123" y="2077"/>
                  </a:lnTo>
                  <a:lnTo>
                    <a:pt x="122" y="2083"/>
                  </a:lnTo>
                  <a:lnTo>
                    <a:pt x="121" y="2094"/>
                  </a:lnTo>
                  <a:lnTo>
                    <a:pt x="121" y="2109"/>
                  </a:lnTo>
                  <a:lnTo>
                    <a:pt x="113" y="2110"/>
                  </a:lnTo>
                  <a:lnTo>
                    <a:pt x="106" y="2109"/>
                  </a:lnTo>
                  <a:lnTo>
                    <a:pt x="99" y="2105"/>
                  </a:lnTo>
                  <a:lnTo>
                    <a:pt x="92" y="2102"/>
                  </a:lnTo>
                  <a:lnTo>
                    <a:pt x="87" y="2097"/>
                  </a:lnTo>
                  <a:lnTo>
                    <a:pt x="80" y="2093"/>
                  </a:lnTo>
                  <a:lnTo>
                    <a:pt x="73" y="2089"/>
                  </a:lnTo>
                  <a:lnTo>
                    <a:pt x="66" y="2088"/>
                  </a:lnTo>
                  <a:lnTo>
                    <a:pt x="68" y="2101"/>
                  </a:lnTo>
                  <a:lnTo>
                    <a:pt x="70" y="2113"/>
                  </a:lnTo>
                  <a:lnTo>
                    <a:pt x="66" y="2113"/>
                  </a:lnTo>
                  <a:lnTo>
                    <a:pt x="63" y="2113"/>
                  </a:lnTo>
                  <a:lnTo>
                    <a:pt x="62" y="2113"/>
                  </a:lnTo>
                  <a:lnTo>
                    <a:pt x="60" y="2113"/>
                  </a:lnTo>
                  <a:lnTo>
                    <a:pt x="63" y="2116"/>
                  </a:lnTo>
                  <a:lnTo>
                    <a:pt x="65" y="2119"/>
                  </a:lnTo>
                  <a:lnTo>
                    <a:pt x="66" y="2121"/>
                  </a:lnTo>
                  <a:lnTo>
                    <a:pt x="68" y="2125"/>
                  </a:lnTo>
                  <a:lnTo>
                    <a:pt x="58" y="2125"/>
                  </a:lnTo>
                  <a:lnTo>
                    <a:pt x="48" y="2125"/>
                  </a:lnTo>
                  <a:lnTo>
                    <a:pt x="38" y="2124"/>
                  </a:lnTo>
                  <a:lnTo>
                    <a:pt x="29" y="2124"/>
                  </a:lnTo>
                  <a:lnTo>
                    <a:pt x="19" y="2125"/>
                  </a:lnTo>
                  <a:lnTo>
                    <a:pt x="11" y="2127"/>
                  </a:lnTo>
                  <a:lnTo>
                    <a:pt x="8" y="2128"/>
                  </a:lnTo>
                  <a:lnTo>
                    <a:pt x="5" y="2129"/>
                  </a:lnTo>
                  <a:lnTo>
                    <a:pt x="2" y="2131"/>
                  </a:lnTo>
                  <a:lnTo>
                    <a:pt x="1" y="2135"/>
                  </a:lnTo>
                  <a:lnTo>
                    <a:pt x="0" y="2138"/>
                  </a:lnTo>
                  <a:lnTo>
                    <a:pt x="0" y="2142"/>
                  </a:lnTo>
                  <a:lnTo>
                    <a:pt x="0" y="2146"/>
                  </a:lnTo>
                  <a:lnTo>
                    <a:pt x="1" y="2152"/>
                  </a:lnTo>
                  <a:lnTo>
                    <a:pt x="9" y="2153"/>
                  </a:lnTo>
                  <a:lnTo>
                    <a:pt x="15" y="2157"/>
                  </a:lnTo>
                  <a:lnTo>
                    <a:pt x="18" y="2160"/>
                  </a:lnTo>
                  <a:lnTo>
                    <a:pt x="21" y="2163"/>
                  </a:lnTo>
                  <a:lnTo>
                    <a:pt x="23" y="2167"/>
                  </a:lnTo>
                  <a:lnTo>
                    <a:pt x="24" y="2170"/>
                  </a:lnTo>
                  <a:lnTo>
                    <a:pt x="27" y="2174"/>
                  </a:lnTo>
                  <a:lnTo>
                    <a:pt x="31" y="2177"/>
                  </a:lnTo>
                  <a:lnTo>
                    <a:pt x="37" y="2178"/>
                  </a:lnTo>
                  <a:lnTo>
                    <a:pt x="42" y="2178"/>
                  </a:lnTo>
                  <a:lnTo>
                    <a:pt x="48" y="2178"/>
                  </a:lnTo>
                  <a:lnTo>
                    <a:pt x="55" y="2177"/>
                  </a:lnTo>
                  <a:lnTo>
                    <a:pt x="60" y="2177"/>
                  </a:lnTo>
                  <a:lnTo>
                    <a:pt x="66" y="2176"/>
                  </a:lnTo>
                  <a:lnTo>
                    <a:pt x="72" y="2177"/>
                  </a:lnTo>
                  <a:lnTo>
                    <a:pt x="76" y="2177"/>
                  </a:lnTo>
                  <a:lnTo>
                    <a:pt x="90" y="2192"/>
                  </a:lnTo>
                  <a:lnTo>
                    <a:pt x="101" y="2207"/>
                  </a:lnTo>
                  <a:lnTo>
                    <a:pt x="106" y="2208"/>
                  </a:lnTo>
                  <a:lnTo>
                    <a:pt x="111" y="2209"/>
                  </a:lnTo>
                  <a:lnTo>
                    <a:pt x="115" y="2209"/>
                  </a:lnTo>
                  <a:lnTo>
                    <a:pt x="120" y="2208"/>
                  </a:lnTo>
                  <a:lnTo>
                    <a:pt x="125" y="2208"/>
                  </a:lnTo>
                  <a:lnTo>
                    <a:pt x="131" y="2208"/>
                  </a:lnTo>
                  <a:lnTo>
                    <a:pt x="134" y="2209"/>
                  </a:lnTo>
                  <a:lnTo>
                    <a:pt x="137" y="2210"/>
                  </a:lnTo>
                  <a:lnTo>
                    <a:pt x="140" y="2212"/>
                  </a:lnTo>
                  <a:lnTo>
                    <a:pt x="142" y="2216"/>
                  </a:lnTo>
                  <a:lnTo>
                    <a:pt x="145" y="2219"/>
                  </a:lnTo>
                  <a:lnTo>
                    <a:pt x="146" y="2225"/>
                  </a:lnTo>
                  <a:lnTo>
                    <a:pt x="146" y="2231"/>
                  </a:lnTo>
                  <a:lnTo>
                    <a:pt x="146" y="2237"/>
                  </a:lnTo>
                  <a:lnTo>
                    <a:pt x="147" y="2251"/>
                  </a:lnTo>
                  <a:lnTo>
                    <a:pt x="148" y="2261"/>
                  </a:lnTo>
                  <a:lnTo>
                    <a:pt x="154" y="2269"/>
                  </a:lnTo>
                  <a:lnTo>
                    <a:pt x="158" y="2275"/>
                  </a:lnTo>
                  <a:lnTo>
                    <a:pt x="161" y="2278"/>
                  </a:lnTo>
                  <a:lnTo>
                    <a:pt x="163" y="2282"/>
                  </a:lnTo>
                  <a:lnTo>
                    <a:pt x="165" y="2286"/>
                  </a:lnTo>
                  <a:lnTo>
                    <a:pt x="166" y="2292"/>
                  </a:lnTo>
                  <a:lnTo>
                    <a:pt x="169" y="2305"/>
                  </a:lnTo>
                  <a:lnTo>
                    <a:pt x="171" y="2315"/>
                  </a:lnTo>
                  <a:lnTo>
                    <a:pt x="174" y="2325"/>
                  </a:lnTo>
                  <a:lnTo>
                    <a:pt x="178" y="2333"/>
                  </a:lnTo>
                  <a:lnTo>
                    <a:pt x="180" y="2336"/>
                  </a:lnTo>
                  <a:lnTo>
                    <a:pt x="183" y="2339"/>
                  </a:lnTo>
                  <a:lnTo>
                    <a:pt x="187" y="2342"/>
                  </a:lnTo>
                  <a:lnTo>
                    <a:pt x="191" y="2343"/>
                  </a:lnTo>
                  <a:lnTo>
                    <a:pt x="196" y="2344"/>
                  </a:lnTo>
                  <a:lnTo>
                    <a:pt x="202" y="2346"/>
                  </a:lnTo>
                  <a:lnTo>
                    <a:pt x="208" y="2346"/>
                  </a:lnTo>
                  <a:lnTo>
                    <a:pt x="215" y="2346"/>
                  </a:lnTo>
                  <a:lnTo>
                    <a:pt x="216" y="2350"/>
                  </a:lnTo>
                  <a:lnTo>
                    <a:pt x="215" y="2355"/>
                  </a:lnTo>
                  <a:lnTo>
                    <a:pt x="213" y="2358"/>
                  </a:lnTo>
                  <a:lnTo>
                    <a:pt x="210" y="2362"/>
                  </a:lnTo>
                  <a:lnTo>
                    <a:pt x="206" y="2365"/>
                  </a:lnTo>
                  <a:lnTo>
                    <a:pt x="203" y="2368"/>
                  </a:lnTo>
                  <a:lnTo>
                    <a:pt x="199" y="2372"/>
                  </a:lnTo>
                  <a:lnTo>
                    <a:pt x="198" y="2376"/>
                  </a:lnTo>
                  <a:lnTo>
                    <a:pt x="197" y="2381"/>
                  </a:lnTo>
                  <a:lnTo>
                    <a:pt x="198" y="2387"/>
                  </a:lnTo>
                  <a:lnTo>
                    <a:pt x="199" y="2391"/>
                  </a:lnTo>
                  <a:lnTo>
                    <a:pt x="202" y="2397"/>
                  </a:lnTo>
                  <a:lnTo>
                    <a:pt x="206" y="2407"/>
                  </a:lnTo>
                  <a:lnTo>
                    <a:pt x="211" y="2415"/>
                  </a:lnTo>
                  <a:lnTo>
                    <a:pt x="216" y="2432"/>
                  </a:lnTo>
                  <a:lnTo>
                    <a:pt x="224" y="2447"/>
                  </a:lnTo>
                  <a:lnTo>
                    <a:pt x="231" y="2455"/>
                  </a:lnTo>
                  <a:lnTo>
                    <a:pt x="237" y="2459"/>
                  </a:lnTo>
                  <a:lnTo>
                    <a:pt x="240" y="2462"/>
                  </a:lnTo>
                  <a:lnTo>
                    <a:pt x="242" y="2466"/>
                  </a:lnTo>
                  <a:lnTo>
                    <a:pt x="242" y="2472"/>
                  </a:lnTo>
                  <a:lnTo>
                    <a:pt x="239" y="2479"/>
                  </a:lnTo>
                  <a:lnTo>
                    <a:pt x="237" y="2480"/>
                  </a:lnTo>
                  <a:lnTo>
                    <a:pt x="234" y="2480"/>
                  </a:lnTo>
                  <a:lnTo>
                    <a:pt x="234" y="2488"/>
                  </a:lnTo>
                  <a:lnTo>
                    <a:pt x="234" y="2495"/>
                  </a:lnTo>
                  <a:lnTo>
                    <a:pt x="240" y="2496"/>
                  </a:lnTo>
                  <a:lnTo>
                    <a:pt x="245" y="2498"/>
                  </a:lnTo>
                  <a:lnTo>
                    <a:pt x="249" y="2502"/>
                  </a:lnTo>
                  <a:lnTo>
                    <a:pt x="252" y="2507"/>
                  </a:lnTo>
                  <a:lnTo>
                    <a:pt x="254" y="2513"/>
                  </a:lnTo>
                  <a:lnTo>
                    <a:pt x="254" y="2520"/>
                  </a:lnTo>
                  <a:lnTo>
                    <a:pt x="254" y="2528"/>
                  </a:lnTo>
                  <a:lnTo>
                    <a:pt x="254" y="2536"/>
                  </a:lnTo>
                  <a:lnTo>
                    <a:pt x="249" y="2552"/>
                  </a:lnTo>
                  <a:lnTo>
                    <a:pt x="245" y="2568"/>
                  </a:lnTo>
                  <a:lnTo>
                    <a:pt x="239" y="2580"/>
                  </a:lnTo>
                  <a:lnTo>
                    <a:pt x="234" y="2589"/>
                  </a:lnTo>
                  <a:lnTo>
                    <a:pt x="245" y="2596"/>
                  </a:lnTo>
                  <a:lnTo>
                    <a:pt x="257" y="2606"/>
                  </a:lnTo>
                  <a:lnTo>
                    <a:pt x="271" y="2619"/>
                  </a:lnTo>
                  <a:lnTo>
                    <a:pt x="284" y="2633"/>
                  </a:lnTo>
                  <a:lnTo>
                    <a:pt x="295" y="2646"/>
                  </a:lnTo>
                  <a:lnTo>
                    <a:pt x="305" y="2660"/>
                  </a:lnTo>
                  <a:lnTo>
                    <a:pt x="314" y="2674"/>
                  </a:lnTo>
                  <a:lnTo>
                    <a:pt x="321" y="2686"/>
                  </a:lnTo>
                  <a:lnTo>
                    <a:pt x="325" y="2694"/>
                  </a:lnTo>
                  <a:lnTo>
                    <a:pt x="327" y="2704"/>
                  </a:lnTo>
                  <a:lnTo>
                    <a:pt x="330" y="2715"/>
                  </a:lnTo>
                  <a:lnTo>
                    <a:pt x="333" y="2724"/>
                  </a:lnTo>
                  <a:lnTo>
                    <a:pt x="339" y="2735"/>
                  </a:lnTo>
                  <a:lnTo>
                    <a:pt x="344" y="2750"/>
                  </a:lnTo>
                  <a:lnTo>
                    <a:pt x="346" y="2766"/>
                  </a:lnTo>
                  <a:lnTo>
                    <a:pt x="346" y="2783"/>
                  </a:lnTo>
                  <a:lnTo>
                    <a:pt x="345" y="2800"/>
                  </a:lnTo>
                  <a:lnTo>
                    <a:pt x="345" y="2817"/>
                  </a:lnTo>
                  <a:lnTo>
                    <a:pt x="352" y="2816"/>
                  </a:lnTo>
                  <a:lnTo>
                    <a:pt x="360" y="2816"/>
                  </a:lnTo>
                  <a:lnTo>
                    <a:pt x="367" y="2817"/>
                  </a:lnTo>
                  <a:lnTo>
                    <a:pt x="375" y="2818"/>
                  </a:lnTo>
                  <a:lnTo>
                    <a:pt x="380" y="2822"/>
                  </a:lnTo>
                  <a:lnTo>
                    <a:pt x="385" y="2825"/>
                  </a:lnTo>
                  <a:lnTo>
                    <a:pt x="386" y="2828"/>
                  </a:lnTo>
                  <a:lnTo>
                    <a:pt x="386" y="2831"/>
                  </a:lnTo>
                  <a:lnTo>
                    <a:pt x="387" y="2835"/>
                  </a:lnTo>
                  <a:lnTo>
                    <a:pt x="386" y="2839"/>
                  </a:lnTo>
                  <a:lnTo>
                    <a:pt x="378" y="2842"/>
                  </a:lnTo>
                  <a:lnTo>
                    <a:pt x="371" y="2845"/>
                  </a:lnTo>
                  <a:lnTo>
                    <a:pt x="366" y="2850"/>
                  </a:lnTo>
                  <a:lnTo>
                    <a:pt x="362" y="2853"/>
                  </a:lnTo>
                  <a:lnTo>
                    <a:pt x="361" y="2857"/>
                  </a:lnTo>
                  <a:lnTo>
                    <a:pt x="360" y="2861"/>
                  </a:lnTo>
                  <a:lnTo>
                    <a:pt x="360" y="2866"/>
                  </a:lnTo>
                  <a:lnTo>
                    <a:pt x="361" y="2871"/>
                  </a:lnTo>
                  <a:lnTo>
                    <a:pt x="370" y="2890"/>
                  </a:lnTo>
                  <a:lnTo>
                    <a:pt x="380" y="2915"/>
                  </a:lnTo>
                  <a:lnTo>
                    <a:pt x="384" y="2940"/>
                  </a:lnTo>
                  <a:lnTo>
                    <a:pt x="386" y="2965"/>
                  </a:lnTo>
                  <a:lnTo>
                    <a:pt x="386" y="2988"/>
                  </a:lnTo>
                  <a:lnTo>
                    <a:pt x="384" y="3012"/>
                  </a:lnTo>
                  <a:lnTo>
                    <a:pt x="375" y="3015"/>
                  </a:lnTo>
                  <a:lnTo>
                    <a:pt x="360" y="3020"/>
                  </a:lnTo>
                  <a:lnTo>
                    <a:pt x="353" y="3023"/>
                  </a:lnTo>
                  <a:lnTo>
                    <a:pt x="346" y="3027"/>
                  </a:lnTo>
                  <a:lnTo>
                    <a:pt x="342" y="3030"/>
                  </a:lnTo>
                  <a:lnTo>
                    <a:pt x="341" y="3032"/>
                  </a:lnTo>
                  <a:lnTo>
                    <a:pt x="341" y="3037"/>
                  </a:lnTo>
                  <a:lnTo>
                    <a:pt x="343" y="3040"/>
                  </a:lnTo>
                  <a:lnTo>
                    <a:pt x="346" y="3044"/>
                  </a:lnTo>
                  <a:lnTo>
                    <a:pt x="351" y="3046"/>
                  </a:lnTo>
                  <a:lnTo>
                    <a:pt x="361" y="3049"/>
                  </a:lnTo>
                  <a:lnTo>
                    <a:pt x="370" y="3053"/>
                  </a:lnTo>
                  <a:lnTo>
                    <a:pt x="380" y="3060"/>
                  </a:lnTo>
                  <a:lnTo>
                    <a:pt x="386" y="3064"/>
                  </a:lnTo>
                  <a:lnTo>
                    <a:pt x="390" y="3071"/>
                  </a:lnTo>
                  <a:lnTo>
                    <a:pt x="393" y="3083"/>
                  </a:lnTo>
                  <a:lnTo>
                    <a:pt x="396" y="3096"/>
                  </a:lnTo>
                  <a:lnTo>
                    <a:pt x="401" y="3109"/>
                  </a:lnTo>
                  <a:lnTo>
                    <a:pt x="407" y="3120"/>
                  </a:lnTo>
                  <a:lnTo>
                    <a:pt x="412" y="3131"/>
                  </a:lnTo>
                  <a:lnTo>
                    <a:pt x="418" y="3144"/>
                  </a:lnTo>
                  <a:lnTo>
                    <a:pt x="421" y="3154"/>
                  </a:lnTo>
                  <a:lnTo>
                    <a:pt x="424" y="3165"/>
                  </a:lnTo>
                  <a:lnTo>
                    <a:pt x="424" y="3181"/>
                  </a:lnTo>
                  <a:lnTo>
                    <a:pt x="424" y="3194"/>
                  </a:lnTo>
                  <a:lnTo>
                    <a:pt x="424" y="3208"/>
                  </a:lnTo>
                  <a:lnTo>
                    <a:pt x="424" y="3221"/>
                  </a:lnTo>
                  <a:lnTo>
                    <a:pt x="425" y="3234"/>
                  </a:lnTo>
                  <a:lnTo>
                    <a:pt x="424" y="3246"/>
                  </a:lnTo>
                  <a:lnTo>
                    <a:pt x="424" y="3259"/>
                  </a:lnTo>
                  <a:lnTo>
                    <a:pt x="425" y="3266"/>
                  </a:lnTo>
                  <a:lnTo>
                    <a:pt x="425" y="3271"/>
                  </a:lnTo>
                  <a:lnTo>
                    <a:pt x="426" y="3277"/>
                  </a:lnTo>
                  <a:lnTo>
                    <a:pt x="428" y="3283"/>
                  </a:lnTo>
                  <a:lnTo>
                    <a:pt x="432" y="3288"/>
                  </a:lnTo>
                  <a:lnTo>
                    <a:pt x="436" y="3292"/>
                  </a:lnTo>
                  <a:lnTo>
                    <a:pt x="440" y="3295"/>
                  </a:lnTo>
                  <a:lnTo>
                    <a:pt x="444" y="3296"/>
                  </a:lnTo>
                  <a:lnTo>
                    <a:pt x="453" y="3301"/>
                  </a:lnTo>
                  <a:lnTo>
                    <a:pt x="466" y="3308"/>
                  </a:lnTo>
                  <a:lnTo>
                    <a:pt x="460" y="3312"/>
                  </a:lnTo>
                  <a:lnTo>
                    <a:pt x="456" y="3317"/>
                  </a:lnTo>
                  <a:lnTo>
                    <a:pt x="453" y="3321"/>
                  </a:lnTo>
                  <a:lnTo>
                    <a:pt x="452" y="3327"/>
                  </a:lnTo>
                  <a:lnTo>
                    <a:pt x="452" y="3333"/>
                  </a:lnTo>
                  <a:lnTo>
                    <a:pt x="453" y="3339"/>
                  </a:lnTo>
                  <a:lnTo>
                    <a:pt x="454" y="3345"/>
                  </a:lnTo>
                  <a:lnTo>
                    <a:pt x="457" y="3351"/>
                  </a:lnTo>
                  <a:lnTo>
                    <a:pt x="469" y="3378"/>
                  </a:lnTo>
                  <a:lnTo>
                    <a:pt x="482" y="3402"/>
                  </a:lnTo>
                  <a:lnTo>
                    <a:pt x="491" y="3433"/>
                  </a:lnTo>
                  <a:lnTo>
                    <a:pt x="498" y="3464"/>
                  </a:lnTo>
                  <a:lnTo>
                    <a:pt x="502" y="3479"/>
                  </a:lnTo>
                  <a:lnTo>
                    <a:pt x="507" y="3493"/>
                  </a:lnTo>
                  <a:lnTo>
                    <a:pt x="514" y="3509"/>
                  </a:lnTo>
                  <a:lnTo>
                    <a:pt x="522" y="3524"/>
                  </a:lnTo>
                  <a:lnTo>
                    <a:pt x="536" y="3529"/>
                  </a:lnTo>
                  <a:lnTo>
                    <a:pt x="549" y="3533"/>
                  </a:lnTo>
                  <a:lnTo>
                    <a:pt x="557" y="3538"/>
                  </a:lnTo>
                  <a:lnTo>
                    <a:pt x="560" y="354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" name="Freeform 71"/>
            <p:cNvSpPr>
              <a:spLocks/>
            </p:cNvSpPr>
            <p:nvPr/>
          </p:nvSpPr>
          <p:spPr bwMode="auto">
            <a:xfrm>
              <a:off x="4830403" y="1913516"/>
              <a:ext cx="480970" cy="577716"/>
            </a:xfrm>
            <a:custGeom>
              <a:avLst/>
              <a:gdLst>
                <a:gd name="T0" fmla="*/ 1647 w 1740"/>
                <a:gd name="T1" fmla="*/ 1734 h 2087"/>
                <a:gd name="T2" fmla="*/ 1544 w 1740"/>
                <a:gd name="T3" fmla="*/ 1536 h 2087"/>
                <a:gd name="T4" fmla="*/ 1502 w 1740"/>
                <a:gd name="T5" fmla="*/ 1547 h 2087"/>
                <a:gd name="T6" fmla="*/ 1444 w 1740"/>
                <a:gd name="T7" fmla="*/ 1544 h 2087"/>
                <a:gd name="T8" fmla="*/ 1398 w 1740"/>
                <a:gd name="T9" fmla="*/ 1498 h 2087"/>
                <a:gd name="T10" fmla="*/ 1355 w 1740"/>
                <a:gd name="T11" fmla="*/ 1512 h 2087"/>
                <a:gd name="T12" fmla="*/ 1327 w 1740"/>
                <a:gd name="T13" fmla="*/ 1473 h 2087"/>
                <a:gd name="T14" fmla="*/ 1373 w 1740"/>
                <a:gd name="T15" fmla="*/ 1413 h 2087"/>
                <a:gd name="T16" fmla="*/ 1377 w 1740"/>
                <a:gd name="T17" fmla="*/ 1346 h 2087"/>
                <a:gd name="T18" fmla="*/ 1450 w 1740"/>
                <a:gd name="T19" fmla="*/ 1303 h 2087"/>
                <a:gd name="T20" fmla="*/ 1414 w 1740"/>
                <a:gd name="T21" fmla="*/ 950 h 2087"/>
                <a:gd name="T22" fmla="*/ 1499 w 1740"/>
                <a:gd name="T23" fmla="*/ 736 h 2087"/>
                <a:gd name="T24" fmla="*/ 1550 w 1740"/>
                <a:gd name="T25" fmla="*/ 626 h 2087"/>
                <a:gd name="T26" fmla="*/ 1628 w 1740"/>
                <a:gd name="T27" fmla="*/ 525 h 2087"/>
                <a:gd name="T28" fmla="*/ 1714 w 1740"/>
                <a:gd name="T29" fmla="*/ 354 h 2087"/>
                <a:gd name="T30" fmla="*/ 1657 w 1740"/>
                <a:gd name="T31" fmla="*/ 325 h 2087"/>
                <a:gd name="T32" fmla="*/ 1502 w 1740"/>
                <a:gd name="T33" fmla="*/ 216 h 2087"/>
                <a:gd name="T34" fmla="*/ 1348 w 1740"/>
                <a:gd name="T35" fmla="*/ 13 h 2087"/>
                <a:gd name="T36" fmla="*/ 1356 w 1740"/>
                <a:gd name="T37" fmla="*/ 187 h 2087"/>
                <a:gd name="T38" fmla="*/ 1322 w 1740"/>
                <a:gd name="T39" fmla="*/ 300 h 2087"/>
                <a:gd name="T40" fmla="*/ 1242 w 1740"/>
                <a:gd name="T41" fmla="*/ 305 h 2087"/>
                <a:gd name="T42" fmla="*/ 1182 w 1740"/>
                <a:gd name="T43" fmla="*/ 404 h 2087"/>
                <a:gd name="T44" fmla="*/ 1179 w 1740"/>
                <a:gd name="T45" fmla="*/ 492 h 2087"/>
                <a:gd name="T46" fmla="*/ 1118 w 1740"/>
                <a:gd name="T47" fmla="*/ 448 h 2087"/>
                <a:gd name="T48" fmla="*/ 1073 w 1740"/>
                <a:gd name="T49" fmla="*/ 484 h 2087"/>
                <a:gd name="T50" fmla="*/ 976 w 1740"/>
                <a:gd name="T51" fmla="*/ 573 h 2087"/>
                <a:gd name="T52" fmla="*/ 984 w 1740"/>
                <a:gd name="T53" fmla="*/ 675 h 2087"/>
                <a:gd name="T54" fmla="*/ 917 w 1740"/>
                <a:gd name="T55" fmla="*/ 705 h 2087"/>
                <a:gd name="T56" fmla="*/ 809 w 1740"/>
                <a:gd name="T57" fmla="*/ 711 h 2087"/>
                <a:gd name="T58" fmla="*/ 698 w 1740"/>
                <a:gd name="T59" fmla="*/ 713 h 2087"/>
                <a:gd name="T60" fmla="*/ 555 w 1740"/>
                <a:gd name="T61" fmla="*/ 706 h 2087"/>
                <a:gd name="T62" fmla="*/ 475 w 1740"/>
                <a:gd name="T63" fmla="*/ 847 h 2087"/>
                <a:gd name="T64" fmla="*/ 394 w 1740"/>
                <a:gd name="T65" fmla="*/ 789 h 2087"/>
                <a:gd name="T66" fmla="*/ 427 w 1740"/>
                <a:gd name="T67" fmla="*/ 678 h 2087"/>
                <a:gd name="T68" fmla="*/ 387 w 1740"/>
                <a:gd name="T69" fmla="*/ 699 h 2087"/>
                <a:gd name="T70" fmla="*/ 331 w 1740"/>
                <a:gd name="T71" fmla="*/ 630 h 2087"/>
                <a:gd name="T72" fmla="*/ 183 w 1740"/>
                <a:gd name="T73" fmla="*/ 559 h 2087"/>
                <a:gd name="T74" fmla="*/ 7 w 1740"/>
                <a:gd name="T75" fmla="*/ 564 h 2087"/>
                <a:gd name="T76" fmla="*/ 64 w 1740"/>
                <a:gd name="T77" fmla="*/ 675 h 2087"/>
                <a:gd name="T78" fmla="*/ 83 w 1740"/>
                <a:gd name="T79" fmla="*/ 777 h 2087"/>
                <a:gd name="T80" fmla="*/ 17 w 1740"/>
                <a:gd name="T81" fmla="*/ 932 h 2087"/>
                <a:gd name="T82" fmla="*/ 134 w 1740"/>
                <a:gd name="T83" fmla="*/ 989 h 2087"/>
                <a:gd name="T84" fmla="*/ 284 w 1740"/>
                <a:gd name="T85" fmla="*/ 1018 h 2087"/>
                <a:gd name="T86" fmla="*/ 400 w 1740"/>
                <a:gd name="T87" fmla="*/ 1065 h 2087"/>
                <a:gd name="T88" fmla="*/ 519 w 1740"/>
                <a:gd name="T89" fmla="*/ 1090 h 2087"/>
                <a:gd name="T90" fmla="*/ 566 w 1740"/>
                <a:gd name="T91" fmla="*/ 1211 h 2087"/>
                <a:gd name="T92" fmla="*/ 605 w 1740"/>
                <a:gd name="T93" fmla="*/ 1488 h 2087"/>
                <a:gd name="T94" fmla="*/ 712 w 1740"/>
                <a:gd name="T95" fmla="*/ 1590 h 2087"/>
                <a:gd name="T96" fmla="*/ 851 w 1740"/>
                <a:gd name="T97" fmla="*/ 1747 h 2087"/>
                <a:gd name="T98" fmla="*/ 836 w 1740"/>
                <a:gd name="T99" fmla="*/ 1956 h 2087"/>
                <a:gd name="T100" fmla="*/ 934 w 1740"/>
                <a:gd name="T101" fmla="*/ 1925 h 2087"/>
                <a:gd name="T102" fmla="*/ 1014 w 1740"/>
                <a:gd name="T103" fmla="*/ 1841 h 2087"/>
                <a:gd name="T104" fmla="*/ 1006 w 1740"/>
                <a:gd name="T105" fmla="*/ 1755 h 2087"/>
                <a:gd name="T106" fmla="*/ 1173 w 1740"/>
                <a:gd name="T107" fmla="*/ 1860 h 2087"/>
                <a:gd name="T108" fmla="*/ 1225 w 1740"/>
                <a:gd name="T109" fmla="*/ 1795 h 2087"/>
                <a:gd name="T110" fmla="*/ 1334 w 1740"/>
                <a:gd name="T111" fmla="*/ 1771 h 2087"/>
                <a:gd name="T112" fmla="*/ 1332 w 1740"/>
                <a:gd name="T113" fmla="*/ 1968 h 2087"/>
                <a:gd name="T114" fmla="*/ 1368 w 1740"/>
                <a:gd name="T115" fmla="*/ 2078 h 2087"/>
                <a:gd name="T116" fmla="*/ 1431 w 1740"/>
                <a:gd name="T117" fmla="*/ 2005 h 2087"/>
                <a:gd name="T118" fmla="*/ 1598 w 1740"/>
                <a:gd name="T119" fmla="*/ 1933 h 2087"/>
                <a:gd name="T120" fmla="*/ 1667 w 1740"/>
                <a:gd name="T121" fmla="*/ 1923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40" h="2087">
                  <a:moveTo>
                    <a:pt x="1681" y="1918"/>
                  </a:moveTo>
                  <a:lnTo>
                    <a:pt x="1682" y="1904"/>
                  </a:lnTo>
                  <a:lnTo>
                    <a:pt x="1682" y="1890"/>
                  </a:lnTo>
                  <a:lnTo>
                    <a:pt x="1681" y="1886"/>
                  </a:lnTo>
                  <a:lnTo>
                    <a:pt x="1680" y="1882"/>
                  </a:lnTo>
                  <a:lnTo>
                    <a:pt x="1675" y="1874"/>
                  </a:lnTo>
                  <a:lnTo>
                    <a:pt x="1673" y="1867"/>
                  </a:lnTo>
                  <a:lnTo>
                    <a:pt x="1671" y="1859"/>
                  </a:lnTo>
                  <a:lnTo>
                    <a:pt x="1669" y="1851"/>
                  </a:lnTo>
                  <a:lnTo>
                    <a:pt x="1669" y="1845"/>
                  </a:lnTo>
                  <a:lnTo>
                    <a:pt x="1669" y="1839"/>
                  </a:lnTo>
                  <a:lnTo>
                    <a:pt x="1668" y="1813"/>
                  </a:lnTo>
                  <a:lnTo>
                    <a:pt x="1665" y="1788"/>
                  </a:lnTo>
                  <a:lnTo>
                    <a:pt x="1663" y="1774"/>
                  </a:lnTo>
                  <a:lnTo>
                    <a:pt x="1658" y="1762"/>
                  </a:lnTo>
                  <a:lnTo>
                    <a:pt x="1654" y="1748"/>
                  </a:lnTo>
                  <a:lnTo>
                    <a:pt x="1647" y="1734"/>
                  </a:lnTo>
                  <a:lnTo>
                    <a:pt x="1646" y="1732"/>
                  </a:lnTo>
                  <a:lnTo>
                    <a:pt x="1644" y="1729"/>
                  </a:lnTo>
                  <a:lnTo>
                    <a:pt x="1643" y="1726"/>
                  </a:lnTo>
                  <a:lnTo>
                    <a:pt x="1642" y="1723"/>
                  </a:lnTo>
                  <a:lnTo>
                    <a:pt x="1630" y="1698"/>
                  </a:lnTo>
                  <a:lnTo>
                    <a:pt x="1615" y="1673"/>
                  </a:lnTo>
                  <a:lnTo>
                    <a:pt x="1606" y="1662"/>
                  </a:lnTo>
                  <a:lnTo>
                    <a:pt x="1598" y="1650"/>
                  </a:lnTo>
                  <a:lnTo>
                    <a:pt x="1587" y="1639"/>
                  </a:lnTo>
                  <a:lnTo>
                    <a:pt x="1578" y="1629"/>
                  </a:lnTo>
                  <a:lnTo>
                    <a:pt x="1569" y="1618"/>
                  </a:lnTo>
                  <a:lnTo>
                    <a:pt x="1564" y="1609"/>
                  </a:lnTo>
                  <a:lnTo>
                    <a:pt x="1559" y="1599"/>
                  </a:lnTo>
                  <a:lnTo>
                    <a:pt x="1557" y="1590"/>
                  </a:lnTo>
                  <a:lnTo>
                    <a:pt x="1553" y="1568"/>
                  </a:lnTo>
                  <a:lnTo>
                    <a:pt x="1549" y="1545"/>
                  </a:lnTo>
                  <a:lnTo>
                    <a:pt x="1544" y="1536"/>
                  </a:lnTo>
                  <a:lnTo>
                    <a:pt x="1534" y="1524"/>
                  </a:lnTo>
                  <a:lnTo>
                    <a:pt x="1533" y="1526"/>
                  </a:lnTo>
                  <a:lnTo>
                    <a:pt x="1531" y="1527"/>
                  </a:lnTo>
                  <a:lnTo>
                    <a:pt x="1527" y="1526"/>
                  </a:lnTo>
                  <a:lnTo>
                    <a:pt x="1525" y="1525"/>
                  </a:lnTo>
                  <a:lnTo>
                    <a:pt x="1521" y="1523"/>
                  </a:lnTo>
                  <a:lnTo>
                    <a:pt x="1518" y="1521"/>
                  </a:lnTo>
                  <a:lnTo>
                    <a:pt x="1512" y="1524"/>
                  </a:lnTo>
                  <a:lnTo>
                    <a:pt x="1507" y="1526"/>
                  </a:lnTo>
                  <a:lnTo>
                    <a:pt x="1503" y="1528"/>
                  </a:lnTo>
                  <a:lnTo>
                    <a:pt x="1499" y="1532"/>
                  </a:lnTo>
                  <a:lnTo>
                    <a:pt x="1496" y="1534"/>
                  </a:lnTo>
                  <a:lnTo>
                    <a:pt x="1496" y="1536"/>
                  </a:lnTo>
                  <a:lnTo>
                    <a:pt x="1498" y="1539"/>
                  </a:lnTo>
                  <a:lnTo>
                    <a:pt x="1500" y="1541"/>
                  </a:lnTo>
                  <a:lnTo>
                    <a:pt x="1501" y="1543"/>
                  </a:lnTo>
                  <a:lnTo>
                    <a:pt x="1502" y="1547"/>
                  </a:lnTo>
                  <a:lnTo>
                    <a:pt x="1502" y="1551"/>
                  </a:lnTo>
                  <a:lnTo>
                    <a:pt x="1500" y="1555"/>
                  </a:lnTo>
                  <a:lnTo>
                    <a:pt x="1496" y="1558"/>
                  </a:lnTo>
                  <a:lnTo>
                    <a:pt x="1492" y="1562"/>
                  </a:lnTo>
                  <a:lnTo>
                    <a:pt x="1487" y="1566"/>
                  </a:lnTo>
                  <a:lnTo>
                    <a:pt x="1482" y="1568"/>
                  </a:lnTo>
                  <a:lnTo>
                    <a:pt x="1476" y="1569"/>
                  </a:lnTo>
                  <a:lnTo>
                    <a:pt x="1471" y="1569"/>
                  </a:lnTo>
                  <a:lnTo>
                    <a:pt x="1467" y="1568"/>
                  </a:lnTo>
                  <a:lnTo>
                    <a:pt x="1466" y="1565"/>
                  </a:lnTo>
                  <a:lnTo>
                    <a:pt x="1463" y="1561"/>
                  </a:lnTo>
                  <a:lnTo>
                    <a:pt x="1462" y="1560"/>
                  </a:lnTo>
                  <a:lnTo>
                    <a:pt x="1461" y="1559"/>
                  </a:lnTo>
                  <a:lnTo>
                    <a:pt x="1460" y="1557"/>
                  </a:lnTo>
                  <a:lnTo>
                    <a:pt x="1460" y="1555"/>
                  </a:lnTo>
                  <a:lnTo>
                    <a:pt x="1453" y="1550"/>
                  </a:lnTo>
                  <a:lnTo>
                    <a:pt x="1444" y="1544"/>
                  </a:lnTo>
                  <a:lnTo>
                    <a:pt x="1443" y="1536"/>
                  </a:lnTo>
                  <a:lnTo>
                    <a:pt x="1443" y="1528"/>
                  </a:lnTo>
                  <a:lnTo>
                    <a:pt x="1444" y="1524"/>
                  </a:lnTo>
                  <a:lnTo>
                    <a:pt x="1444" y="1519"/>
                  </a:lnTo>
                  <a:lnTo>
                    <a:pt x="1439" y="1516"/>
                  </a:lnTo>
                  <a:lnTo>
                    <a:pt x="1435" y="1516"/>
                  </a:lnTo>
                  <a:lnTo>
                    <a:pt x="1434" y="1511"/>
                  </a:lnTo>
                  <a:lnTo>
                    <a:pt x="1431" y="1509"/>
                  </a:lnTo>
                  <a:lnTo>
                    <a:pt x="1426" y="1509"/>
                  </a:lnTo>
                  <a:lnTo>
                    <a:pt x="1420" y="1511"/>
                  </a:lnTo>
                  <a:lnTo>
                    <a:pt x="1418" y="1511"/>
                  </a:lnTo>
                  <a:lnTo>
                    <a:pt x="1416" y="1510"/>
                  </a:lnTo>
                  <a:lnTo>
                    <a:pt x="1413" y="1509"/>
                  </a:lnTo>
                  <a:lnTo>
                    <a:pt x="1411" y="1508"/>
                  </a:lnTo>
                  <a:lnTo>
                    <a:pt x="1408" y="1503"/>
                  </a:lnTo>
                  <a:lnTo>
                    <a:pt x="1404" y="1500"/>
                  </a:lnTo>
                  <a:lnTo>
                    <a:pt x="1398" y="1498"/>
                  </a:lnTo>
                  <a:lnTo>
                    <a:pt x="1395" y="1498"/>
                  </a:lnTo>
                  <a:lnTo>
                    <a:pt x="1394" y="1498"/>
                  </a:lnTo>
                  <a:lnTo>
                    <a:pt x="1394" y="1499"/>
                  </a:lnTo>
                  <a:lnTo>
                    <a:pt x="1395" y="1501"/>
                  </a:lnTo>
                  <a:lnTo>
                    <a:pt x="1398" y="1503"/>
                  </a:lnTo>
                  <a:lnTo>
                    <a:pt x="1401" y="1506"/>
                  </a:lnTo>
                  <a:lnTo>
                    <a:pt x="1400" y="1507"/>
                  </a:lnTo>
                  <a:lnTo>
                    <a:pt x="1397" y="1508"/>
                  </a:lnTo>
                  <a:lnTo>
                    <a:pt x="1395" y="1508"/>
                  </a:lnTo>
                  <a:lnTo>
                    <a:pt x="1392" y="1508"/>
                  </a:lnTo>
                  <a:lnTo>
                    <a:pt x="1389" y="1508"/>
                  </a:lnTo>
                  <a:lnTo>
                    <a:pt x="1386" y="1508"/>
                  </a:lnTo>
                  <a:lnTo>
                    <a:pt x="1382" y="1509"/>
                  </a:lnTo>
                  <a:lnTo>
                    <a:pt x="1375" y="1511"/>
                  </a:lnTo>
                  <a:lnTo>
                    <a:pt x="1364" y="1512"/>
                  </a:lnTo>
                  <a:lnTo>
                    <a:pt x="1360" y="1512"/>
                  </a:lnTo>
                  <a:lnTo>
                    <a:pt x="1355" y="1512"/>
                  </a:lnTo>
                  <a:lnTo>
                    <a:pt x="1351" y="1514"/>
                  </a:lnTo>
                  <a:lnTo>
                    <a:pt x="1347" y="1516"/>
                  </a:lnTo>
                  <a:lnTo>
                    <a:pt x="1345" y="1518"/>
                  </a:lnTo>
                  <a:lnTo>
                    <a:pt x="1343" y="1518"/>
                  </a:lnTo>
                  <a:lnTo>
                    <a:pt x="1342" y="1517"/>
                  </a:lnTo>
                  <a:lnTo>
                    <a:pt x="1342" y="1516"/>
                  </a:lnTo>
                  <a:lnTo>
                    <a:pt x="1342" y="1512"/>
                  </a:lnTo>
                  <a:lnTo>
                    <a:pt x="1343" y="1508"/>
                  </a:lnTo>
                  <a:lnTo>
                    <a:pt x="1332" y="1495"/>
                  </a:lnTo>
                  <a:lnTo>
                    <a:pt x="1328" y="1493"/>
                  </a:lnTo>
                  <a:lnTo>
                    <a:pt x="1324" y="1488"/>
                  </a:lnTo>
                  <a:lnTo>
                    <a:pt x="1322" y="1485"/>
                  </a:lnTo>
                  <a:lnTo>
                    <a:pt x="1322" y="1479"/>
                  </a:lnTo>
                  <a:lnTo>
                    <a:pt x="1322" y="1476"/>
                  </a:lnTo>
                  <a:lnTo>
                    <a:pt x="1323" y="1474"/>
                  </a:lnTo>
                  <a:lnTo>
                    <a:pt x="1324" y="1473"/>
                  </a:lnTo>
                  <a:lnTo>
                    <a:pt x="1327" y="1473"/>
                  </a:lnTo>
                  <a:lnTo>
                    <a:pt x="1330" y="1471"/>
                  </a:lnTo>
                  <a:lnTo>
                    <a:pt x="1335" y="1469"/>
                  </a:lnTo>
                  <a:lnTo>
                    <a:pt x="1338" y="1461"/>
                  </a:lnTo>
                  <a:lnTo>
                    <a:pt x="1340" y="1453"/>
                  </a:lnTo>
                  <a:lnTo>
                    <a:pt x="1346" y="1450"/>
                  </a:lnTo>
                  <a:lnTo>
                    <a:pt x="1352" y="1449"/>
                  </a:lnTo>
                  <a:lnTo>
                    <a:pt x="1356" y="1446"/>
                  </a:lnTo>
                  <a:lnTo>
                    <a:pt x="1359" y="1444"/>
                  </a:lnTo>
                  <a:lnTo>
                    <a:pt x="1359" y="1441"/>
                  </a:lnTo>
                  <a:lnTo>
                    <a:pt x="1360" y="1436"/>
                  </a:lnTo>
                  <a:lnTo>
                    <a:pt x="1362" y="1434"/>
                  </a:lnTo>
                  <a:lnTo>
                    <a:pt x="1364" y="1432"/>
                  </a:lnTo>
                  <a:lnTo>
                    <a:pt x="1368" y="1430"/>
                  </a:lnTo>
                  <a:lnTo>
                    <a:pt x="1371" y="1429"/>
                  </a:lnTo>
                  <a:lnTo>
                    <a:pt x="1375" y="1419"/>
                  </a:lnTo>
                  <a:lnTo>
                    <a:pt x="1375" y="1416"/>
                  </a:lnTo>
                  <a:lnTo>
                    <a:pt x="1373" y="1413"/>
                  </a:lnTo>
                  <a:lnTo>
                    <a:pt x="1371" y="1412"/>
                  </a:lnTo>
                  <a:lnTo>
                    <a:pt x="1370" y="1410"/>
                  </a:lnTo>
                  <a:lnTo>
                    <a:pt x="1370" y="1405"/>
                  </a:lnTo>
                  <a:lnTo>
                    <a:pt x="1371" y="1401"/>
                  </a:lnTo>
                  <a:lnTo>
                    <a:pt x="1372" y="1397"/>
                  </a:lnTo>
                  <a:lnTo>
                    <a:pt x="1372" y="1395"/>
                  </a:lnTo>
                  <a:lnTo>
                    <a:pt x="1372" y="1393"/>
                  </a:lnTo>
                  <a:lnTo>
                    <a:pt x="1370" y="1391"/>
                  </a:lnTo>
                  <a:lnTo>
                    <a:pt x="1368" y="1386"/>
                  </a:lnTo>
                  <a:lnTo>
                    <a:pt x="1365" y="1377"/>
                  </a:lnTo>
                  <a:lnTo>
                    <a:pt x="1365" y="1369"/>
                  </a:lnTo>
                  <a:lnTo>
                    <a:pt x="1365" y="1363"/>
                  </a:lnTo>
                  <a:lnTo>
                    <a:pt x="1367" y="1359"/>
                  </a:lnTo>
                  <a:lnTo>
                    <a:pt x="1368" y="1355"/>
                  </a:lnTo>
                  <a:lnTo>
                    <a:pt x="1370" y="1353"/>
                  </a:lnTo>
                  <a:lnTo>
                    <a:pt x="1372" y="1351"/>
                  </a:lnTo>
                  <a:lnTo>
                    <a:pt x="1377" y="1346"/>
                  </a:lnTo>
                  <a:lnTo>
                    <a:pt x="1385" y="1344"/>
                  </a:lnTo>
                  <a:lnTo>
                    <a:pt x="1388" y="1344"/>
                  </a:lnTo>
                  <a:lnTo>
                    <a:pt x="1393" y="1345"/>
                  </a:lnTo>
                  <a:lnTo>
                    <a:pt x="1397" y="1346"/>
                  </a:lnTo>
                  <a:lnTo>
                    <a:pt x="1402" y="1345"/>
                  </a:lnTo>
                  <a:lnTo>
                    <a:pt x="1409" y="1337"/>
                  </a:lnTo>
                  <a:lnTo>
                    <a:pt x="1413" y="1328"/>
                  </a:lnTo>
                  <a:lnTo>
                    <a:pt x="1417" y="1326"/>
                  </a:lnTo>
                  <a:lnTo>
                    <a:pt x="1420" y="1324"/>
                  </a:lnTo>
                  <a:lnTo>
                    <a:pt x="1425" y="1324"/>
                  </a:lnTo>
                  <a:lnTo>
                    <a:pt x="1428" y="1324"/>
                  </a:lnTo>
                  <a:lnTo>
                    <a:pt x="1436" y="1327"/>
                  </a:lnTo>
                  <a:lnTo>
                    <a:pt x="1443" y="1330"/>
                  </a:lnTo>
                  <a:lnTo>
                    <a:pt x="1444" y="1331"/>
                  </a:lnTo>
                  <a:lnTo>
                    <a:pt x="1449" y="1334"/>
                  </a:lnTo>
                  <a:lnTo>
                    <a:pt x="1452" y="1336"/>
                  </a:lnTo>
                  <a:lnTo>
                    <a:pt x="1450" y="1303"/>
                  </a:lnTo>
                  <a:lnTo>
                    <a:pt x="1447" y="1266"/>
                  </a:lnTo>
                  <a:lnTo>
                    <a:pt x="1445" y="1229"/>
                  </a:lnTo>
                  <a:lnTo>
                    <a:pt x="1443" y="1190"/>
                  </a:lnTo>
                  <a:lnTo>
                    <a:pt x="1439" y="1151"/>
                  </a:lnTo>
                  <a:lnTo>
                    <a:pt x="1435" y="1116"/>
                  </a:lnTo>
                  <a:lnTo>
                    <a:pt x="1431" y="1100"/>
                  </a:lnTo>
                  <a:lnTo>
                    <a:pt x="1429" y="1085"/>
                  </a:lnTo>
                  <a:lnTo>
                    <a:pt x="1426" y="1072"/>
                  </a:lnTo>
                  <a:lnTo>
                    <a:pt x="1421" y="1059"/>
                  </a:lnTo>
                  <a:lnTo>
                    <a:pt x="1418" y="1047"/>
                  </a:lnTo>
                  <a:lnTo>
                    <a:pt x="1416" y="1034"/>
                  </a:lnTo>
                  <a:lnTo>
                    <a:pt x="1413" y="1020"/>
                  </a:lnTo>
                  <a:lnTo>
                    <a:pt x="1412" y="1007"/>
                  </a:lnTo>
                  <a:lnTo>
                    <a:pt x="1412" y="993"/>
                  </a:lnTo>
                  <a:lnTo>
                    <a:pt x="1412" y="979"/>
                  </a:lnTo>
                  <a:lnTo>
                    <a:pt x="1413" y="965"/>
                  </a:lnTo>
                  <a:lnTo>
                    <a:pt x="1414" y="950"/>
                  </a:lnTo>
                  <a:lnTo>
                    <a:pt x="1419" y="921"/>
                  </a:lnTo>
                  <a:lnTo>
                    <a:pt x="1425" y="894"/>
                  </a:lnTo>
                  <a:lnTo>
                    <a:pt x="1431" y="867"/>
                  </a:lnTo>
                  <a:lnTo>
                    <a:pt x="1439" y="842"/>
                  </a:lnTo>
                  <a:lnTo>
                    <a:pt x="1444" y="842"/>
                  </a:lnTo>
                  <a:lnTo>
                    <a:pt x="1450" y="841"/>
                  </a:lnTo>
                  <a:lnTo>
                    <a:pt x="1455" y="825"/>
                  </a:lnTo>
                  <a:lnTo>
                    <a:pt x="1460" y="810"/>
                  </a:lnTo>
                  <a:lnTo>
                    <a:pt x="1462" y="802"/>
                  </a:lnTo>
                  <a:lnTo>
                    <a:pt x="1466" y="794"/>
                  </a:lnTo>
                  <a:lnTo>
                    <a:pt x="1469" y="787"/>
                  </a:lnTo>
                  <a:lnTo>
                    <a:pt x="1475" y="780"/>
                  </a:lnTo>
                  <a:lnTo>
                    <a:pt x="1484" y="768"/>
                  </a:lnTo>
                  <a:lnTo>
                    <a:pt x="1492" y="756"/>
                  </a:lnTo>
                  <a:lnTo>
                    <a:pt x="1494" y="749"/>
                  </a:lnTo>
                  <a:lnTo>
                    <a:pt x="1496" y="743"/>
                  </a:lnTo>
                  <a:lnTo>
                    <a:pt x="1499" y="736"/>
                  </a:lnTo>
                  <a:lnTo>
                    <a:pt x="1499" y="728"/>
                  </a:lnTo>
                  <a:lnTo>
                    <a:pt x="1499" y="714"/>
                  </a:lnTo>
                  <a:lnTo>
                    <a:pt x="1499" y="700"/>
                  </a:lnTo>
                  <a:lnTo>
                    <a:pt x="1499" y="687"/>
                  </a:lnTo>
                  <a:lnTo>
                    <a:pt x="1501" y="673"/>
                  </a:lnTo>
                  <a:lnTo>
                    <a:pt x="1502" y="667"/>
                  </a:lnTo>
                  <a:lnTo>
                    <a:pt x="1504" y="662"/>
                  </a:lnTo>
                  <a:lnTo>
                    <a:pt x="1508" y="657"/>
                  </a:lnTo>
                  <a:lnTo>
                    <a:pt x="1511" y="653"/>
                  </a:lnTo>
                  <a:lnTo>
                    <a:pt x="1517" y="649"/>
                  </a:lnTo>
                  <a:lnTo>
                    <a:pt x="1523" y="647"/>
                  </a:lnTo>
                  <a:lnTo>
                    <a:pt x="1529" y="645"/>
                  </a:lnTo>
                  <a:lnTo>
                    <a:pt x="1538" y="645"/>
                  </a:lnTo>
                  <a:lnTo>
                    <a:pt x="1541" y="639"/>
                  </a:lnTo>
                  <a:lnTo>
                    <a:pt x="1543" y="634"/>
                  </a:lnTo>
                  <a:lnTo>
                    <a:pt x="1546" y="630"/>
                  </a:lnTo>
                  <a:lnTo>
                    <a:pt x="1550" y="626"/>
                  </a:lnTo>
                  <a:lnTo>
                    <a:pt x="1553" y="623"/>
                  </a:lnTo>
                  <a:lnTo>
                    <a:pt x="1556" y="618"/>
                  </a:lnTo>
                  <a:lnTo>
                    <a:pt x="1558" y="613"/>
                  </a:lnTo>
                  <a:lnTo>
                    <a:pt x="1559" y="607"/>
                  </a:lnTo>
                  <a:lnTo>
                    <a:pt x="1561" y="599"/>
                  </a:lnTo>
                  <a:lnTo>
                    <a:pt x="1564" y="593"/>
                  </a:lnTo>
                  <a:lnTo>
                    <a:pt x="1568" y="590"/>
                  </a:lnTo>
                  <a:lnTo>
                    <a:pt x="1574" y="588"/>
                  </a:lnTo>
                  <a:lnTo>
                    <a:pt x="1585" y="584"/>
                  </a:lnTo>
                  <a:lnTo>
                    <a:pt x="1599" y="584"/>
                  </a:lnTo>
                  <a:lnTo>
                    <a:pt x="1605" y="583"/>
                  </a:lnTo>
                  <a:lnTo>
                    <a:pt x="1609" y="583"/>
                  </a:lnTo>
                  <a:lnTo>
                    <a:pt x="1610" y="571"/>
                  </a:lnTo>
                  <a:lnTo>
                    <a:pt x="1614" y="558"/>
                  </a:lnTo>
                  <a:lnTo>
                    <a:pt x="1617" y="547"/>
                  </a:lnTo>
                  <a:lnTo>
                    <a:pt x="1623" y="535"/>
                  </a:lnTo>
                  <a:lnTo>
                    <a:pt x="1628" y="525"/>
                  </a:lnTo>
                  <a:lnTo>
                    <a:pt x="1635" y="515"/>
                  </a:lnTo>
                  <a:lnTo>
                    <a:pt x="1643" y="505"/>
                  </a:lnTo>
                  <a:lnTo>
                    <a:pt x="1651" y="494"/>
                  </a:lnTo>
                  <a:lnTo>
                    <a:pt x="1667" y="475"/>
                  </a:lnTo>
                  <a:lnTo>
                    <a:pt x="1684" y="456"/>
                  </a:lnTo>
                  <a:lnTo>
                    <a:pt x="1692" y="445"/>
                  </a:lnTo>
                  <a:lnTo>
                    <a:pt x="1699" y="435"/>
                  </a:lnTo>
                  <a:lnTo>
                    <a:pt x="1706" y="425"/>
                  </a:lnTo>
                  <a:lnTo>
                    <a:pt x="1712" y="415"/>
                  </a:lnTo>
                  <a:lnTo>
                    <a:pt x="1715" y="409"/>
                  </a:lnTo>
                  <a:lnTo>
                    <a:pt x="1722" y="403"/>
                  </a:lnTo>
                  <a:lnTo>
                    <a:pt x="1731" y="395"/>
                  </a:lnTo>
                  <a:lnTo>
                    <a:pt x="1740" y="388"/>
                  </a:lnTo>
                  <a:lnTo>
                    <a:pt x="1731" y="380"/>
                  </a:lnTo>
                  <a:lnTo>
                    <a:pt x="1724" y="372"/>
                  </a:lnTo>
                  <a:lnTo>
                    <a:pt x="1717" y="363"/>
                  </a:lnTo>
                  <a:lnTo>
                    <a:pt x="1714" y="354"/>
                  </a:lnTo>
                  <a:lnTo>
                    <a:pt x="1704" y="360"/>
                  </a:lnTo>
                  <a:lnTo>
                    <a:pt x="1697" y="365"/>
                  </a:lnTo>
                  <a:lnTo>
                    <a:pt x="1704" y="360"/>
                  </a:lnTo>
                  <a:lnTo>
                    <a:pt x="1714" y="354"/>
                  </a:lnTo>
                  <a:lnTo>
                    <a:pt x="1713" y="351"/>
                  </a:lnTo>
                  <a:lnTo>
                    <a:pt x="1713" y="347"/>
                  </a:lnTo>
                  <a:lnTo>
                    <a:pt x="1706" y="353"/>
                  </a:lnTo>
                  <a:lnTo>
                    <a:pt x="1700" y="357"/>
                  </a:lnTo>
                  <a:lnTo>
                    <a:pt x="1695" y="358"/>
                  </a:lnTo>
                  <a:lnTo>
                    <a:pt x="1690" y="358"/>
                  </a:lnTo>
                  <a:lnTo>
                    <a:pt x="1688" y="357"/>
                  </a:lnTo>
                  <a:lnTo>
                    <a:pt x="1685" y="354"/>
                  </a:lnTo>
                  <a:lnTo>
                    <a:pt x="1683" y="352"/>
                  </a:lnTo>
                  <a:lnTo>
                    <a:pt x="1682" y="349"/>
                  </a:lnTo>
                  <a:lnTo>
                    <a:pt x="1680" y="338"/>
                  </a:lnTo>
                  <a:lnTo>
                    <a:pt x="1679" y="325"/>
                  </a:lnTo>
                  <a:lnTo>
                    <a:pt x="1657" y="325"/>
                  </a:lnTo>
                  <a:lnTo>
                    <a:pt x="1634" y="325"/>
                  </a:lnTo>
                  <a:lnTo>
                    <a:pt x="1623" y="322"/>
                  </a:lnTo>
                  <a:lnTo>
                    <a:pt x="1613" y="320"/>
                  </a:lnTo>
                  <a:lnTo>
                    <a:pt x="1608" y="317"/>
                  </a:lnTo>
                  <a:lnTo>
                    <a:pt x="1603" y="313"/>
                  </a:lnTo>
                  <a:lnTo>
                    <a:pt x="1600" y="310"/>
                  </a:lnTo>
                  <a:lnTo>
                    <a:pt x="1595" y="306"/>
                  </a:lnTo>
                  <a:lnTo>
                    <a:pt x="1586" y="296"/>
                  </a:lnTo>
                  <a:lnTo>
                    <a:pt x="1576" y="287"/>
                  </a:lnTo>
                  <a:lnTo>
                    <a:pt x="1566" y="280"/>
                  </a:lnTo>
                  <a:lnTo>
                    <a:pt x="1554" y="275"/>
                  </a:lnTo>
                  <a:lnTo>
                    <a:pt x="1542" y="271"/>
                  </a:lnTo>
                  <a:lnTo>
                    <a:pt x="1529" y="268"/>
                  </a:lnTo>
                  <a:lnTo>
                    <a:pt x="1516" y="267"/>
                  </a:lnTo>
                  <a:lnTo>
                    <a:pt x="1502" y="265"/>
                  </a:lnTo>
                  <a:lnTo>
                    <a:pt x="1501" y="242"/>
                  </a:lnTo>
                  <a:lnTo>
                    <a:pt x="1502" y="216"/>
                  </a:lnTo>
                  <a:lnTo>
                    <a:pt x="1502" y="191"/>
                  </a:lnTo>
                  <a:lnTo>
                    <a:pt x="1500" y="166"/>
                  </a:lnTo>
                  <a:lnTo>
                    <a:pt x="1499" y="162"/>
                  </a:lnTo>
                  <a:lnTo>
                    <a:pt x="1498" y="157"/>
                  </a:lnTo>
                  <a:lnTo>
                    <a:pt x="1495" y="153"/>
                  </a:lnTo>
                  <a:lnTo>
                    <a:pt x="1492" y="149"/>
                  </a:lnTo>
                  <a:lnTo>
                    <a:pt x="1485" y="142"/>
                  </a:lnTo>
                  <a:lnTo>
                    <a:pt x="1476" y="136"/>
                  </a:lnTo>
                  <a:lnTo>
                    <a:pt x="1458" y="123"/>
                  </a:lnTo>
                  <a:lnTo>
                    <a:pt x="1441" y="112"/>
                  </a:lnTo>
                  <a:lnTo>
                    <a:pt x="1423" y="96"/>
                  </a:lnTo>
                  <a:lnTo>
                    <a:pt x="1406" y="79"/>
                  </a:lnTo>
                  <a:lnTo>
                    <a:pt x="1389" y="62"/>
                  </a:lnTo>
                  <a:lnTo>
                    <a:pt x="1373" y="45"/>
                  </a:lnTo>
                  <a:lnTo>
                    <a:pt x="1364" y="35"/>
                  </a:lnTo>
                  <a:lnTo>
                    <a:pt x="1356" y="24"/>
                  </a:lnTo>
                  <a:lnTo>
                    <a:pt x="1348" y="13"/>
                  </a:lnTo>
                  <a:lnTo>
                    <a:pt x="1342" y="0"/>
                  </a:lnTo>
                  <a:lnTo>
                    <a:pt x="1335" y="26"/>
                  </a:lnTo>
                  <a:lnTo>
                    <a:pt x="1326" y="57"/>
                  </a:lnTo>
                  <a:lnTo>
                    <a:pt x="1320" y="73"/>
                  </a:lnTo>
                  <a:lnTo>
                    <a:pt x="1313" y="87"/>
                  </a:lnTo>
                  <a:lnTo>
                    <a:pt x="1306" y="98"/>
                  </a:lnTo>
                  <a:lnTo>
                    <a:pt x="1298" y="108"/>
                  </a:lnTo>
                  <a:lnTo>
                    <a:pt x="1307" y="128"/>
                  </a:lnTo>
                  <a:lnTo>
                    <a:pt x="1319" y="145"/>
                  </a:lnTo>
                  <a:lnTo>
                    <a:pt x="1324" y="154"/>
                  </a:lnTo>
                  <a:lnTo>
                    <a:pt x="1331" y="161"/>
                  </a:lnTo>
                  <a:lnTo>
                    <a:pt x="1338" y="168"/>
                  </a:lnTo>
                  <a:lnTo>
                    <a:pt x="1345" y="173"/>
                  </a:lnTo>
                  <a:lnTo>
                    <a:pt x="1348" y="177"/>
                  </a:lnTo>
                  <a:lnTo>
                    <a:pt x="1352" y="180"/>
                  </a:lnTo>
                  <a:lnTo>
                    <a:pt x="1354" y="183"/>
                  </a:lnTo>
                  <a:lnTo>
                    <a:pt x="1356" y="187"/>
                  </a:lnTo>
                  <a:lnTo>
                    <a:pt x="1357" y="196"/>
                  </a:lnTo>
                  <a:lnTo>
                    <a:pt x="1359" y="204"/>
                  </a:lnTo>
                  <a:lnTo>
                    <a:pt x="1357" y="222"/>
                  </a:lnTo>
                  <a:lnTo>
                    <a:pt x="1357" y="240"/>
                  </a:lnTo>
                  <a:lnTo>
                    <a:pt x="1359" y="261"/>
                  </a:lnTo>
                  <a:lnTo>
                    <a:pt x="1360" y="296"/>
                  </a:lnTo>
                  <a:lnTo>
                    <a:pt x="1359" y="313"/>
                  </a:lnTo>
                  <a:lnTo>
                    <a:pt x="1356" y="327"/>
                  </a:lnTo>
                  <a:lnTo>
                    <a:pt x="1355" y="333"/>
                  </a:lnTo>
                  <a:lnTo>
                    <a:pt x="1353" y="337"/>
                  </a:lnTo>
                  <a:lnTo>
                    <a:pt x="1351" y="339"/>
                  </a:lnTo>
                  <a:lnTo>
                    <a:pt x="1347" y="339"/>
                  </a:lnTo>
                  <a:lnTo>
                    <a:pt x="1340" y="327"/>
                  </a:lnTo>
                  <a:lnTo>
                    <a:pt x="1335" y="313"/>
                  </a:lnTo>
                  <a:lnTo>
                    <a:pt x="1331" y="309"/>
                  </a:lnTo>
                  <a:lnTo>
                    <a:pt x="1328" y="303"/>
                  </a:lnTo>
                  <a:lnTo>
                    <a:pt x="1322" y="300"/>
                  </a:lnTo>
                  <a:lnTo>
                    <a:pt x="1314" y="296"/>
                  </a:lnTo>
                  <a:lnTo>
                    <a:pt x="1305" y="294"/>
                  </a:lnTo>
                  <a:lnTo>
                    <a:pt x="1295" y="290"/>
                  </a:lnTo>
                  <a:lnTo>
                    <a:pt x="1290" y="288"/>
                  </a:lnTo>
                  <a:lnTo>
                    <a:pt x="1287" y="285"/>
                  </a:lnTo>
                  <a:lnTo>
                    <a:pt x="1283" y="280"/>
                  </a:lnTo>
                  <a:lnTo>
                    <a:pt x="1283" y="275"/>
                  </a:lnTo>
                  <a:lnTo>
                    <a:pt x="1272" y="275"/>
                  </a:lnTo>
                  <a:lnTo>
                    <a:pt x="1261" y="275"/>
                  </a:lnTo>
                  <a:lnTo>
                    <a:pt x="1256" y="276"/>
                  </a:lnTo>
                  <a:lnTo>
                    <a:pt x="1252" y="277"/>
                  </a:lnTo>
                  <a:lnTo>
                    <a:pt x="1248" y="280"/>
                  </a:lnTo>
                  <a:lnTo>
                    <a:pt x="1245" y="284"/>
                  </a:lnTo>
                  <a:lnTo>
                    <a:pt x="1242" y="290"/>
                  </a:lnTo>
                  <a:lnTo>
                    <a:pt x="1242" y="296"/>
                  </a:lnTo>
                  <a:lnTo>
                    <a:pt x="1241" y="300"/>
                  </a:lnTo>
                  <a:lnTo>
                    <a:pt x="1242" y="305"/>
                  </a:lnTo>
                  <a:lnTo>
                    <a:pt x="1245" y="309"/>
                  </a:lnTo>
                  <a:lnTo>
                    <a:pt x="1248" y="310"/>
                  </a:lnTo>
                  <a:lnTo>
                    <a:pt x="1254" y="313"/>
                  </a:lnTo>
                  <a:lnTo>
                    <a:pt x="1261" y="313"/>
                  </a:lnTo>
                  <a:lnTo>
                    <a:pt x="1261" y="326"/>
                  </a:lnTo>
                  <a:lnTo>
                    <a:pt x="1260" y="338"/>
                  </a:lnTo>
                  <a:lnTo>
                    <a:pt x="1258" y="351"/>
                  </a:lnTo>
                  <a:lnTo>
                    <a:pt x="1258" y="363"/>
                  </a:lnTo>
                  <a:lnTo>
                    <a:pt x="1246" y="365"/>
                  </a:lnTo>
                  <a:lnTo>
                    <a:pt x="1232" y="368"/>
                  </a:lnTo>
                  <a:lnTo>
                    <a:pt x="1220" y="372"/>
                  </a:lnTo>
                  <a:lnTo>
                    <a:pt x="1208" y="378"/>
                  </a:lnTo>
                  <a:lnTo>
                    <a:pt x="1200" y="386"/>
                  </a:lnTo>
                  <a:lnTo>
                    <a:pt x="1195" y="395"/>
                  </a:lnTo>
                  <a:lnTo>
                    <a:pt x="1191" y="400"/>
                  </a:lnTo>
                  <a:lnTo>
                    <a:pt x="1187" y="402"/>
                  </a:lnTo>
                  <a:lnTo>
                    <a:pt x="1182" y="404"/>
                  </a:lnTo>
                  <a:lnTo>
                    <a:pt x="1175" y="404"/>
                  </a:lnTo>
                  <a:lnTo>
                    <a:pt x="1174" y="409"/>
                  </a:lnTo>
                  <a:lnTo>
                    <a:pt x="1175" y="415"/>
                  </a:lnTo>
                  <a:lnTo>
                    <a:pt x="1184" y="416"/>
                  </a:lnTo>
                  <a:lnTo>
                    <a:pt x="1191" y="417"/>
                  </a:lnTo>
                  <a:lnTo>
                    <a:pt x="1198" y="419"/>
                  </a:lnTo>
                  <a:lnTo>
                    <a:pt x="1203" y="421"/>
                  </a:lnTo>
                  <a:lnTo>
                    <a:pt x="1206" y="426"/>
                  </a:lnTo>
                  <a:lnTo>
                    <a:pt x="1208" y="432"/>
                  </a:lnTo>
                  <a:lnTo>
                    <a:pt x="1211" y="440"/>
                  </a:lnTo>
                  <a:lnTo>
                    <a:pt x="1211" y="449"/>
                  </a:lnTo>
                  <a:lnTo>
                    <a:pt x="1211" y="459"/>
                  </a:lnTo>
                  <a:lnTo>
                    <a:pt x="1209" y="466"/>
                  </a:lnTo>
                  <a:lnTo>
                    <a:pt x="1206" y="472"/>
                  </a:lnTo>
                  <a:lnTo>
                    <a:pt x="1203" y="476"/>
                  </a:lnTo>
                  <a:lnTo>
                    <a:pt x="1192" y="483"/>
                  </a:lnTo>
                  <a:lnTo>
                    <a:pt x="1179" y="492"/>
                  </a:lnTo>
                  <a:lnTo>
                    <a:pt x="1171" y="501"/>
                  </a:lnTo>
                  <a:lnTo>
                    <a:pt x="1162" y="511"/>
                  </a:lnTo>
                  <a:lnTo>
                    <a:pt x="1157" y="515"/>
                  </a:lnTo>
                  <a:lnTo>
                    <a:pt x="1152" y="516"/>
                  </a:lnTo>
                  <a:lnTo>
                    <a:pt x="1149" y="515"/>
                  </a:lnTo>
                  <a:lnTo>
                    <a:pt x="1147" y="514"/>
                  </a:lnTo>
                  <a:lnTo>
                    <a:pt x="1143" y="511"/>
                  </a:lnTo>
                  <a:lnTo>
                    <a:pt x="1140" y="508"/>
                  </a:lnTo>
                  <a:lnTo>
                    <a:pt x="1137" y="503"/>
                  </a:lnTo>
                  <a:lnTo>
                    <a:pt x="1134" y="498"/>
                  </a:lnTo>
                  <a:lnTo>
                    <a:pt x="1132" y="493"/>
                  </a:lnTo>
                  <a:lnTo>
                    <a:pt x="1131" y="487"/>
                  </a:lnTo>
                  <a:lnTo>
                    <a:pt x="1129" y="476"/>
                  </a:lnTo>
                  <a:lnTo>
                    <a:pt x="1126" y="465"/>
                  </a:lnTo>
                  <a:lnTo>
                    <a:pt x="1124" y="458"/>
                  </a:lnTo>
                  <a:lnTo>
                    <a:pt x="1122" y="452"/>
                  </a:lnTo>
                  <a:lnTo>
                    <a:pt x="1118" y="448"/>
                  </a:lnTo>
                  <a:lnTo>
                    <a:pt x="1116" y="444"/>
                  </a:lnTo>
                  <a:lnTo>
                    <a:pt x="1113" y="442"/>
                  </a:lnTo>
                  <a:lnTo>
                    <a:pt x="1109" y="440"/>
                  </a:lnTo>
                  <a:lnTo>
                    <a:pt x="1106" y="440"/>
                  </a:lnTo>
                  <a:lnTo>
                    <a:pt x="1102" y="440"/>
                  </a:lnTo>
                  <a:lnTo>
                    <a:pt x="1099" y="441"/>
                  </a:lnTo>
                  <a:lnTo>
                    <a:pt x="1097" y="443"/>
                  </a:lnTo>
                  <a:lnTo>
                    <a:pt x="1093" y="445"/>
                  </a:lnTo>
                  <a:lnTo>
                    <a:pt x="1091" y="450"/>
                  </a:lnTo>
                  <a:lnTo>
                    <a:pt x="1089" y="453"/>
                  </a:lnTo>
                  <a:lnTo>
                    <a:pt x="1086" y="458"/>
                  </a:lnTo>
                  <a:lnTo>
                    <a:pt x="1085" y="464"/>
                  </a:lnTo>
                  <a:lnTo>
                    <a:pt x="1085" y="470"/>
                  </a:lnTo>
                  <a:lnTo>
                    <a:pt x="1083" y="475"/>
                  </a:lnTo>
                  <a:lnTo>
                    <a:pt x="1081" y="480"/>
                  </a:lnTo>
                  <a:lnTo>
                    <a:pt x="1077" y="482"/>
                  </a:lnTo>
                  <a:lnTo>
                    <a:pt x="1073" y="484"/>
                  </a:lnTo>
                  <a:lnTo>
                    <a:pt x="1067" y="484"/>
                  </a:lnTo>
                  <a:lnTo>
                    <a:pt x="1060" y="483"/>
                  </a:lnTo>
                  <a:lnTo>
                    <a:pt x="1053" y="482"/>
                  </a:lnTo>
                  <a:lnTo>
                    <a:pt x="1047" y="481"/>
                  </a:lnTo>
                  <a:lnTo>
                    <a:pt x="1017" y="469"/>
                  </a:lnTo>
                  <a:lnTo>
                    <a:pt x="995" y="460"/>
                  </a:lnTo>
                  <a:lnTo>
                    <a:pt x="992" y="469"/>
                  </a:lnTo>
                  <a:lnTo>
                    <a:pt x="991" y="480"/>
                  </a:lnTo>
                  <a:lnTo>
                    <a:pt x="990" y="490"/>
                  </a:lnTo>
                  <a:lnTo>
                    <a:pt x="990" y="501"/>
                  </a:lnTo>
                  <a:lnTo>
                    <a:pt x="988" y="511"/>
                  </a:lnTo>
                  <a:lnTo>
                    <a:pt x="988" y="523"/>
                  </a:lnTo>
                  <a:lnTo>
                    <a:pt x="987" y="533"/>
                  </a:lnTo>
                  <a:lnTo>
                    <a:pt x="985" y="543"/>
                  </a:lnTo>
                  <a:lnTo>
                    <a:pt x="982" y="554"/>
                  </a:lnTo>
                  <a:lnTo>
                    <a:pt x="978" y="563"/>
                  </a:lnTo>
                  <a:lnTo>
                    <a:pt x="976" y="573"/>
                  </a:lnTo>
                  <a:lnTo>
                    <a:pt x="974" y="582"/>
                  </a:lnTo>
                  <a:lnTo>
                    <a:pt x="973" y="590"/>
                  </a:lnTo>
                  <a:lnTo>
                    <a:pt x="971" y="600"/>
                  </a:lnTo>
                  <a:lnTo>
                    <a:pt x="973" y="612"/>
                  </a:lnTo>
                  <a:lnTo>
                    <a:pt x="974" y="622"/>
                  </a:lnTo>
                  <a:lnTo>
                    <a:pt x="975" y="628"/>
                  </a:lnTo>
                  <a:lnTo>
                    <a:pt x="976" y="632"/>
                  </a:lnTo>
                  <a:lnTo>
                    <a:pt x="978" y="637"/>
                  </a:lnTo>
                  <a:lnTo>
                    <a:pt x="981" y="640"/>
                  </a:lnTo>
                  <a:lnTo>
                    <a:pt x="984" y="642"/>
                  </a:lnTo>
                  <a:lnTo>
                    <a:pt x="988" y="645"/>
                  </a:lnTo>
                  <a:lnTo>
                    <a:pt x="993" y="646"/>
                  </a:lnTo>
                  <a:lnTo>
                    <a:pt x="998" y="646"/>
                  </a:lnTo>
                  <a:lnTo>
                    <a:pt x="996" y="654"/>
                  </a:lnTo>
                  <a:lnTo>
                    <a:pt x="992" y="661"/>
                  </a:lnTo>
                  <a:lnTo>
                    <a:pt x="987" y="669"/>
                  </a:lnTo>
                  <a:lnTo>
                    <a:pt x="984" y="675"/>
                  </a:lnTo>
                  <a:lnTo>
                    <a:pt x="976" y="678"/>
                  </a:lnTo>
                  <a:lnTo>
                    <a:pt x="969" y="678"/>
                  </a:lnTo>
                  <a:lnTo>
                    <a:pt x="963" y="678"/>
                  </a:lnTo>
                  <a:lnTo>
                    <a:pt x="958" y="679"/>
                  </a:lnTo>
                  <a:lnTo>
                    <a:pt x="952" y="680"/>
                  </a:lnTo>
                  <a:lnTo>
                    <a:pt x="948" y="682"/>
                  </a:lnTo>
                  <a:lnTo>
                    <a:pt x="944" y="686"/>
                  </a:lnTo>
                  <a:lnTo>
                    <a:pt x="943" y="689"/>
                  </a:lnTo>
                  <a:lnTo>
                    <a:pt x="942" y="692"/>
                  </a:lnTo>
                  <a:lnTo>
                    <a:pt x="941" y="697"/>
                  </a:lnTo>
                  <a:lnTo>
                    <a:pt x="940" y="700"/>
                  </a:lnTo>
                  <a:lnTo>
                    <a:pt x="938" y="705"/>
                  </a:lnTo>
                  <a:lnTo>
                    <a:pt x="935" y="707"/>
                  </a:lnTo>
                  <a:lnTo>
                    <a:pt x="932" y="711"/>
                  </a:lnTo>
                  <a:lnTo>
                    <a:pt x="926" y="702"/>
                  </a:lnTo>
                  <a:lnTo>
                    <a:pt x="919" y="695"/>
                  </a:lnTo>
                  <a:lnTo>
                    <a:pt x="917" y="705"/>
                  </a:lnTo>
                  <a:lnTo>
                    <a:pt x="913" y="716"/>
                  </a:lnTo>
                  <a:lnTo>
                    <a:pt x="908" y="722"/>
                  </a:lnTo>
                  <a:lnTo>
                    <a:pt x="903" y="727"/>
                  </a:lnTo>
                  <a:lnTo>
                    <a:pt x="901" y="731"/>
                  </a:lnTo>
                  <a:lnTo>
                    <a:pt x="899" y="735"/>
                  </a:lnTo>
                  <a:lnTo>
                    <a:pt x="896" y="737"/>
                  </a:lnTo>
                  <a:lnTo>
                    <a:pt x="892" y="738"/>
                  </a:lnTo>
                  <a:lnTo>
                    <a:pt x="885" y="738"/>
                  </a:lnTo>
                  <a:lnTo>
                    <a:pt x="875" y="736"/>
                  </a:lnTo>
                  <a:lnTo>
                    <a:pt x="860" y="733"/>
                  </a:lnTo>
                  <a:lnTo>
                    <a:pt x="845" y="732"/>
                  </a:lnTo>
                  <a:lnTo>
                    <a:pt x="830" y="731"/>
                  </a:lnTo>
                  <a:lnTo>
                    <a:pt x="815" y="731"/>
                  </a:lnTo>
                  <a:lnTo>
                    <a:pt x="815" y="725"/>
                  </a:lnTo>
                  <a:lnTo>
                    <a:pt x="813" y="720"/>
                  </a:lnTo>
                  <a:lnTo>
                    <a:pt x="811" y="715"/>
                  </a:lnTo>
                  <a:lnTo>
                    <a:pt x="809" y="711"/>
                  </a:lnTo>
                  <a:lnTo>
                    <a:pt x="802" y="703"/>
                  </a:lnTo>
                  <a:lnTo>
                    <a:pt x="794" y="696"/>
                  </a:lnTo>
                  <a:lnTo>
                    <a:pt x="785" y="690"/>
                  </a:lnTo>
                  <a:lnTo>
                    <a:pt x="774" y="686"/>
                  </a:lnTo>
                  <a:lnTo>
                    <a:pt x="763" y="683"/>
                  </a:lnTo>
                  <a:lnTo>
                    <a:pt x="752" y="681"/>
                  </a:lnTo>
                  <a:lnTo>
                    <a:pt x="741" y="681"/>
                  </a:lnTo>
                  <a:lnTo>
                    <a:pt x="731" y="682"/>
                  </a:lnTo>
                  <a:lnTo>
                    <a:pt x="721" y="684"/>
                  </a:lnTo>
                  <a:lnTo>
                    <a:pt x="713" y="689"/>
                  </a:lnTo>
                  <a:lnTo>
                    <a:pt x="710" y="691"/>
                  </a:lnTo>
                  <a:lnTo>
                    <a:pt x="706" y="694"/>
                  </a:lnTo>
                  <a:lnTo>
                    <a:pt x="704" y="697"/>
                  </a:lnTo>
                  <a:lnTo>
                    <a:pt x="702" y="700"/>
                  </a:lnTo>
                  <a:lnTo>
                    <a:pt x="699" y="705"/>
                  </a:lnTo>
                  <a:lnTo>
                    <a:pt x="699" y="708"/>
                  </a:lnTo>
                  <a:lnTo>
                    <a:pt x="698" y="713"/>
                  </a:lnTo>
                  <a:lnTo>
                    <a:pt x="699" y="718"/>
                  </a:lnTo>
                  <a:lnTo>
                    <a:pt x="686" y="719"/>
                  </a:lnTo>
                  <a:lnTo>
                    <a:pt x="672" y="718"/>
                  </a:lnTo>
                  <a:lnTo>
                    <a:pt x="659" y="716"/>
                  </a:lnTo>
                  <a:lnTo>
                    <a:pt x="647" y="715"/>
                  </a:lnTo>
                  <a:lnTo>
                    <a:pt x="634" y="712"/>
                  </a:lnTo>
                  <a:lnTo>
                    <a:pt x="622" y="708"/>
                  </a:lnTo>
                  <a:lnTo>
                    <a:pt x="609" y="704"/>
                  </a:lnTo>
                  <a:lnTo>
                    <a:pt x="597" y="699"/>
                  </a:lnTo>
                  <a:lnTo>
                    <a:pt x="590" y="696"/>
                  </a:lnTo>
                  <a:lnTo>
                    <a:pt x="583" y="695"/>
                  </a:lnTo>
                  <a:lnTo>
                    <a:pt x="577" y="695"/>
                  </a:lnTo>
                  <a:lnTo>
                    <a:pt x="573" y="696"/>
                  </a:lnTo>
                  <a:lnTo>
                    <a:pt x="567" y="697"/>
                  </a:lnTo>
                  <a:lnTo>
                    <a:pt x="563" y="699"/>
                  </a:lnTo>
                  <a:lnTo>
                    <a:pt x="559" y="702"/>
                  </a:lnTo>
                  <a:lnTo>
                    <a:pt x="555" y="706"/>
                  </a:lnTo>
                  <a:lnTo>
                    <a:pt x="548" y="714"/>
                  </a:lnTo>
                  <a:lnTo>
                    <a:pt x="542" y="724"/>
                  </a:lnTo>
                  <a:lnTo>
                    <a:pt x="536" y="735"/>
                  </a:lnTo>
                  <a:lnTo>
                    <a:pt x="530" y="746"/>
                  </a:lnTo>
                  <a:lnTo>
                    <a:pt x="524" y="754"/>
                  </a:lnTo>
                  <a:lnTo>
                    <a:pt x="516" y="763"/>
                  </a:lnTo>
                  <a:lnTo>
                    <a:pt x="507" y="771"/>
                  </a:lnTo>
                  <a:lnTo>
                    <a:pt x="498" y="780"/>
                  </a:lnTo>
                  <a:lnTo>
                    <a:pt x="490" y="788"/>
                  </a:lnTo>
                  <a:lnTo>
                    <a:pt x="483" y="797"/>
                  </a:lnTo>
                  <a:lnTo>
                    <a:pt x="481" y="802"/>
                  </a:lnTo>
                  <a:lnTo>
                    <a:pt x="478" y="807"/>
                  </a:lnTo>
                  <a:lnTo>
                    <a:pt x="477" y="812"/>
                  </a:lnTo>
                  <a:lnTo>
                    <a:pt x="477" y="818"/>
                  </a:lnTo>
                  <a:lnTo>
                    <a:pt x="477" y="830"/>
                  </a:lnTo>
                  <a:lnTo>
                    <a:pt x="477" y="839"/>
                  </a:lnTo>
                  <a:lnTo>
                    <a:pt x="475" y="847"/>
                  </a:lnTo>
                  <a:lnTo>
                    <a:pt x="472" y="853"/>
                  </a:lnTo>
                  <a:lnTo>
                    <a:pt x="469" y="855"/>
                  </a:lnTo>
                  <a:lnTo>
                    <a:pt x="467" y="858"/>
                  </a:lnTo>
                  <a:lnTo>
                    <a:pt x="464" y="859"/>
                  </a:lnTo>
                  <a:lnTo>
                    <a:pt x="459" y="860"/>
                  </a:lnTo>
                  <a:lnTo>
                    <a:pt x="450" y="861"/>
                  </a:lnTo>
                  <a:lnTo>
                    <a:pt x="437" y="861"/>
                  </a:lnTo>
                  <a:lnTo>
                    <a:pt x="436" y="846"/>
                  </a:lnTo>
                  <a:lnTo>
                    <a:pt x="433" y="834"/>
                  </a:lnTo>
                  <a:lnTo>
                    <a:pt x="431" y="827"/>
                  </a:lnTo>
                  <a:lnTo>
                    <a:pt x="427" y="821"/>
                  </a:lnTo>
                  <a:lnTo>
                    <a:pt x="423" y="814"/>
                  </a:lnTo>
                  <a:lnTo>
                    <a:pt x="418" y="809"/>
                  </a:lnTo>
                  <a:lnTo>
                    <a:pt x="412" y="804"/>
                  </a:lnTo>
                  <a:lnTo>
                    <a:pt x="403" y="797"/>
                  </a:lnTo>
                  <a:lnTo>
                    <a:pt x="398" y="793"/>
                  </a:lnTo>
                  <a:lnTo>
                    <a:pt x="394" y="789"/>
                  </a:lnTo>
                  <a:lnTo>
                    <a:pt x="391" y="786"/>
                  </a:lnTo>
                  <a:lnTo>
                    <a:pt x="390" y="782"/>
                  </a:lnTo>
                  <a:lnTo>
                    <a:pt x="391" y="777"/>
                  </a:lnTo>
                  <a:lnTo>
                    <a:pt x="392" y="772"/>
                  </a:lnTo>
                  <a:lnTo>
                    <a:pt x="394" y="766"/>
                  </a:lnTo>
                  <a:lnTo>
                    <a:pt x="396" y="762"/>
                  </a:lnTo>
                  <a:lnTo>
                    <a:pt x="402" y="753"/>
                  </a:lnTo>
                  <a:lnTo>
                    <a:pt x="410" y="744"/>
                  </a:lnTo>
                  <a:lnTo>
                    <a:pt x="417" y="735"/>
                  </a:lnTo>
                  <a:lnTo>
                    <a:pt x="423" y="724"/>
                  </a:lnTo>
                  <a:lnTo>
                    <a:pt x="425" y="720"/>
                  </a:lnTo>
                  <a:lnTo>
                    <a:pt x="427" y="714"/>
                  </a:lnTo>
                  <a:lnTo>
                    <a:pt x="428" y="710"/>
                  </a:lnTo>
                  <a:lnTo>
                    <a:pt x="429" y="704"/>
                  </a:lnTo>
                  <a:lnTo>
                    <a:pt x="429" y="694"/>
                  </a:lnTo>
                  <a:lnTo>
                    <a:pt x="428" y="682"/>
                  </a:lnTo>
                  <a:lnTo>
                    <a:pt x="427" y="678"/>
                  </a:lnTo>
                  <a:lnTo>
                    <a:pt x="425" y="673"/>
                  </a:lnTo>
                  <a:lnTo>
                    <a:pt x="423" y="672"/>
                  </a:lnTo>
                  <a:lnTo>
                    <a:pt x="421" y="671"/>
                  </a:lnTo>
                  <a:lnTo>
                    <a:pt x="419" y="670"/>
                  </a:lnTo>
                  <a:lnTo>
                    <a:pt x="416" y="670"/>
                  </a:lnTo>
                  <a:lnTo>
                    <a:pt x="412" y="671"/>
                  </a:lnTo>
                  <a:lnTo>
                    <a:pt x="410" y="673"/>
                  </a:lnTo>
                  <a:lnTo>
                    <a:pt x="408" y="675"/>
                  </a:lnTo>
                  <a:lnTo>
                    <a:pt x="408" y="678"/>
                  </a:lnTo>
                  <a:lnTo>
                    <a:pt x="408" y="681"/>
                  </a:lnTo>
                  <a:lnTo>
                    <a:pt x="408" y="683"/>
                  </a:lnTo>
                  <a:lnTo>
                    <a:pt x="407" y="687"/>
                  </a:lnTo>
                  <a:lnTo>
                    <a:pt x="404" y="690"/>
                  </a:lnTo>
                  <a:lnTo>
                    <a:pt x="398" y="696"/>
                  </a:lnTo>
                  <a:lnTo>
                    <a:pt x="392" y="699"/>
                  </a:lnTo>
                  <a:lnTo>
                    <a:pt x="390" y="699"/>
                  </a:lnTo>
                  <a:lnTo>
                    <a:pt x="387" y="699"/>
                  </a:lnTo>
                  <a:lnTo>
                    <a:pt x="385" y="698"/>
                  </a:lnTo>
                  <a:lnTo>
                    <a:pt x="383" y="697"/>
                  </a:lnTo>
                  <a:lnTo>
                    <a:pt x="380" y="692"/>
                  </a:lnTo>
                  <a:lnTo>
                    <a:pt x="378" y="687"/>
                  </a:lnTo>
                  <a:lnTo>
                    <a:pt x="376" y="679"/>
                  </a:lnTo>
                  <a:lnTo>
                    <a:pt x="375" y="671"/>
                  </a:lnTo>
                  <a:lnTo>
                    <a:pt x="375" y="636"/>
                  </a:lnTo>
                  <a:lnTo>
                    <a:pt x="375" y="615"/>
                  </a:lnTo>
                  <a:lnTo>
                    <a:pt x="370" y="610"/>
                  </a:lnTo>
                  <a:lnTo>
                    <a:pt x="366" y="608"/>
                  </a:lnTo>
                  <a:lnTo>
                    <a:pt x="361" y="608"/>
                  </a:lnTo>
                  <a:lnTo>
                    <a:pt x="358" y="608"/>
                  </a:lnTo>
                  <a:lnTo>
                    <a:pt x="351" y="613"/>
                  </a:lnTo>
                  <a:lnTo>
                    <a:pt x="344" y="620"/>
                  </a:lnTo>
                  <a:lnTo>
                    <a:pt x="341" y="623"/>
                  </a:lnTo>
                  <a:lnTo>
                    <a:pt x="336" y="628"/>
                  </a:lnTo>
                  <a:lnTo>
                    <a:pt x="331" y="630"/>
                  </a:lnTo>
                  <a:lnTo>
                    <a:pt x="327" y="630"/>
                  </a:lnTo>
                  <a:lnTo>
                    <a:pt x="323" y="630"/>
                  </a:lnTo>
                  <a:lnTo>
                    <a:pt x="321" y="629"/>
                  </a:lnTo>
                  <a:lnTo>
                    <a:pt x="318" y="626"/>
                  </a:lnTo>
                  <a:lnTo>
                    <a:pt x="314" y="623"/>
                  </a:lnTo>
                  <a:lnTo>
                    <a:pt x="306" y="614"/>
                  </a:lnTo>
                  <a:lnTo>
                    <a:pt x="296" y="601"/>
                  </a:lnTo>
                  <a:lnTo>
                    <a:pt x="290" y="593"/>
                  </a:lnTo>
                  <a:lnTo>
                    <a:pt x="284" y="587"/>
                  </a:lnTo>
                  <a:lnTo>
                    <a:pt x="276" y="581"/>
                  </a:lnTo>
                  <a:lnTo>
                    <a:pt x="267" y="575"/>
                  </a:lnTo>
                  <a:lnTo>
                    <a:pt x="257" y="571"/>
                  </a:lnTo>
                  <a:lnTo>
                    <a:pt x="248" y="567"/>
                  </a:lnTo>
                  <a:lnTo>
                    <a:pt x="237" y="565"/>
                  </a:lnTo>
                  <a:lnTo>
                    <a:pt x="227" y="563"/>
                  </a:lnTo>
                  <a:lnTo>
                    <a:pt x="205" y="559"/>
                  </a:lnTo>
                  <a:lnTo>
                    <a:pt x="183" y="559"/>
                  </a:lnTo>
                  <a:lnTo>
                    <a:pt x="163" y="559"/>
                  </a:lnTo>
                  <a:lnTo>
                    <a:pt x="144" y="560"/>
                  </a:lnTo>
                  <a:lnTo>
                    <a:pt x="134" y="574"/>
                  </a:lnTo>
                  <a:lnTo>
                    <a:pt x="126" y="588"/>
                  </a:lnTo>
                  <a:lnTo>
                    <a:pt x="119" y="591"/>
                  </a:lnTo>
                  <a:lnTo>
                    <a:pt x="112" y="593"/>
                  </a:lnTo>
                  <a:lnTo>
                    <a:pt x="104" y="595"/>
                  </a:lnTo>
                  <a:lnTo>
                    <a:pt x="97" y="595"/>
                  </a:lnTo>
                  <a:lnTo>
                    <a:pt x="90" y="593"/>
                  </a:lnTo>
                  <a:lnTo>
                    <a:pt x="83" y="591"/>
                  </a:lnTo>
                  <a:lnTo>
                    <a:pt x="76" y="589"/>
                  </a:lnTo>
                  <a:lnTo>
                    <a:pt x="70" y="587"/>
                  </a:lnTo>
                  <a:lnTo>
                    <a:pt x="56" y="580"/>
                  </a:lnTo>
                  <a:lnTo>
                    <a:pt x="42" y="573"/>
                  </a:lnTo>
                  <a:lnTo>
                    <a:pt x="27" y="567"/>
                  </a:lnTo>
                  <a:lnTo>
                    <a:pt x="14" y="564"/>
                  </a:lnTo>
                  <a:lnTo>
                    <a:pt x="7" y="564"/>
                  </a:lnTo>
                  <a:lnTo>
                    <a:pt x="0" y="563"/>
                  </a:lnTo>
                  <a:lnTo>
                    <a:pt x="1" y="572"/>
                  </a:lnTo>
                  <a:lnTo>
                    <a:pt x="1" y="579"/>
                  </a:lnTo>
                  <a:lnTo>
                    <a:pt x="4" y="592"/>
                  </a:lnTo>
                  <a:lnTo>
                    <a:pt x="8" y="606"/>
                  </a:lnTo>
                  <a:lnTo>
                    <a:pt x="11" y="613"/>
                  </a:lnTo>
                  <a:lnTo>
                    <a:pt x="16" y="618"/>
                  </a:lnTo>
                  <a:lnTo>
                    <a:pt x="21" y="624"/>
                  </a:lnTo>
                  <a:lnTo>
                    <a:pt x="26" y="629"/>
                  </a:lnTo>
                  <a:lnTo>
                    <a:pt x="34" y="631"/>
                  </a:lnTo>
                  <a:lnTo>
                    <a:pt x="47" y="633"/>
                  </a:lnTo>
                  <a:lnTo>
                    <a:pt x="58" y="636"/>
                  </a:lnTo>
                  <a:lnTo>
                    <a:pt x="64" y="638"/>
                  </a:lnTo>
                  <a:lnTo>
                    <a:pt x="66" y="646"/>
                  </a:lnTo>
                  <a:lnTo>
                    <a:pt x="66" y="656"/>
                  </a:lnTo>
                  <a:lnTo>
                    <a:pt x="66" y="666"/>
                  </a:lnTo>
                  <a:lnTo>
                    <a:pt x="64" y="675"/>
                  </a:lnTo>
                  <a:lnTo>
                    <a:pt x="56" y="677"/>
                  </a:lnTo>
                  <a:lnTo>
                    <a:pt x="50" y="678"/>
                  </a:lnTo>
                  <a:lnTo>
                    <a:pt x="45" y="680"/>
                  </a:lnTo>
                  <a:lnTo>
                    <a:pt x="40" y="683"/>
                  </a:lnTo>
                  <a:lnTo>
                    <a:pt x="37" y="688"/>
                  </a:lnTo>
                  <a:lnTo>
                    <a:pt x="34" y="692"/>
                  </a:lnTo>
                  <a:lnTo>
                    <a:pt x="32" y="698"/>
                  </a:lnTo>
                  <a:lnTo>
                    <a:pt x="31" y="704"/>
                  </a:lnTo>
                  <a:lnTo>
                    <a:pt x="30" y="716"/>
                  </a:lnTo>
                  <a:lnTo>
                    <a:pt x="31" y="729"/>
                  </a:lnTo>
                  <a:lnTo>
                    <a:pt x="32" y="743"/>
                  </a:lnTo>
                  <a:lnTo>
                    <a:pt x="33" y="754"/>
                  </a:lnTo>
                  <a:lnTo>
                    <a:pt x="45" y="755"/>
                  </a:lnTo>
                  <a:lnTo>
                    <a:pt x="57" y="755"/>
                  </a:lnTo>
                  <a:lnTo>
                    <a:pt x="70" y="755"/>
                  </a:lnTo>
                  <a:lnTo>
                    <a:pt x="82" y="756"/>
                  </a:lnTo>
                  <a:lnTo>
                    <a:pt x="83" y="777"/>
                  </a:lnTo>
                  <a:lnTo>
                    <a:pt x="82" y="796"/>
                  </a:lnTo>
                  <a:lnTo>
                    <a:pt x="81" y="806"/>
                  </a:lnTo>
                  <a:lnTo>
                    <a:pt x="79" y="815"/>
                  </a:lnTo>
                  <a:lnTo>
                    <a:pt x="75" y="825"/>
                  </a:lnTo>
                  <a:lnTo>
                    <a:pt x="71" y="835"/>
                  </a:lnTo>
                  <a:lnTo>
                    <a:pt x="68" y="841"/>
                  </a:lnTo>
                  <a:lnTo>
                    <a:pt x="67" y="846"/>
                  </a:lnTo>
                  <a:lnTo>
                    <a:pt x="66" y="852"/>
                  </a:lnTo>
                  <a:lnTo>
                    <a:pt x="65" y="858"/>
                  </a:lnTo>
                  <a:lnTo>
                    <a:pt x="65" y="869"/>
                  </a:lnTo>
                  <a:lnTo>
                    <a:pt x="67" y="882"/>
                  </a:lnTo>
                  <a:lnTo>
                    <a:pt x="71" y="905"/>
                  </a:lnTo>
                  <a:lnTo>
                    <a:pt x="72" y="929"/>
                  </a:lnTo>
                  <a:lnTo>
                    <a:pt x="58" y="929"/>
                  </a:lnTo>
                  <a:lnTo>
                    <a:pt x="45" y="930"/>
                  </a:lnTo>
                  <a:lnTo>
                    <a:pt x="31" y="930"/>
                  </a:lnTo>
                  <a:lnTo>
                    <a:pt x="17" y="932"/>
                  </a:lnTo>
                  <a:lnTo>
                    <a:pt x="17" y="935"/>
                  </a:lnTo>
                  <a:lnTo>
                    <a:pt x="17" y="940"/>
                  </a:lnTo>
                  <a:lnTo>
                    <a:pt x="18" y="943"/>
                  </a:lnTo>
                  <a:lnTo>
                    <a:pt x="21" y="946"/>
                  </a:lnTo>
                  <a:lnTo>
                    <a:pt x="25" y="952"/>
                  </a:lnTo>
                  <a:lnTo>
                    <a:pt x="31" y="957"/>
                  </a:lnTo>
                  <a:lnTo>
                    <a:pt x="38" y="960"/>
                  </a:lnTo>
                  <a:lnTo>
                    <a:pt x="46" y="962"/>
                  </a:lnTo>
                  <a:lnTo>
                    <a:pt x="54" y="963"/>
                  </a:lnTo>
                  <a:lnTo>
                    <a:pt x="62" y="965"/>
                  </a:lnTo>
                  <a:lnTo>
                    <a:pt x="65" y="979"/>
                  </a:lnTo>
                  <a:lnTo>
                    <a:pt x="67" y="995"/>
                  </a:lnTo>
                  <a:lnTo>
                    <a:pt x="81" y="992"/>
                  </a:lnTo>
                  <a:lnTo>
                    <a:pt x="95" y="990"/>
                  </a:lnTo>
                  <a:lnTo>
                    <a:pt x="108" y="989"/>
                  </a:lnTo>
                  <a:lnTo>
                    <a:pt x="122" y="989"/>
                  </a:lnTo>
                  <a:lnTo>
                    <a:pt x="134" y="989"/>
                  </a:lnTo>
                  <a:lnTo>
                    <a:pt x="148" y="991"/>
                  </a:lnTo>
                  <a:lnTo>
                    <a:pt x="162" y="993"/>
                  </a:lnTo>
                  <a:lnTo>
                    <a:pt x="174" y="995"/>
                  </a:lnTo>
                  <a:lnTo>
                    <a:pt x="175" y="986"/>
                  </a:lnTo>
                  <a:lnTo>
                    <a:pt x="179" y="978"/>
                  </a:lnTo>
                  <a:lnTo>
                    <a:pt x="183" y="973"/>
                  </a:lnTo>
                  <a:lnTo>
                    <a:pt x="188" y="969"/>
                  </a:lnTo>
                  <a:lnTo>
                    <a:pt x="195" y="967"/>
                  </a:lnTo>
                  <a:lnTo>
                    <a:pt x="202" y="967"/>
                  </a:lnTo>
                  <a:lnTo>
                    <a:pt x="208" y="967"/>
                  </a:lnTo>
                  <a:lnTo>
                    <a:pt x="218" y="969"/>
                  </a:lnTo>
                  <a:lnTo>
                    <a:pt x="235" y="975"/>
                  </a:lnTo>
                  <a:lnTo>
                    <a:pt x="252" y="983"/>
                  </a:lnTo>
                  <a:lnTo>
                    <a:pt x="268" y="990"/>
                  </a:lnTo>
                  <a:lnTo>
                    <a:pt x="282" y="997"/>
                  </a:lnTo>
                  <a:lnTo>
                    <a:pt x="282" y="1007"/>
                  </a:lnTo>
                  <a:lnTo>
                    <a:pt x="284" y="1018"/>
                  </a:lnTo>
                  <a:lnTo>
                    <a:pt x="285" y="1030"/>
                  </a:lnTo>
                  <a:lnTo>
                    <a:pt x="285" y="1040"/>
                  </a:lnTo>
                  <a:lnTo>
                    <a:pt x="290" y="1040"/>
                  </a:lnTo>
                  <a:lnTo>
                    <a:pt x="297" y="1041"/>
                  </a:lnTo>
                  <a:lnTo>
                    <a:pt x="304" y="1042"/>
                  </a:lnTo>
                  <a:lnTo>
                    <a:pt x="311" y="1041"/>
                  </a:lnTo>
                  <a:lnTo>
                    <a:pt x="313" y="1050"/>
                  </a:lnTo>
                  <a:lnTo>
                    <a:pt x="318" y="1057"/>
                  </a:lnTo>
                  <a:lnTo>
                    <a:pt x="321" y="1063"/>
                  </a:lnTo>
                  <a:lnTo>
                    <a:pt x="327" y="1067"/>
                  </a:lnTo>
                  <a:lnTo>
                    <a:pt x="333" y="1071"/>
                  </a:lnTo>
                  <a:lnTo>
                    <a:pt x="338" y="1073"/>
                  </a:lnTo>
                  <a:lnTo>
                    <a:pt x="345" y="1074"/>
                  </a:lnTo>
                  <a:lnTo>
                    <a:pt x="352" y="1074"/>
                  </a:lnTo>
                  <a:lnTo>
                    <a:pt x="368" y="1074"/>
                  </a:lnTo>
                  <a:lnTo>
                    <a:pt x="384" y="1071"/>
                  </a:lnTo>
                  <a:lnTo>
                    <a:pt x="400" y="1065"/>
                  </a:lnTo>
                  <a:lnTo>
                    <a:pt x="417" y="1060"/>
                  </a:lnTo>
                  <a:lnTo>
                    <a:pt x="434" y="1055"/>
                  </a:lnTo>
                  <a:lnTo>
                    <a:pt x="449" y="1049"/>
                  </a:lnTo>
                  <a:lnTo>
                    <a:pt x="457" y="1048"/>
                  </a:lnTo>
                  <a:lnTo>
                    <a:pt x="462" y="1047"/>
                  </a:lnTo>
                  <a:lnTo>
                    <a:pt x="469" y="1045"/>
                  </a:lnTo>
                  <a:lnTo>
                    <a:pt x="474" y="1047"/>
                  </a:lnTo>
                  <a:lnTo>
                    <a:pt x="476" y="1056"/>
                  </a:lnTo>
                  <a:lnTo>
                    <a:pt x="477" y="1065"/>
                  </a:lnTo>
                  <a:lnTo>
                    <a:pt x="486" y="1066"/>
                  </a:lnTo>
                  <a:lnTo>
                    <a:pt x="494" y="1067"/>
                  </a:lnTo>
                  <a:lnTo>
                    <a:pt x="500" y="1069"/>
                  </a:lnTo>
                  <a:lnTo>
                    <a:pt x="506" y="1072"/>
                  </a:lnTo>
                  <a:lnTo>
                    <a:pt x="510" y="1076"/>
                  </a:lnTo>
                  <a:lnTo>
                    <a:pt x="514" y="1080"/>
                  </a:lnTo>
                  <a:lnTo>
                    <a:pt x="517" y="1085"/>
                  </a:lnTo>
                  <a:lnTo>
                    <a:pt x="519" y="1090"/>
                  </a:lnTo>
                  <a:lnTo>
                    <a:pt x="523" y="1102"/>
                  </a:lnTo>
                  <a:lnTo>
                    <a:pt x="523" y="1116"/>
                  </a:lnTo>
                  <a:lnTo>
                    <a:pt x="523" y="1130"/>
                  </a:lnTo>
                  <a:lnTo>
                    <a:pt x="522" y="1143"/>
                  </a:lnTo>
                  <a:lnTo>
                    <a:pt x="522" y="1157"/>
                  </a:lnTo>
                  <a:lnTo>
                    <a:pt x="522" y="1170"/>
                  </a:lnTo>
                  <a:lnTo>
                    <a:pt x="522" y="1176"/>
                  </a:lnTo>
                  <a:lnTo>
                    <a:pt x="523" y="1183"/>
                  </a:lnTo>
                  <a:lnTo>
                    <a:pt x="525" y="1189"/>
                  </a:lnTo>
                  <a:lnTo>
                    <a:pt x="528" y="1195"/>
                  </a:lnTo>
                  <a:lnTo>
                    <a:pt x="535" y="1201"/>
                  </a:lnTo>
                  <a:lnTo>
                    <a:pt x="548" y="1208"/>
                  </a:lnTo>
                  <a:lnTo>
                    <a:pt x="555" y="1211"/>
                  </a:lnTo>
                  <a:lnTo>
                    <a:pt x="560" y="1213"/>
                  </a:lnTo>
                  <a:lnTo>
                    <a:pt x="563" y="1212"/>
                  </a:lnTo>
                  <a:lnTo>
                    <a:pt x="565" y="1212"/>
                  </a:lnTo>
                  <a:lnTo>
                    <a:pt x="566" y="1211"/>
                  </a:lnTo>
                  <a:lnTo>
                    <a:pt x="567" y="1208"/>
                  </a:lnTo>
                  <a:lnTo>
                    <a:pt x="564" y="1237"/>
                  </a:lnTo>
                  <a:lnTo>
                    <a:pt x="560" y="1266"/>
                  </a:lnTo>
                  <a:lnTo>
                    <a:pt x="557" y="1298"/>
                  </a:lnTo>
                  <a:lnTo>
                    <a:pt x="557" y="1330"/>
                  </a:lnTo>
                  <a:lnTo>
                    <a:pt x="557" y="1346"/>
                  </a:lnTo>
                  <a:lnTo>
                    <a:pt x="558" y="1362"/>
                  </a:lnTo>
                  <a:lnTo>
                    <a:pt x="559" y="1377"/>
                  </a:lnTo>
                  <a:lnTo>
                    <a:pt x="563" y="1392"/>
                  </a:lnTo>
                  <a:lnTo>
                    <a:pt x="566" y="1406"/>
                  </a:lnTo>
                  <a:lnTo>
                    <a:pt x="571" y="1420"/>
                  </a:lnTo>
                  <a:lnTo>
                    <a:pt x="577" y="1434"/>
                  </a:lnTo>
                  <a:lnTo>
                    <a:pt x="584" y="1446"/>
                  </a:lnTo>
                  <a:lnTo>
                    <a:pt x="591" y="1457"/>
                  </a:lnTo>
                  <a:lnTo>
                    <a:pt x="597" y="1467"/>
                  </a:lnTo>
                  <a:lnTo>
                    <a:pt x="600" y="1478"/>
                  </a:lnTo>
                  <a:lnTo>
                    <a:pt x="605" y="1488"/>
                  </a:lnTo>
                  <a:lnTo>
                    <a:pt x="612" y="1509"/>
                  </a:lnTo>
                  <a:lnTo>
                    <a:pt x="620" y="1531"/>
                  </a:lnTo>
                  <a:lnTo>
                    <a:pt x="622" y="1535"/>
                  </a:lnTo>
                  <a:lnTo>
                    <a:pt x="624" y="1540"/>
                  </a:lnTo>
                  <a:lnTo>
                    <a:pt x="626" y="1542"/>
                  </a:lnTo>
                  <a:lnTo>
                    <a:pt x="630" y="1545"/>
                  </a:lnTo>
                  <a:lnTo>
                    <a:pt x="638" y="1549"/>
                  </a:lnTo>
                  <a:lnTo>
                    <a:pt x="646" y="1551"/>
                  </a:lnTo>
                  <a:lnTo>
                    <a:pt x="655" y="1552"/>
                  </a:lnTo>
                  <a:lnTo>
                    <a:pt x="664" y="1553"/>
                  </a:lnTo>
                  <a:lnTo>
                    <a:pt x="673" y="1552"/>
                  </a:lnTo>
                  <a:lnTo>
                    <a:pt x="683" y="1552"/>
                  </a:lnTo>
                  <a:lnTo>
                    <a:pt x="695" y="1551"/>
                  </a:lnTo>
                  <a:lnTo>
                    <a:pt x="706" y="1551"/>
                  </a:lnTo>
                  <a:lnTo>
                    <a:pt x="707" y="1566"/>
                  </a:lnTo>
                  <a:lnTo>
                    <a:pt x="708" y="1578"/>
                  </a:lnTo>
                  <a:lnTo>
                    <a:pt x="712" y="1590"/>
                  </a:lnTo>
                  <a:lnTo>
                    <a:pt x="717" y="1599"/>
                  </a:lnTo>
                  <a:lnTo>
                    <a:pt x="723" y="1608"/>
                  </a:lnTo>
                  <a:lnTo>
                    <a:pt x="732" y="1615"/>
                  </a:lnTo>
                  <a:lnTo>
                    <a:pt x="744" y="1623"/>
                  </a:lnTo>
                  <a:lnTo>
                    <a:pt x="757" y="1629"/>
                  </a:lnTo>
                  <a:lnTo>
                    <a:pt x="765" y="1633"/>
                  </a:lnTo>
                  <a:lnTo>
                    <a:pt x="772" y="1636"/>
                  </a:lnTo>
                  <a:lnTo>
                    <a:pt x="780" y="1642"/>
                  </a:lnTo>
                  <a:lnTo>
                    <a:pt x="787" y="1647"/>
                  </a:lnTo>
                  <a:lnTo>
                    <a:pt x="801" y="1659"/>
                  </a:lnTo>
                  <a:lnTo>
                    <a:pt x="813" y="1673"/>
                  </a:lnTo>
                  <a:lnTo>
                    <a:pt x="825" y="1688"/>
                  </a:lnTo>
                  <a:lnTo>
                    <a:pt x="835" y="1704"/>
                  </a:lnTo>
                  <a:lnTo>
                    <a:pt x="843" y="1720"/>
                  </a:lnTo>
                  <a:lnTo>
                    <a:pt x="850" y="1736"/>
                  </a:lnTo>
                  <a:lnTo>
                    <a:pt x="851" y="1741"/>
                  </a:lnTo>
                  <a:lnTo>
                    <a:pt x="851" y="1747"/>
                  </a:lnTo>
                  <a:lnTo>
                    <a:pt x="851" y="1754"/>
                  </a:lnTo>
                  <a:lnTo>
                    <a:pt x="851" y="1761"/>
                  </a:lnTo>
                  <a:lnTo>
                    <a:pt x="847" y="1777"/>
                  </a:lnTo>
                  <a:lnTo>
                    <a:pt x="843" y="1793"/>
                  </a:lnTo>
                  <a:lnTo>
                    <a:pt x="831" y="1829"/>
                  </a:lnTo>
                  <a:lnTo>
                    <a:pt x="819" y="1865"/>
                  </a:lnTo>
                  <a:lnTo>
                    <a:pt x="815" y="1882"/>
                  </a:lnTo>
                  <a:lnTo>
                    <a:pt x="812" y="1900"/>
                  </a:lnTo>
                  <a:lnTo>
                    <a:pt x="812" y="1908"/>
                  </a:lnTo>
                  <a:lnTo>
                    <a:pt x="812" y="1915"/>
                  </a:lnTo>
                  <a:lnTo>
                    <a:pt x="812" y="1922"/>
                  </a:lnTo>
                  <a:lnTo>
                    <a:pt x="814" y="1929"/>
                  </a:lnTo>
                  <a:lnTo>
                    <a:pt x="817" y="1936"/>
                  </a:lnTo>
                  <a:lnTo>
                    <a:pt x="820" y="1942"/>
                  </a:lnTo>
                  <a:lnTo>
                    <a:pt x="825" y="1947"/>
                  </a:lnTo>
                  <a:lnTo>
                    <a:pt x="829" y="1952"/>
                  </a:lnTo>
                  <a:lnTo>
                    <a:pt x="836" y="1956"/>
                  </a:lnTo>
                  <a:lnTo>
                    <a:pt x="844" y="1960"/>
                  </a:lnTo>
                  <a:lnTo>
                    <a:pt x="853" y="1963"/>
                  </a:lnTo>
                  <a:lnTo>
                    <a:pt x="863" y="1966"/>
                  </a:lnTo>
                  <a:lnTo>
                    <a:pt x="879" y="1964"/>
                  </a:lnTo>
                  <a:lnTo>
                    <a:pt x="895" y="1961"/>
                  </a:lnTo>
                  <a:lnTo>
                    <a:pt x="901" y="1961"/>
                  </a:lnTo>
                  <a:lnTo>
                    <a:pt x="907" y="1962"/>
                  </a:lnTo>
                  <a:lnTo>
                    <a:pt x="912" y="1963"/>
                  </a:lnTo>
                  <a:lnTo>
                    <a:pt x="918" y="1966"/>
                  </a:lnTo>
                  <a:lnTo>
                    <a:pt x="924" y="1968"/>
                  </a:lnTo>
                  <a:lnTo>
                    <a:pt x="929" y="1969"/>
                  </a:lnTo>
                  <a:lnTo>
                    <a:pt x="936" y="1970"/>
                  </a:lnTo>
                  <a:lnTo>
                    <a:pt x="942" y="1970"/>
                  </a:lnTo>
                  <a:lnTo>
                    <a:pt x="942" y="1959"/>
                  </a:lnTo>
                  <a:lnTo>
                    <a:pt x="940" y="1947"/>
                  </a:lnTo>
                  <a:lnTo>
                    <a:pt x="937" y="1936"/>
                  </a:lnTo>
                  <a:lnTo>
                    <a:pt x="934" y="1925"/>
                  </a:lnTo>
                  <a:lnTo>
                    <a:pt x="930" y="1912"/>
                  </a:lnTo>
                  <a:lnTo>
                    <a:pt x="928" y="1901"/>
                  </a:lnTo>
                  <a:lnTo>
                    <a:pt x="927" y="1889"/>
                  </a:lnTo>
                  <a:lnTo>
                    <a:pt x="928" y="1878"/>
                  </a:lnTo>
                  <a:lnTo>
                    <a:pt x="928" y="1873"/>
                  </a:lnTo>
                  <a:lnTo>
                    <a:pt x="930" y="1869"/>
                  </a:lnTo>
                  <a:lnTo>
                    <a:pt x="933" y="1865"/>
                  </a:lnTo>
                  <a:lnTo>
                    <a:pt x="935" y="1863"/>
                  </a:lnTo>
                  <a:lnTo>
                    <a:pt x="943" y="1859"/>
                  </a:lnTo>
                  <a:lnTo>
                    <a:pt x="952" y="1856"/>
                  </a:lnTo>
                  <a:lnTo>
                    <a:pt x="962" y="1855"/>
                  </a:lnTo>
                  <a:lnTo>
                    <a:pt x="974" y="1855"/>
                  </a:lnTo>
                  <a:lnTo>
                    <a:pt x="985" y="1855"/>
                  </a:lnTo>
                  <a:lnTo>
                    <a:pt x="995" y="1855"/>
                  </a:lnTo>
                  <a:lnTo>
                    <a:pt x="1009" y="1856"/>
                  </a:lnTo>
                  <a:lnTo>
                    <a:pt x="1020" y="1856"/>
                  </a:lnTo>
                  <a:lnTo>
                    <a:pt x="1014" y="1841"/>
                  </a:lnTo>
                  <a:lnTo>
                    <a:pt x="1008" y="1826"/>
                  </a:lnTo>
                  <a:lnTo>
                    <a:pt x="1006" y="1818"/>
                  </a:lnTo>
                  <a:lnTo>
                    <a:pt x="1003" y="1810"/>
                  </a:lnTo>
                  <a:lnTo>
                    <a:pt x="1003" y="1800"/>
                  </a:lnTo>
                  <a:lnTo>
                    <a:pt x="1004" y="1791"/>
                  </a:lnTo>
                  <a:lnTo>
                    <a:pt x="1014" y="1785"/>
                  </a:lnTo>
                  <a:lnTo>
                    <a:pt x="1019" y="1780"/>
                  </a:lnTo>
                  <a:lnTo>
                    <a:pt x="1012" y="1780"/>
                  </a:lnTo>
                  <a:lnTo>
                    <a:pt x="1007" y="1780"/>
                  </a:lnTo>
                  <a:lnTo>
                    <a:pt x="1001" y="1779"/>
                  </a:lnTo>
                  <a:lnTo>
                    <a:pt x="995" y="1777"/>
                  </a:lnTo>
                  <a:lnTo>
                    <a:pt x="991" y="1774"/>
                  </a:lnTo>
                  <a:lnTo>
                    <a:pt x="988" y="1770"/>
                  </a:lnTo>
                  <a:lnTo>
                    <a:pt x="987" y="1764"/>
                  </a:lnTo>
                  <a:lnTo>
                    <a:pt x="987" y="1757"/>
                  </a:lnTo>
                  <a:lnTo>
                    <a:pt x="996" y="1756"/>
                  </a:lnTo>
                  <a:lnTo>
                    <a:pt x="1006" y="1755"/>
                  </a:lnTo>
                  <a:lnTo>
                    <a:pt x="1015" y="1755"/>
                  </a:lnTo>
                  <a:lnTo>
                    <a:pt x="1023" y="1756"/>
                  </a:lnTo>
                  <a:lnTo>
                    <a:pt x="1031" y="1757"/>
                  </a:lnTo>
                  <a:lnTo>
                    <a:pt x="1039" y="1759"/>
                  </a:lnTo>
                  <a:lnTo>
                    <a:pt x="1045" y="1763"/>
                  </a:lnTo>
                  <a:lnTo>
                    <a:pt x="1052" y="1766"/>
                  </a:lnTo>
                  <a:lnTo>
                    <a:pt x="1066" y="1775"/>
                  </a:lnTo>
                  <a:lnTo>
                    <a:pt x="1077" y="1785"/>
                  </a:lnTo>
                  <a:lnTo>
                    <a:pt x="1090" y="1796"/>
                  </a:lnTo>
                  <a:lnTo>
                    <a:pt x="1100" y="1807"/>
                  </a:lnTo>
                  <a:lnTo>
                    <a:pt x="1110" y="1819"/>
                  </a:lnTo>
                  <a:lnTo>
                    <a:pt x="1121" y="1828"/>
                  </a:lnTo>
                  <a:lnTo>
                    <a:pt x="1131" y="1838"/>
                  </a:lnTo>
                  <a:lnTo>
                    <a:pt x="1142" y="1846"/>
                  </a:lnTo>
                  <a:lnTo>
                    <a:pt x="1154" y="1853"/>
                  </a:lnTo>
                  <a:lnTo>
                    <a:pt x="1166" y="1857"/>
                  </a:lnTo>
                  <a:lnTo>
                    <a:pt x="1173" y="1860"/>
                  </a:lnTo>
                  <a:lnTo>
                    <a:pt x="1180" y="1861"/>
                  </a:lnTo>
                  <a:lnTo>
                    <a:pt x="1188" y="1861"/>
                  </a:lnTo>
                  <a:lnTo>
                    <a:pt x="1195" y="1861"/>
                  </a:lnTo>
                  <a:lnTo>
                    <a:pt x="1197" y="1854"/>
                  </a:lnTo>
                  <a:lnTo>
                    <a:pt x="1198" y="1846"/>
                  </a:lnTo>
                  <a:lnTo>
                    <a:pt x="1198" y="1838"/>
                  </a:lnTo>
                  <a:lnTo>
                    <a:pt x="1198" y="1829"/>
                  </a:lnTo>
                  <a:lnTo>
                    <a:pt x="1198" y="1821"/>
                  </a:lnTo>
                  <a:lnTo>
                    <a:pt x="1199" y="1813"/>
                  </a:lnTo>
                  <a:lnTo>
                    <a:pt x="1200" y="1810"/>
                  </a:lnTo>
                  <a:lnTo>
                    <a:pt x="1201" y="1806"/>
                  </a:lnTo>
                  <a:lnTo>
                    <a:pt x="1204" y="1803"/>
                  </a:lnTo>
                  <a:lnTo>
                    <a:pt x="1206" y="1800"/>
                  </a:lnTo>
                  <a:lnTo>
                    <a:pt x="1211" y="1798"/>
                  </a:lnTo>
                  <a:lnTo>
                    <a:pt x="1215" y="1796"/>
                  </a:lnTo>
                  <a:lnTo>
                    <a:pt x="1221" y="1795"/>
                  </a:lnTo>
                  <a:lnTo>
                    <a:pt x="1225" y="1795"/>
                  </a:lnTo>
                  <a:lnTo>
                    <a:pt x="1238" y="1795"/>
                  </a:lnTo>
                  <a:lnTo>
                    <a:pt x="1250" y="1796"/>
                  </a:lnTo>
                  <a:lnTo>
                    <a:pt x="1263" y="1798"/>
                  </a:lnTo>
                  <a:lnTo>
                    <a:pt x="1274" y="1798"/>
                  </a:lnTo>
                  <a:lnTo>
                    <a:pt x="1274" y="1786"/>
                  </a:lnTo>
                  <a:lnTo>
                    <a:pt x="1274" y="1773"/>
                  </a:lnTo>
                  <a:lnTo>
                    <a:pt x="1275" y="1762"/>
                  </a:lnTo>
                  <a:lnTo>
                    <a:pt x="1275" y="1749"/>
                  </a:lnTo>
                  <a:lnTo>
                    <a:pt x="1281" y="1746"/>
                  </a:lnTo>
                  <a:lnTo>
                    <a:pt x="1287" y="1745"/>
                  </a:lnTo>
                  <a:lnTo>
                    <a:pt x="1293" y="1745"/>
                  </a:lnTo>
                  <a:lnTo>
                    <a:pt x="1299" y="1746"/>
                  </a:lnTo>
                  <a:lnTo>
                    <a:pt x="1305" y="1749"/>
                  </a:lnTo>
                  <a:lnTo>
                    <a:pt x="1311" y="1753"/>
                  </a:lnTo>
                  <a:lnTo>
                    <a:pt x="1316" y="1756"/>
                  </a:lnTo>
                  <a:lnTo>
                    <a:pt x="1322" y="1761"/>
                  </a:lnTo>
                  <a:lnTo>
                    <a:pt x="1334" y="1771"/>
                  </a:lnTo>
                  <a:lnTo>
                    <a:pt x="1345" y="1781"/>
                  </a:lnTo>
                  <a:lnTo>
                    <a:pt x="1352" y="1786"/>
                  </a:lnTo>
                  <a:lnTo>
                    <a:pt x="1357" y="1789"/>
                  </a:lnTo>
                  <a:lnTo>
                    <a:pt x="1363" y="1791"/>
                  </a:lnTo>
                  <a:lnTo>
                    <a:pt x="1370" y="1794"/>
                  </a:lnTo>
                  <a:lnTo>
                    <a:pt x="1370" y="1800"/>
                  </a:lnTo>
                  <a:lnTo>
                    <a:pt x="1370" y="1808"/>
                  </a:lnTo>
                  <a:lnTo>
                    <a:pt x="1362" y="1813"/>
                  </a:lnTo>
                  <a:lnTo>
                    <a:pt x="1355" y="1819"/>
                  </a:lnTo>
                  <a:lnTo>
                    <a:pt x="1348" y="1827"/>
                  </a:lnTo>
                  <a:lnTo>
                    <a:pt x="1344" y="1836"/>
                  </a:lnTo>
                  <a:lnTo>
                    <a:pt x="1340" y="1846"/>
                  </a:lnTo>
                  <a:lnTo>
                    <a:pt x="1338" y="1856"/>
                  </a:lnTo>
                  <a:lnTo>
                    <a:pt x="1336" y="1869"/>
                  </a:lnTo>
                  <a:lnTo>
                    <a:pt x="1335" y="1880"/>
                  </a:lnTo>
                  <a:lnTo>
                    <a:pt x="1334" y="1929"/>
                  </a:lnTo>
                  <a:lnTo>
                    <a:pt x="1332" y="1968"/>
                  </a:lnTo>
                  <a:lnTo>
                    <a:pt x="1330" y="1983"/>
                  </a:lnTo>
                  <a:lnTo>
                    <a:pt x="1328" y="2002"/>
                  </a:lnTo>
                  <a:lnTo>
                    <a:pt x="1326" y="2024"/>
                  </a:lnTo>
                  <a:lnTo>
                    <a:pt x="1324" y="2045"/>
                  </a:lnTo>
                  <a:lnTo>
                    <a:pt x="1326" y="2056"/>
                  </a:lnTo>
                  <a:lnTo>
                    <a:pt x="1327" y="2065"/>
                  </a:lnTo>
                  <a:lnTo>
                    <a:pt x="1330" y="2073"/>
                  </a:lnTo>
                  <a:lnTo>
                    <a:pt x="1335" y="2079"/>
                  </a:lnTo>
                  <a:lnTo>
                    <a:pt x="1337" y="2082"/>
                  </a:lnTo>
                  <a:lnTo>
                    <a:pt x="1340" y="2084"/>
                  </a:lnTo>
                  <a:lnTo>
                    <a:pt x="1344" y="2086"/>
                  </a:lnTo>
                  <a:lnTo>
                    <a:pt x="1347" y="2087"/>
                  </a:lnTo>
                  <a:lnTo>
                    <a:pt x="1352" y="2087"/>
                  </a:lnTo>
                  <a:lnTo>
                    <a:pt x="1356" y="2087"/>
                  </a:lnTo>
                  <a:lnTo>
                    <a:pt x="1361" y="2086"/>
                  </a:lnTo>
                  <a:lnTo>
                    <a:pt x="1367" y="2085"/>
                  </a:lnTo>
                  <a:lnTo>
                    <a:pt x="1368" y="2078"/>
                  </a:lnTo>
                  <a:lnTo>
                    <a:pt x="1368" y="2073"/>
                  </a:lnTo>
                  <a:lnTo>
                    <a:pt x="1370" y="2067"/>
                  </a:lnTo>
                  <a:lnTo>
                    <a:pt x="1371" y="2062"/>
                  </a:lnTo>
                  <a:lnTo>
                    <a:pt x="1373" y="2059"/>
                  </a:lnTo>
                  <a:lnTo>
                    <a:pt x="1377" y="2056"/>
                  </a:lnTo>
                  <a:lnTo>
                    <a:pt x="1379" y="2052"/>
                  </a:lnTo>
                  <a:lnTo>
                    <a:pt x="1384" y="2050"/>
                  </a:lnTo>
                  <a:lnTo>
                    <a:pt x="1392" y="2046"/>
                  </a:lnTo>
                  <a:lnTo>
                    <a:pt x="1401" y="2044"/>
                  </a:lnTo>
                  <a:lnTo>
                    <a:pt x="1412" y="2044"/>
                  </a:lnTo>
                  <a:lnTo>
                    <a:pt x="1423" y="2045"/>
                  </a:lnTo>
                  <a:lnTo>
                    <a:pt x="1423" y="2033"/>
                  </a:lnTo>
                  <a:lnTo>
                    <a:pt x="1422" y="2023"/>
                  </a:lnTo>
                  <a:lnTo>
                    <a:pt x="1421" y="2012"/>
                  </a:lnTo>
                  <a:lnTo>
                    <a:pt x="1419" y="2001"/>
                  </a:lnTo>
                  <a:lnTo>
                    <a:pt x="1425" y="2004"/>
                  </a:lnTo>
                  <a:lnTo>
                    <a:pt x="1431" y="2005"/>
                  </a:lnTo>
                  <a:lnTo>
                    <a:pt x="1439" y="2008"/>
                  </a:lnTo>
                  <a:lnTo>
                    <a:pt x="1447" y="2009"/>
                  </a:lnTo>
                  <a:lnTo>
                    <a:pt x="1464" y="2010"/>
                  </a:lnTo>
                  <a:lnTo>
                    <a:pt x="1483" y="2009"/>
                  </a:lnTo>
                  <a:lnTo>
                    <a:pt x="1500" y="2007"/>
                  </a:lnTo>
                  <a:lnTo>
                    <a:pt x="1517" y="2002"/>
                  </a:lnTo>
                  <a:lnTo>
                    <a:pt x="1525" y="2000"/>
                  </a:lnTo>
                  <a:lnTo>
                    <a:pt x="1532" y="1997"/>
                  </a:lnTo>
                  <a:lnTo>
                    <a:pt x="1538" y="1994"/>
                  </a:lnTo>
                  <a:lnTo>
                    <a:pt x="1543" y="1991"/>
                  </a:lnTo>
                  <a:lnTo>
                    <a:pt x="1552" y="1984"/>
                  </a:lnTo>
                  <a:lnTo>
                    <a:pt x="1559" y="1975"/>
                  </a:lnTo>
                  <a:lnTo>
                    <a:pt x="1567" y="1966"/>
                  </a:lnTo>
                  <a:lnTo>
                    <a:pt x="1574" y="1956"/>
                  </a:lnTo>
                  <a:lnTo>
                    <a:pt x="1582" y="1949"/>
                  </a:lnTo>
                  <a:lnTo>
                    <a:pt x="1590" y="1939"/>
                  </a:lnTo>
                  <a:lnTo>
                    <a:pt x="1598" y="1933"/>
                  </a:lnTo>
                  <a:lnTo>
                    <a:pt x="1608" y="1928"/>
                  </a:lnTo>
                  <a:lnTo>
                    <a:pt x="1606" y="1921"/>
                  </a:lnTo>
                  <a:lnTo>
                    <a:pt x="1602" y="1914"/>
                  </a:lnTo>
                  <a:lnTo>
                    <a:pt x="1598" y="1908"/>
                  </a:lnTo>
                  <a:lnTo>
                    <a:pt x="1591" y="1901"/>
                  </a:lnTo>
                  <a:lnTo>
                    <a:pt x="1598" y="1908"/>
                  </a:lnTo>
                  <a:lnTo>
                    <a:pt x="1602" y="1914"/>
                  </a:lnTo>
                  <a:lnTo>
                    <a:pt x="1606" y="1921"/>
                  </a:lnTo>
                  <a:lnTo>
                    <a:pt x="1608" y="1928"/>
                  </a:lnTo>
                  <a:lnTo>
                    <a:pt x="1608" y="1927"/>
                  </a:lnTo>
                  <a:lnTo>
                    <a:pt x="1616" y="1925"/>
                  </a:lnTo>
                  <a:lnTo>
                    <a:pt x="1624" y="1925"/>
                  </a:lnTo>
                  <a:lnTo>
                    <a:pt x="1632" y="1923"/>
                  </a:lnTo>
                  <a:lnTo>
                    <a:pt x="1641" y="1925"/>
                  </a:lnTo>
                  <a:lnTo>
                    <a:pt x="1652" y="1925"/>
                  </a:lnTo>
                  <a:lnTo>
                    <a:pt x="1663" y="1925"/>
                  </a:lnTo>
                  <a:lnTo>
                    <a:pt x="1667" y="1923"/>
                  </a:lnTo>
                  <a:lnTo>
                    <a:pt x="1672" y="1922"/>
                  </a:lnTo>
                  <a:lnTo>
                    <a:pt x="1676" y="1920"/>
                  </a:lnTo>
                  <a:lnTo>
                    <a:pt x="1681" y="1918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1" name="Freeform 73"/>
            <p:cNvSpPr>
              <a:spLocks/>
            </p:cNvSpPr>
            <p:nvPr/>
          </p:nvSpPr>
          <p:spPr bwMode="auto">
            <a:xfrm>
              <a:off x="4479351" y="3457320"/>
              <a:ext cx="1348928" cy="1082183"/>
            </a:xfrm>
            <a:custGeom>
              <a:avLst/>
              <a:gdLst>
                <a:gd name="T0" fmla="*/ 737 w 4880"/>
                <a:gd name="T1" fmla="*/ 3846 h 3916"/>
                <a:gd name="T2" fmla="*/ 886 w 4880"/>
                <a:gd name="T3" fmla="*/ 3688 h 3916"/>
                <a:gd name="T4" fmla="*/ 816 w 4880"/>
                <a:gd name="T5" fmla="*/ 3513 h 3916"/>
                <a:gd name="T6" fmla="*/ 888 w 4880"/>
                <a:gd name="T7" fmla="*/ 3318 h 3916"/>
                <a:gd name="T8" fmla="*/ 1092 w 4880"/>
                <a:gd name="T9" fmla="*/ 3260 h 3916"/>
                <a:gd name="T10" fmla="*/ 1364 w 4880"/>
                <a:gd name="T11" fmla="*/ 3144 h 3916"/>
                <a:gd name="T12" fmla="*/ 1684 w 4880"/>
                <a:gd name="T13" fmla="*/ 3105 h 3916"/>
                <a:gd name="T14" fmla="*/ 1743 w 4880"/>
                <a:gd name="T15" fmla="*/ 2780 h 3916"/>
                <a:gd name="T16" fmla="*/ 2163 w 4880"/>
                <a:gd name="T17" fmla="*/ 2892 h 3916"/>
                <a:gd name="T18" fmla="*/ 2216 w 4880"/>
                <a:gd name="T19" fmla="*/ 2697 h 3916"/>
                <a:gd name="T20" fmla="*/ 2412 w 4880"/>
                <a:gd name="T21" fmla="*/ 2572 h 3916"/>
                <a:gd name="T22" fmla="*/ 2532 w 4880"/>
                <a:gd name="T23" fmla="*/ 2417 h 3916"/>
                <a:gd name="T24" fmla="*/ 2809 w 4880"/>
                <a:gd name="T25" fmla="*/ 2301 h 3916"/>
                <a:gd name="T26" fmla="*/ 2893 w 4880"/>
                <a:gd name="T27" fmla="*/ 2131 h 3916"/>
                <a:gd name="T28" fmla="*/ 3034 w 4880"/>
                <a:gd name="T29" fmla="*/ 1859 h 3916"/>
                <a:gd name="T30" fmla="*/ 3129 w 4880"/>
                <a:gd name="T31" fmla="*/ 1645 h 3916"/>
                <a:gd name="T32" fmla="*/ 3298 w 4880"/>
                <a:gd name="T33" fmla="*/ 1585 h 3916"/>
                <a:gd name="T34" fmla="*/ 3382 w 4880"/>
                <a:gd name="T35" fmla="*/ 1316 h 3916"/>
                <a:gd name="T36" fmla="*/ 3708 w 4880"/>
                <a:gd name="T37" fmla="*/ 1488 h 3916"/>
                <a:gd name="T38" fmla="*/ 3888 w 4880"/>
                <a:gd name="T39" fmla="*/ 1465 h 3916"/>
                <a:gd name="T40" fmla="*/ 4062 w 4880"/>
                <a:gd name="T41" fmla="*/ 1516 h 3916"/>
                <a:gd name="T42" fmla="*/ 4327 w 4880"/>
                <a:gd name="T43" fmla="*/ 1621 h 3916"/>
                <a:gd name="T44" fmla="*/ 4325 w 4880"/>
                <a:gd name="T45" fmla="*/ 1989 h 3916"/>
                <a:gd name="T46" fmla="*/ 4555 w 4880"/>
                <a:gd name="T47" fmla="*/ 1983 h 3916"/>
                <a:gd name="T48" fmla="*/ 4642 w 4880"/>
                <a:gd name="T49" fmla="*/ 1672 h 3916"/>
                <a:gd name="T50" fmla="*/ 4857 w 4880"/>
                <a:gd name="T51" fmla="*/ 1621 h 3916"/>
                <a:gd name="T52" fmla="*/ 4700 w 4880"/>
                <a:gd name="T53" fmla="*/ 1398 h 3916"/>
                <a:gd name="T54" fmla="*/ 4664 w 4880"/>
                <a:gd name="T55" fmla="*/ 1254 h 3916"/>
                <a:gd name="T56" fmla="*/ 4697 w 4880"/>
                <a:gd name="T57" fmla="*/ 1021 h 3916"/>
                <a:gd name="T58" fmla="*/ 4606 w 4880"/>
                <a:gd name="T59" fmla="*/ 673 h 3916"/>
                <a:gd name="T60" fmla="*/ 4725 w 4880"/>
                <a:gd name="T61" fmla="*/ 465 h 3916"/>
                <a:gd name="T62" fmla="*/ 4489 w 4880"/>
                <a:gd name="T63" fmla="*/ 309 h 3916"/>
                <a:gd name="T64" fmla="*/ 4032 w 4880"/>
                <a:gd name="T65" fmla="*/ 316 h 3916"/>
                <a:gd name="T66" fmla="*/ 3813 w 4880"/>
                <a:gd name="T67" fmla="*/ 266 h 3916"/>
                <a:gd name="T68" fmla="*/ 3407 w 4880"/>
                <a:gd name="T69" fmla="*/ 339 h 3916"/>
                <a:gd name="T70" fmla="*/ 3214 w 4880"/>
                <a:gd name="T71" fmla="*/ 345 h 3916"/>
                <a:gd name="T72" fmla="*/ 2827 w 4880"/>
                <a:gd name="T73" fmla="*/ 300 h 3916"/>
                <a:gd name="T74" fmla="*/ 2701 w 4880"/>
                <a:gd name="T75" fmla="*/ 225 h 3916"/>
                <a:gd name="T76" fmla="*/ 2431 w 4880"/>
                <a:gd name="T77" fmla="*/ 349 h 3916"/>
                <a:gd name="T78" fmla="*/ 2253 w 4880"/>
                <a:gd name="T79" fmla="*/ 550 h 3916"/>
                <a:gd name="T80" fmla="*/ 1991 w 4880"/>
                <a:gd name="T81" fmla="*/ 375 h 3916"/>
                <a:gd name="T82" fmla="*/ 1505 w 4880"/>
                <a:gd name="T83" fmla="*/ 332 h 3916"/>
                <a:gd name="T84" fmla="*/ 1084 w 4880"/>
                <a:gd name="T85" fmla="*/ 8 h 3916"/>
                <a:gd name="T86" fmla="*/ 810 w 4880"/>
                <a:gd name="T87" fmla="*/ 69 h 3916"/>
                <a:gd name="T88" fmla="*/ 778 w 4880"/>
                <a:gd name="T89" fmla="*/ 287 h 3916"/>
                <a:gd name="T90" fmla="*/ 898 w 4880"/>
                <a:gd name="T91" fmla="*/ 320 h 3916"/>
                <a:gd name="T92" fmla="*/ 591 w 4880"/>
                <a:gd name="T93" fmla="*/ 501 h 3916"/>
                <a:gd name="T94" fmla="*/ 688 w 4880"/>
                <a:gd name="T95" fmla="*/ 766 h 3916"/>
                <a:gd name="T96" fmla="*/ 466 w 4880"/>
                <a:gd name="T97" fmla="*/ 739 h 3916"/>
                <a:gd name="T98" fmla="*/ 370 w 4880"/>
                <a:gd name="T99" fmla="*/ 1080 h 3916"/>
                <a:gd name="T100" fmla="*/ 108 w 4880"/>
                <a:gd name="T101" fmla="*/ 940 h 3916"/>
                <a:gd name="T102" fmla="*/ 49 w 4880"/>
                <a:gd name="T103" fmla="*/ 1134 h 3916"/>
                <a:gd name="T104" fmla="*/ 12 w 4880"/>
                <a:gd name="T105" fmla="*/ 1310 h 3916"/>
                <a:gd name="T106" fmla="*/ 32 w 4880"/>
                <a:gd name="T107" fmla="*/ 1447 h 3916"/>
                <a:gd name="T108" fmla="*/ 53 w 4880"/>
                <a:gd name="T109" fmla="*/ 1683 h 3916"/>
                <a:gd name="T110" fmla="*/ 144 w 4880"/>
                <a:gd name="T111" fmla="*/ 1654 h 3916"/>
                <a:gd name="T112" fmla="*/ 134 w 4880"/>
                <a:gd name="T113" fmla="*/ 1836 h 3916"/>
                <a:gd name="T114" fmla="*/ 86 w 4880"/>
                <a:gd name="T115" fmla="*/ 2038 h 3916"/>
                <a:gd name="T116" fmla="*/ 106 w 4880"/>
                <a:gd name="T117" fmla="*/ 2202 h 3916"/>
                <a:gd name="T118" fmla="*/ 161 w 4880"/>
                <a:gd name="T119" fmla="*/ 2469 h 3916"/>
                <a:gd name="T120" fmla="*/ 227 w 4880"/>
                <a:gd name="T121" fmla="*/ 2821 h 3916"/>
                <a:gd name="T122" fmla="*/ 242 w 4880"/>
                <a:gd name="T123" fmla="*/ 3038 h 3916"/>
                <a:gd name="T124" fmla="*/ 299 w 4880"/>
                <a:gd name="T125" fmla="*/ 3604 h 3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80" h="3916">
                  <a:moveTo>
                    <a:pt x="473" y="3809"/>
                  </a:moveTo>
                  <a:lnTo>
                    <a:pt x="476" y="3798"/>
                  </a:lnTo>
                  <a:lnTo>
                    <a:pt x="481" y="3790"/>
                  </a:lnTo>
                  <a:lnTo>
                    <a:pt x="485" y="3785"/>
                  </a:lnTo>
                  <a:lnTo>
                    <a:pt x="492" y="3781"/>
                  </a:lnTo>
                  <a:lnTo>
                    <a:pt x="500" y="3779"/>
                  </a:lnTo>
                  <a:lnTo>
                    <a:pt x="508" y="3779"/>
                  </a:lnTo>
                  <a:lnTo>
                    <a:pt x="518" y="3779"/>
                  </a:lnTo>
                  <a:lnTo>
                    <a:pt x="529" y="3779"/>
                  </a:lnTo>
                  <a:lnTo>
                    <a:pt x="534" y="3796"/>
                  </a:lnTo>
                  <a:lnTo>
                    <a:pt x="542" y="3811"/>
                  </a:lnTo>
                  <a:lnTo>
                    <a:pt x="551" y="3823"/>
                  </a:lnTo>
                  <a:lnTo>
                    <a:pt x="561" y="3837"/>
                  </a:lnTo>
                  <a:lnTo>
                    <a:pt x="569" y="3850"/>
                  </a:lnTo>
                  <a:lnTo>
                    <a:pt x="576" y="3864"/>
                  </a:lnTo>
                  <a:lnTo>
                    <a:pt x="579" y="3871"/>
                  </a:lnTo>
                  <a:lnTo>
                    <a:pt x="581" y="3879"/>
                  </a:lnTo>
                  <a:lnTo>
                    <a:pt x="583" y="3888"/>
                  </a:lnTo>
                  <a:lnTo>
                    <a:pt x="584" y="3897"/>
                  </a:lnTo>
                  <a:lnTo>
                    <a:pt x="599" y="3900"/>
                  </a:lnTo>
                  <a:lnTo>
                    <a:pt x="614" y="3902"/>
                  </a:lnTo>
                  <a:lnTo>
                    <a:pt x="630" y="3905"/>
                  </a:lnTo>
                  <a:lnTo>
                    <a:pt x="646" y="3909"/>
                  </a:lnTo>
                  <a:lnTo>
                    <a:pt x="661" y="3912"/>
                  </a:lnTo>
                  <a:lnTo>
                    <a:pt x="677" y="3915"/>
                  </a:lnTo>
                  <a:lnTo>
                    <a:pt x="691" y="3916"/>
                  </a:lnTo>
                  <a:lnTo>
                    <a:pt x="705" y="3915"/>
                  </a:lnTo>
                  <a:lnTo>
                    <a:pt x="709" y="3915"/>
                  </a:lnTo>
                  <a:lnTo>
                    <a:pt x="717" y="3913"/>
                  </a:lnTo>
                  <a:lnTo>
                    <a:pt x="704" y="3912"/>
                  </a:lnTo>
                  <a:lnTo>
                    <a:pt x="687" y="3912"/>
                  </a:lnTo>
                  <a:lnTo>
                    <a:pt x="686" y="3907"/>
                  </a:lnTo>
                  <a:lnTo>
                    <a:pt x="685" y="3901"/>
                  </a:lnTo>
                  <a:lnTo>
                    <a:pt x="685" y="3896"/>
                  </a:lnTo>
                  <a:lnTo>
                    <a:pt x="686" y="3892"/>
                  </a:lnTo>
                  <a:lnTo>
                    <a:pt x="688" y="3883"/>
                  </a:lnTo>
                  <a:lnTo>
                    <a:pt x="694" y="3875"/>
                  </a:lnTo>
                  <a:lnTo>
                    <a:pt x="699" y="3868"/>
                  </a:lnTo>
                  <a:lnTo>
                    <a:pt x="707" y="3861"/>
                  </a:lnTo>
                  <a:lnTo>
                    <a:pt x="715" y="3855"/>
                  </a:lnTo>
                  <a:lnTo>
                    <a:pt x="726" y="3851"/>
                  </a:lnTo>
                  <a:lnTo>
                    <a:pt x="737" y="3846"/>
                  </a:lnTo>
                  <a:lnTo>
                    <a:pt x="747" y="3843"/>
                  </a:lnTo>
                  <a:lnTo>
                    <a:pt x="759" y="3841"/>
                  </a:lnTo>
                  <a:lnTo>
                    <a:pt x="770" y="3839"/>
                  </a:lnTo>
                  <a:lnTo>
                    <a:pt x="780" y="3838"/>
                  </a:lnTo>
                  <a:lnTo>
                    <a:pt x="791" y="3837"/>
                  </a:lnTo>
                  <a:lnTo>
                    <a:pt x="800" y="3837"/>
                  </a:lnTo>
                  <a:lnTo>
                    <a:pt x="808" y="3838"/>
                  </a:lnTo>
                  <a:lnTo>
                    <a:pt x="805" y="3830"/>
                  </a:lnTo>
                  <a:lnTo>
                    <a:pt x="801" y="3825"/>
                  </a:lnTo>
                  <a:lnTo>
                    <a:pt x="799" y="3821"/>
                  </a:lnTo>
                  <a:lnTo>
                    <a:pt x="795" y="3819"/>
                  </a:lnTo>
                  <a:lnTo>
                    <a:pt x="792" y="3818"/>
                  </a:lnTo>
                  <a:lnTo>
                    <a:pt x="788" y="3817"/>
                  </a:lnTo>
                  <a:lnTo>
                    <a:pt x="788" y="3812"/>
                  </a:lnTo>
                  <a:lnTo>
                    <a:pt x="788" y="3809"/>
                  </a:lnTo>
                  <a:lnTo>
                    <a:pt x="797" y="3808"/>
                  </a:lnTo>
                  <a:lnTo>
                    <a:pt x="805" y="3809"/>
                  </a:lnTo>
                  <a:lnTo>
                    <a:pt x="813" y="3811"/>
                  </a:lnTo>
                  <a:lnTo>
                    <a:pt x="821" y="3813"/>
                  </a:lnTo>
                  <a:lnTo>
                    <a:pt x="828" y="3815"/>
                  </a:lnTo>
                  <a:lnTo>
                    <a:pt x="836" y="3818"/>
                  </a:lnTo>
                  <a:lnTo>
                    <a:pt x="844" y="3818"/>
                  </a:lnTo>
                  <a:lnTo>
                    <a:pt x="852" y="3819"/>
                  </a:lnTo>
                  <a:lnTo>
                    <a:pt x="852" y="3806"/>
                  </a:lnTo>
                  <a:lnTo>
                    <a:pt x="852" y="3795"/>
                  </a:lnTo>
                  <a:lnTo>
                    <a:pt x="852" y="3782"/>
                  </a:lnTo>
                  <a:lnTo>
                    <a:pt x="853" y="3771"/>
                  </a:lnTo>
                  <a:lnTo>
                    <a:pt x="858" y="3770"/>
                  </a:lnTo>
                  <a:lnTo>
                    <a:pt x="862" y="3768"/>
                  </a:lnTo>
                  <a:lnTo>
                    <a:pt x="868" y="3764"/>
                  </a:lnTo>
                  <a:lnTo>
                    <a:pt x="874" y="3761"/>
                  </a:lnTo>
                  <a:lnTo>
                    <a:pt x="885" y="3751"/>
                  </a:lnTo>
                  <a:lnTo>
                    <a:pt x="895" y="3738"/>
                  </a:lnTo>
                  <a:lnTo>
                    <a:pt x="899" y="3732"/>
                  </a:lnTo>
                  <a:lnTo>
                    <a:pt x="902" y="3726"/>
                  </a:lnTo>
                  <a:lnTo>
                    <a:pt x="904" y="3719"/>
                  </a:lnTo>
                  <a:lnTo>
                    <a:pt x="906" y="3713"/>
                  </a:lnTo>
                  <a:lnTo>
                    <a:pt x="906" y="3707"/>
                  </a:lnTo>
                  <a:lnTo>
                    <a:pt x="903" y="3702"/>
                  </a:lnTo>
                  <a:lnTo>
                    <a:pt x="901" y="3697"/>
                  </a:lnTo>
                  <a:lnTo>
                    <a:pt x="895" y="3693"/>
                  </a:lnTo>
                  <a:lnTo>
                    <a:pt x="886" y="3688"/>
                  </a:lnTo>
                  <a:lnTo>
                    <a:pt x="876" y="3686"/>
                  </a:lnTo>
                  <a:lnTo>
                    <a:pt x="866" y="3683"/>
                  </a:lnTo>
                  <a:lnTo>
                    <a:pt x="855" y="3681"/>
                  </a:lnTo>
                  <a:lnTo>
                    <a:pt x="851" y="3680"/>
                  </a:lnTo>
                  <a:lnTo>
                    <a:pt x="847" y="3678"/>
                  </a:lnTo>
                  <a:lnTo>
                    <a:pt x="844" y="3675"/>
                  </a:lnTo>
                  <a:lnTo>
                    <a:pt x="841" y="3672"/>
                  </a:lnTo>
                  <a:lnTo>
                    <a:pt x="840" y="3669"/>
                  </a:lnTo>
                  <a:lnTo>
                    <a:pt x="838" y="3664"/>
                  </a:lnTo>
                  <a:lnTo>
                    <a:pt x="838" y="3657"/>
                  </a:lnTo>
                  <a:lnTo>
                    <a:pt x="841" y="3650"/>
                  </a:lnTo>
                  <a:lnTo>
                    <a:pt x="850" y="3646"/>
                  </a:lnTo>
                  <a:lnTo>
                    <a:pt x="860" y="3642"/>
                  </a:lnTo>
                  <a:lnTo>
                    <a:pt x="870" y="3641"/>
                  </a:lnTo>
                  <a:lnTo>
                    <a:pt x="879" y="3639"/>
                  </a:lnTo>
                  <a:lnTo>
                    <a:pt x="900" y="3638"/>
                  </a:lnTo>
                  <a:lnTo>
                    <a:pt x="922" y="3637"/>
                  </a:lnTo>
                  <a:lnTo>
                    <a:pt x="920" y="3622"/>
                  </a:lnTo>
                  <a:lnTo>
                    <a:pt x="918" y="3601"/>
                  </a:lnTo>
                  <a:lnTo>
                    <a:pt x="916" y="3591"/>
                  </a:lnTo>
                  <a:lnTo>
                    <a:pt x="914" y="3581"/>
                  </a:lnTo>
                  <a:lnTo>
                    <a:pt x="910" y="3571"/>
                  </a:lnTo>
                  <a:lnTo>
                    <a:pt x="906" y="3559"/>
                  </a:lnTo>
                  <a:lnTo>
                    <a:pt x="901" y="3550"/>
                  </a:lnTo>
                  <a:lnTo>
                    <a:pt x="895" y="3541"/>
                  </a:lnTo>
                  <a:lnTo>
                    <a:pt x="890" y="3533"/>
                  </a:lnTo>
                  <a:lnTo>
                    <a:pt x="883" y="3526"/>
                  </a:lnTo>
                  <a:lnTo>
                    <a:pt x="875" y="3522"/>
                  </a:lnTo>
                  <a:lnTo>
                    <a:pt x="867" y="3518"/>
                  </a:lnTo>
                  <a:lnTo>
                    <a:pt x="858" y="3517"/>
                  </a:lnTo>
                  <a:lnTo>
                    <a:pt x="847" y="3517"/>
                  </a:lnTo>
                  <a:lnTo>
                    <a:pt x="845" y="3523"/>
                  </a:lnTo>
                  <a:lnTo>
                    <a:pt x="844" y="3526"/>
                  </a:lnTo>
                  <a:lnTo>
                    <a:pt x="842" y="3530"/>
                  </a:lnTo>
                  <a:lnTo>
                    <a:pt x="840" y="3531"/>
                  </a:lnTo>
                  <a:lnTo>
                    <a:pt x="836" y="3532"/>
                  </a:lnTo>
                  <a:lnTo>
                    <a:pt x="834" y="3532"/>
                  </a:lnTo>
                  <a:lnTo>
                    <a:pt x="832" y="3531"/>
                  </a:lnTo>
                  <a:lnTo>
                    <a:pt x="828" y="3530"/>
                  </a:lnTo>
                  <a:lnTo>
                    <a:pt x="824" y="3525"/>
                  </a:lnTo>
                  <a:lnTo>
                    <a:pt x="819" y="3519"/>
                  </a:lnTo>
                  <a:lnTo>
                    <a:pt x="816" y="3513"/>
                  </a:lnTo>
                  <a:lnTo>
                    <a:pt x="813" y="3506"/>
                  </a:lnTo>
                  <a:lnTo>
                    <a:pt x="811" y="3494"/>
                  </a:lnTo>
                  <a:lnTo>
                    <a:pt x="810" y="3486"/>
                  </a:lnTo>
                  <a:lnTo>
                    <a:pt x="811" y="3481"/>
                  </a:lnTo>
                  <a:lnTo>
                    <a:pt x="813" y="3476"/>
                  </a:lnTo>
                  <a:lnTo>
                    <a:pt x="821" y="3469"/>
                  </a:lnTo>
                  <a:lnTo>
                    <a:pt x="833" y="3458"/>
                  </a:lnTo>
                  <a:lnTo>
                    <a:pt x="836" y="3452"/>
                  </a:lnTo>
                  <a:lnTo>
                    <a:pt x="837" y="3448"/>
                  </a:lnTo>
                  <a:lnTo>
                    <a:pt x="836" y="3441"/>
                  </a:lnTo>
                  <a:lnTo>
                    <a:pt x="834" y="3435"/>
                  </a:lnTo>
                  <a:lnTo>
                    <a:pt x="826" y="3421"/>
                  </a:lnTo>
                  <a:lnTo>
                    <a:pt x="814" y="3408"/>
                  </a:lnTo>
                  <a:lnTo>
                    <a:pt x="802" y="3394"/>
                  </a:lnTo>
                  <a:lnTo>
                    <a:pt x="792" y="3379"/>
                  </a:lnTo>
                  <a:lnTo>
                    <a:pt x="787" y="3373"/>
                  </a:lnTo>
                  <a:lnTo>
                    <a:pt x="784" y="3366"/>
                  </a:lnTo>
                  <a:lnTo>
                    <a:pt x="781" y="3359"/>
                  </a:lnTo>
                  <a:lnTo>
                    <a:pt x="781" y="3352"/>
                  </a:lnTo>
                  <a:lnTo>
                    <a:pt x="789" y="3352"/>
                  </a:lnTo>
                  <a:lnTo>
                    <a:pt x="795" y="3354"/>
                  </a:lnTo>
                  <a:lnTo>
                    <a:pt x="802" y="3359"/>
                  </a:lnTo>
                  <a:lnTo>
                    <a:pt x="806" y="3362"/>
                  </a:lnTo>
                  <a:lnTo>
                    <a:pt x="813" y="3368"/>
                  </a:lnTo>
                  <a:lnTo>
                    <a:pt x="820" y="3371"/>
                  </a:lnTo>
                  <a:lnTo>
                    <a:pt x="824" y="3373"/>
                  </a:lnTo>
                  <a:lnTo>
                    <a:pt x="827" y="3374"/>
                  </a:lnTo>
                  <a:lnTo>
                    <a:pt x="832" y="3374"/>
                  </a:lnTo>
                  <a:lnTo>
                    <a:pt x="837" y="3373"/>
                  </a:lnTo>
                  <a:lnTo>
                    <a:pt x="837" y="3366"/>
                  </a:lnTo>
                  <a:lnTo>
                    <a:pt x="838" y="3359"/>
                  </a:lnTo>
                  <a:lnTo>
                    <a:pt x="840" y="3352"/>
                  </a:lnTo>
                  <a:lnTo>
                    <a:pt x="841" y="3346"/>
                  </a:lnTo>
                  <a:lnTo>
                    <a:pt x="844" y="3342"/>
                  </a:lnTo>
                  <a:lnTo>
                    <a:pt x="849" y="3338"/>
                  </a:lnTo>
                  <a:lnTo>
                    <a:pt x="854" y="3335"/>
                  </a:lnTo>
                  <a:lnTo>
                    <a:pt x="862" y="3334"/>
                  </a:lnTo>
                  <a:lnTo>
                    <a:pt x="874" y="3332"/>
                  </a:lnTo>
                  <a:lnTo>
                    <a:pt x="882" y="3330"/>
                  </a:lnTo>
                  <a:lnTo>
                    <a:pt x="885" y="3328"/>
                  </a:lnTo>
                  <a:lnTo>
                    <a:pt x="887" y="3326"/>
                  </a:lnTo>
                  <a:lnTo>
                    <a:pt x="888" y="3318"/>
                  </a:lnTo>
                  <a:lnTo>
                    <a:pt x="893" y="3302"/>
                  </a:lnTo>
                  <a:lnTo>
                    <a:pt x="895" y="3298"/>
                  </a:lnTo>
                  <a:lnTo>
                    <a:pt x="898" y="3296"/>
                  </a:lnTo>
                  <a:lnTo>
                    <a:pt x="901" y="3293"/>
                  </a:lnTo>
                  <a:lnTo>
                    <a:pt x="904" y="3292"/>
                  </a:lnTo>
                  <a:lnTo>
                    <a:pt x="912" y="3288"/>
                  </a:lnTo>
                  <a:lnTo>
                    <a:pt x="922" y="3286"/>
                  </a:lnTo>
                  <a:lnTo>
                    <a:pt x="931" y="3285"/>
                  </a:lnTo>
                  <a:lnTo>
                    <a:pt x="941" y="3285"/>
                  </a:lnTo>
                  <a:lnTo>
                    <a:pt x="949" y="3286"/>
                  </a:lnTo>
                  <a:lnTo>
                    <a:pt x="956" y="3287"/>
                  </a:lnTo>
                  <a:lnTo>
                    <a:pt x="964" y="3291"/>
                  </a:lnTo>
                  <a:lnTo>
                    <a:pt x="970" y="3295"/>
                  </a:lnTo>
                  <a:lnTo>
                    <a:pt x="974" y="3300"/>
                  </a:lnTo>
                  <a:lnTo>
                    <a:pt x="977" y="3305"/>
                  </a:lnTo>
                  <a:lnTo>
                    <a:pt x="981" y="3320"/>
                  </a:lnTo>
                  <a:lnTo>
                    <a:pt x="982" y="3335"/>
                  </a:lnTo>
                  <a:lnTo>
                    <a:pt x="992" y="3335"/>
                  </a:lnTo>
                  <a:lnTo>
                    <a:pt x="1002" y="3334"/>
                  </a:lnTo>
                  <a:lnTo>
                    <a:pt x="1013" y="3332"/>
                  </a:lnTo>
                  <a:lnTo>
                    <a:pt x="1023" y="3329"/>
                  </a:lnTo>
                  <a:lnTo>
                    <a:pt x="1031" y="3327"/>
                  </a:lnTo>
                  <a:lnTo>
                    <a:pt x="1040" y="3325"/>
                  </a:lnTo>
                  <a:lnTo>
                    <a:pt x="1048" y="3324"/>
                  </a:lnTo>
                  <a:lnTo>
                    <a:pt x="1057" y="3322"/>
                  </a:lnTo>
                  <a:lnTo>
                    <a:pt x="1051" y="3318"/>
                  </a:lnTo>
                  <a:lnTo>
                    <a:pt x="1047" y="3312"/>
                  </a:lnTo>
                  <a:lnTo>
                    <a:pt x="1043" y="3306"/>
                  </a:lnTo>
                  <a:lnTo>
                    <a:pt x="1041" y="3301"/>
                  </a:lnTo>
                  <a:lnTo>
                    <a:pt x="1041" y="3296"/>
                  </a:lnTo>
                  <a:lnTo>
                    <a:pt x="1041" y="3291"/>
                  </a:lnTo>
                  <a:lnTo>
                    <a:pt x="1042" y="3286"/>
                  </a:lnTo>
                  <a:lnTo>
                    <a:pt x="1044" y="3281"/>
                  </a:lnTo>
                  <a:lnTo>
                    <a:pt x="1048" y="3277"/>
                  </a:lnTo>
                  <a:lnTo>
                    <a:pt x="1051" y="3273"/>
                  </a:lnTo>
                  <a:lnTo>
                    <a:pt x="1056" y="3270"/>
                  </a:lnTo>
                  <a:lnTo>
                    <a:pt x="1062" y="3268"/>
                  </a:lnTo>
                  <a:lnTo>
                    <a:pt x="1068" y="3265"/>
                  </a:lnTo>
                  <a:lnTo>
                    <a:pt x="1075" y="3264"/>
                  </a:lnTo>
                  <a:lnTo>
                    <a:pt x="1082" y="3263"/>
                  </a:lnTo>
                  <a:lnTo>
                    <a:pt x="1090" y="3263"/>
                  </a:lnTo>
                  <a:lnTo>
                    <a:pt x="1092" y="3260"/>
                  </a:lnTo>
                  <a:lnTo>
                    <a:pt x="1095" y="3256"/>
                  </a:lnTo>
                  <a:lnTo>
                    <a:pt x="1098" y="3253"/>
                  </a:lnTo>
                  <a:lnTo>
                    <a:pt x="1101" y="3250"/>
                  </a:lnTo>
                  <a:lnTo>
                    <a:pt x="1111" y="3245"/>
                  </a:lnTo>
                  <a:lnTo>
                    <a:pt x="1121" y="3240"/>
                  </a:lnTo>
                  <a:lnTo>
                    <a:pt x="1142" y="3236"/>
                  </a:lnTo>
                  <a:lnTo>
                    <a:pt x="1161" y="3232"/>
                  </a:lnTo>
                  <a:lnTo>
                    <a:pt x="1167" y="3231"/>
                  </a:lnTo>
                  <a:lnTo>
                    <a:pt x="1173" y="3230"/>
                  </a:lnTo>
                  <a:lnTo>
                    <a:pt x="1179" y="3228"/>
                  </a:lnTo>
                  <a:lnTo>
                    <a:pt x="1183" y="3226"/>
                  </a:lnTo>
                  <a:lnTo>
                    <a:pt x="1188" y="3222"/>
                  </a:lnTo>
                  <a:lnTo>
                    <a:pt x="1193" y="3219"/>
                  </a:lnTo>
                  <a:lnTo>
                    <a:pt x="1196" y="3214"/>
                  </a:lnTo>
                  <a:lnTo>
                    <a:pt x="1198" y="3210"/>
                  </a:lnTo>
                  <a:lnTo>
                    <a:pt x="1203" y="3199"/>
                  </a:lnTo>
                  <a:lnTo>
                    <a:pt x="1206" y="3189"/>
                  </a:lnTo>
                  <a:lnTo>
                    <a:pt x="1208" y="3177"/>
                  </a:lnTo>
                  <a:lnTo>
                    <a:pt x="1210" y="3164"/>
                  </a:lnTo>
                  <a:lnTo>
                    <a:pt x="1214" y="3164"/>
                  </a:lnTo>
                  <a:lnTo>
                    <a:pt x="1220" y="3164"/>
                  </a:lnTo>
                  <a:lnTo>
                    <a:pt x="1226" y="3163"/>
                  </a:lnTo>
                  <a:lnTo>
                    <a:pt x="1231" y="3163"/>
                  </a:lnTo>
                  <a:lnTo>
                    <a:pt x="1232" y="3149"/>
                  </a:lnTo>
                  <a:lnTo>
                    <a:pt x="1232" y="3132"/>
                  </a:lnTo>
                  <a:lnTo>
                    <a:pt x="1231" y="3124"/>
                  </a:lnTo>
                  <a:lnTo>
                    <a:pt x="1230" y="3117"/>
                  </a:lnTo>
                  <a:lnTo>
                    <a:pt x="1229" y="3114"/>
                  </a:lnTo>
                  <a:lnTo>
                    <a:pt x="1227" y="3112"/>
                  </a:lnTo>
                  <a:lnTo>
                    <a:pt x="1226" y="3109"/>
                  </a:lnTo>
                  <a:lnTo>
                    <a:pt x="1222" y="3108"/>
                  </a:lnTo>
                  <a:lnTo>
                    <a:pt x="1243" y="3107"/>
                  </a:lnTo>
                  <a:lnTo>
                    <a:pt x="1263" y="3106"/>
                  </a:lnTo>
                  <a:lnTo>
                    <a:pt x="1284" y="3107"/>
                  </a:lnTo>
                  <a:lnTo>
                    <a:pt x="1303" y="3111"/>
                  </a:lnTo>
                  <a:lnTo>
                    <a:pt x="1313" y="3113"/>
                  </a:lnTo>
                  <a:lnTo>
                    <a:pt x="1322" y="3116"/>
                  </a:lnTo>
                  <a:lnTo>
                    <a:pt x="1331" y="3120"/>
                  </a:lnTo>
                  <a:lnTo>
                    <a:pt x="1341" y="3124"/>
                  </a:lnTo>
                  <a:lnTo>
                    <a:pt x="1349" y="3130"/>
                  </a:lnTo>
                  <a:lnTo>
                    <a:pt x="1356" y="3136"/>
                  </a:lnTo>
                  <a:lnTo>
                    <a:pt x="1364" y="3144"/>
                  </a:lnTo>
                  <a:lnTo>
                    <a:pt x="1371" y="3150"/>
                  </a:lnTo>
                  <a:lnTo>
                    <a:pt x="1377" y="3156"/>
                  </a:lnTo>
                  <a:lnTo>
                    <a:pt x="1384" y="3161"/>
                  </a:lnTo>
                  <a:lnTo>
                    <a:pt x="1392" y="3162"/>
                  </a:lnTo>
                  <a:lnTo>
                    <a:pt x="1400" y="3163"/>
                  </a:lnTo>
                  <a:lnTo>
                    <a:pt x="1409" y="3163"/>
                  </a:lnTo>
                  <a:lnTo>
                    <a:pt x="1418" y="3161"/>
                  </a:lnTo>
                  <a:lnTo>
                    <a:pt x="1425" y="3158"/>
                  </a:lnTo>
                  <a:lnTo>
                    <a:pt x="1433" y="3155"/>
                  </a:lnTo>
                  <a:lnTo>
                    <a:pt x="1436" y="3153"/>
                  </a:lnTo>
                  <a:lnTo>
                    <a:pt x="1438" y="3152"/>
                  </a:lnTo>
                  <a:lnTo>
                    <a:pt x="1440" y="3148"/>
                  </a:lnTo>
                  <a:lnTo>
                    <a:pt x="1441" y="3146"/>
                  </a:lnTo>
                  <a:lnTo>
                    <a:pt x="1442" y="3140"/>
                  </a:lnTo>
                  <a:lnTo>
                    <a:pt x="1442" y="3135"/>
                  </a:lnTo>
                  <a:lnTo>
                    <a:pt x="1438" y="3121"/>
                  </a:lnTo>
                  <a:lnTo>
                    <a:pt x="1435" y="3109"/>
                  </a:lnTo>
                  <a:lnTo>
                    <a:pt x="1448" y="3105"/>
                  </a:lnTo>
                  <a:lnTo>
                    <a:pt x="1461" y="3101"/>
                  </a:lnTo>
                  <a:lnTo>
                    <a:pt x="1476" y="3100"/>
                  </a:lnTo>
                  <a:lnTo>
                    <a:pt x="1491" y="3099"/>
                  </a:lnTo>
                  <a:lnTo>
                    <a:pt x="1522" y="3100"/>
                  </a:lnTo>
                  <a:lnTo>
                    <a:pt x="1552" y="3104"/>
                  </a:lnTo>
                  <a:lnTo>
                    <a:pt x="1572" y="3105"/>
                  </a:lnTo>
                  <a:lnTo>
                    <a:pt x="1590" y="3106"/>
                  </a:lnTo>
                  <a:lnTo>
                    <a:pt x="1607" y="3107"/>
                  </a:lnTo>
                  <a:lnTo>
                    <a:pt x="1624" y="3106"/>
                  </a:lnTo>
                  <a:lnTo>
                    <a:pt x="1624" y="3097"/>
                  </a:lnTo>
                  <a:lnTo>
                    <a:pt x="1624" y="3089"/>
                  </a:lnTo>
                  <a:lnTo>
                    <a:pt x="1624" y="3080"/>
                  </a:lnTo>
                  <a:lnTo>
                    <a:pt x="1624" y="3071"/>
                  </a:lnTo>
                  <a:lnTo>
                    <a:pt x="1637" y="3071"/>
                  </a:lnTo>
                  <a:lnTo>
                    <a:pt x="1646" y="3072"/>
                  </a:lnTo>
                  <a:lnTo>
                    <a:pt x="1650" y="3075"/>
                  </a:lnTo>
                  <a:lnTo>
                    <a:pt x="1654" y="3079"/>
                  </a:lnTo>
                  <a:lnTo>
                    <a:pt x="1656" y="3083"/>
                  </a:lnTo>
                  <a:lnTo>
                    <a:pt x="1658" y="3089"/>
                  </a:lnTo>
                  <a:lnTo>
                    <a:pt x="1663" y="3095"/>
                  </a:lnTo>
                  <a:lnTo>
                    <a:pt x="1670" y="3100"/>
                  </a:lnTo>
                  <a:lnTo>
                    <a:pt x="1675" y="3103"/>
                  </a:lnTo>
                  <a:lnTo>
                    <a:pt x="1680" y="3105"/>
                  </a:lnTo>
                  <a:lnTo>
                    <a:pt x="1684" y="3105"/>
                  </a:lnTo>
                  <a:lnTo>
                    <a:pt x="1688" y="3104"/>
                  </a:lnTo>
                  <a:lnTo>
                    <a:pt x="1691" y="3103"/>
                  </a:lnTo>
                  <a:lnTo>
                    <a:pt x="1694" y="3100"/>
                  </a:lnTo>
                  <a:lnTo>
                    <a:pt x="1695" y="3097"/>
                  </a:lnTo>
                  <a:lnTo>
                    <a:pt x="1696" y="3094"/>
                  </a:lnTo>
                  <a:lnTo>
                    <a:pt x="1698" y="3084"/>
                  </a:lnTo>
                  <a:lnTo>
                    <a:pt x="1698" y="3075"/>
                  </a:lnTo>
                  <a:lnTo>
                    <a:pt x="1698" y="3067"/>
                  </a:lnTo>
                  <a:lnTo>
                    <a:pt x="1697" y="3060"/>
                  </a:lnTo>
                  <a:lnTo>
                    <a:pt x="1696" y="3040"/>
                  </a:lnTo>
                  <a:lnTo>
                    <a:pt x="1695" y="3024"/>
                  </a:lnTo>
                  <a:lnTo>
                    <a:pt x="1694" y="3016"/>
                  </a:lnTo>
                  <a:lnTo>
                    <a:pt x="1691" y="3008"/>
                  </a:lnTo>
                  <a:lnTo>
                    <a:pt x="1688" y="2999"/>
                  </a:lnTo>
                  <a:lnTo>
                    <a:pt x="1683" y="2989"/>
                  </a:lnTo>
                  <a:lnTo>
                    <a:pt x="1680" y="2981"/>
                  </a:lnTo>
                  <a:lnTo>
                    <a:pt x="1678" y="2972"/>
                  </a:lnTo>
                  <a:lnTo>
                    <a:pt x="1678" y="2965"/>
                  </a:lnTo>
                  <a:lnTo>
                    <a:pt x="1680" y="2957"/>
                  </a:lnTo>
                  <a:lnTo>
                    <a:pt x="1684" y="2950"/>
                  </a:lnTo>
                  <a:lnTo>
                    <a:pt x="1689" y="2944"/>
                  </a:lnTo>
                  <a:lnTo>
                    <a:pt x="1696" y="2939"/>
                  </a:lnTo>
                  <a:lnTo>
                    <a:pt x="1704" y="2933"/>
                  </a:lnTo>
                  <a:lnTo>
                    <a:pt x="1704" y="2922"/>
                  </a:lnTo>
                  <a:lnTo>
                    <a:pt x="1700" y="2910"/>
                  </a:lnTo>
                  <a:lnTo>
                    <a:pt x="1697" y="2900"/>
                  </a:lnTo>
                  <a:lnTo>
                    <a:pt x="1691" y="2890"/>
                  </a:lnTo>
                  <a:lnTo>
                    <a:pt x="1687" y="2879"/>
                  </a:lnTo>
                  <a:lnTo>
                    <a:pt x="1682" y="2869"/>
                  </a:lnTo>
                  <a:lnTo>
                    <a:pt x="1680" y="2858"/>
                  </a:lnTo>
                  <a:lnTo>
                    <a:pt x="1679" y="2846"/>
                  </a:lnTo>
                  <a:lnTo>
                    <a:pt x="1681" y="2825"/>
                  </a:lnTo>
                  <a:lnTo>
                    <a:pt x="1684" y="2802"/>
                  </a:lnTo>
                  <a:lnTo>
                    <a:pt x="1687" y="2779"/>
                  </a:lnTo>
                  <a:lnTo>
                    <a:pt x="1689" y="2756"/>
                  </a:lnTo>
                  <a:lnTo>
                    <a:pt x="1696" y="2756"/>
                  </a:lnTo>
                  <a:lnTo>
                    <a:pt x="1702" y="2755"/>
                  </a:lnTo>
                  <a:lnTo>
                    <a:pt x="1707" y="2756"/>
                  </a:lnTo>
                  <a:lnTo>
                    <a:pt x="1712" y="2758"/>
                  </a:lnTo>
                  <a:lnTo>
                    <a:pt x="1721" y="2761"/>
                  </a:lnTo>
                  <a:lnTo>
                    <a:pt x="1729" y="2766"/>
                  </a:lnTo>
                  <a:lnTo>
                    <a:pt x="1743" y="2780"/>
                  </a:lnTo>
                  <a:lnTo>
                    <a:pt x="1756" y="2796"/>
                  </a:lnTo>
                  <a:lnTo>
                    <a:pt x="1762" y="2800"/>
                  </a:lnTo>
                  <a:lnTo>
                    <a:pt x="1769" y="2803"/>
                  </a:lnTo>
                  <a:lnTo>
                    <a:pt x="1778" y="2805"/>
                  </a:lnTo>
                  <a:lnTo>
                    <a:pt x="1788" y="2807"/>
                  </a:lnTo>
                  <a:lnTo>
                    <a:pt x="1797" y="2807"/>
                  </a:lnTo>
                  <a:lnTo>
                    <a:pt x="1805" y="2805"/>
                  </a:lnTo>
                  <a:lnTo>
                    <a:pt x="1810" y="2804"/>
                  </a:lnTo>
                  <a:lnTo>
                    <a:pt x="1812" y="2803"/>
                  </a:lnTo>
                  <a:lnTo>
                    <a:pt x="1815" y="2801"/>
                  </a:lnTo>
                  <a:lnTo>
                    <a:pt x="1817" y="2799"/>
                  </a:lnTo>
                  <a:lnTo>
                    <a:pt x="1822" y="2797"/>
                  </a:lnTo>
                  <a:lnTo>
                    <a:pt x="1828" y="2797"/>
                  </a:lnTo>
                  <a:lnTo>
                    <a:pt x="1832" y="2800"/>
                  </a:lnTo>
                  <a:lnTo>
                    <a:pt x="1838" y="2802"/>
                  </a:lnTo>
                  <a:lnTo>
                    <a:pt x="1848" y="2810"/>
                  </a:lnTo>
                  <a:lnTo>
                    <a:pt x="1858" y="2819"/>
                  </a:lnTo>
                  <a:lnTo>
                    <a:pt x="1867" y="2830"/>
                  </a:lnTo>
                  <a:lnTo>
                    <a:pt x="1875" y="2842"/>
                  </a:lnTo>
                  <a:lnTo>
                    <a:pt x="1880" y="2852"/>
                  </a:lnTo>
                  <a:lnTo>
                    <a:pt x="1885" y="2861"/>
                  </a:lnTo>
                  <a:lnTo>
                    <a:pt x="1908" y="2863"/>
                  </a:lnTo>
                  <a:lnTo>
                    <a:pt x="1932" y="2866"/>
                  </a:lnTo>
                  <a:lnTo>
                    <a:pt x="1943" y="2866"/>
                  </a:lnTo>
                  <a:lnTo>
                    <a:pt x="1954" y="2866"/>
                  </a:lnTo>
                  <a:lnTo>
                    <a:pt x="1966" y="2863"/>
                  </a:lnTo>
                  <a:lnTo>
                    <a:pt x="1975" y="2860"/>
                  </a:lnTo>
                  <a:lnTo>
                    <a:pt x="1974" y="2852"/>
                  </a:lnTo>
                  <a:lnTo>
                    <a:pt x="1973" y="2844"/>
                  </a:lnTo>
                  <a:lnTo>
                    <a:pt x="1987" y="2850"/>
                  </a:lnTo>
                  <a:lnTo>
                    <a:pt x="2018" y="2859"/>
                  </a:lnTo>
                  <a:lnTo>
                    <a:pt x="2049" y="2868"/>
                  </a:lnTo>
                  <a:lnTo>
                    <a:pt x="2065" y="2873"/>
                  </a:lnTo>
                  <a:lnTo>
                    <a:pt x="2080" y="2873"/>
                  </a:lnTo>
                  <a:lnTo>
                    <a:pt x="2093" y="2875"/>
                  </a:lnTo>
                  <a:lnTo>
                    <a:pt x="2103" y="2877"/>
                  </a:lnTo>
                  <a:lnTo>
                    <a:pt x="2114" y="2882"/>
                  </a:lnTo>
                  <a:lnTo>
                    <a:pt x="2133" y="2893"/>
                  </a:lnTo>
                  <a:lnTo>
                    <a:pt x="2157" y="2907"/>
                  </a:lnTo>
                  <a:lnTo>
                    <a:pt x="2158" y="2902"/>
                  </a:lnTo>
                  <a:lnTo>
                    <a:pt x="2160" y="2897"/>
                  </a:lnTo>
                  <a:lnTo>
                    <a:pt x="2163" y="2892"/>
                  </a:lnTo>
                  <a:lnTo>
                    <a:pt x="2166" y="2887"/>
                  </a:lnTo>
                  <a:lnTo>
                    <a:pt x="2168" y="2883"/>
                  </a:lnTo>
                  <a:lnTo>
                    <a:pt x="2171" y="2878"/>
                  </a:lnTo>
                  <a:lnTo>
                    <a:pt x="2173" y="2874"/>
                  </a:lnTo>
                  <a:lnTo>
                    <a:pt x="2173" y="2868"/>
                  </a:lnTo>
                  <a:lnTo>
                    <a:pt x="2168" y="2867"/>
                  </a:lnTo>
                  <a:lnTo>
                    <a:pt x="2164" y="2865"/>
                  </a:lnTo>
                  <a:lnTo>
                    <a:pt x="2159" y="2861"/>
                  </a:lnTo>
                  <a:lnTo>
                    <a:pt x="2156" y="2858"/>
                  </a:lnTo>
                  <a:lnTo>
                    <a:pt x="2149" y="2849"/>
                  </a:lnTo>
                  <a:lnTo>
                    <a:pt x="2144" y="2840"/>
                  </a:lnTo>
                  <a:lnTo>
                    <a:pt x="2141" y="2828"/>
                  </a:lnTo>
                  <a:lnTo>
                    <a:pt x="2140" y="2818"/>
                  </a:lnTo>
                  <a:lnTo>
                    <a:pt x="2139" y="2808"/>
                  </a:lnTo>
                  <a:lnTo>
                    <a:pt x="2139" y="2797"/>
                  </a:lnTo>
                  <a:lnTo>
                    <a:pt x="2142" y="2785"/>
                  </a:lnTo>
                  <a:lnTo>
                    <a:pt x="2147" y="2775"/>
                  </a:lnTo>
                  <a:lnTo>
                    <a:pt x="2148" y="2769"/>
                  </a:lnTo>
                  <a:lnTo>
                    <a:pt x="2149" y="2762"/>
                  </a:lnTo>
                  <a:lnTo>
                    <a:pt x="2149" y="2756"/>
                  </a:lnTo>
                  <a:lnTo>
                    <a:pt x="2148" y="2750"/>
                  </a:lnTo>
                  <a:lnTo>
                    <a:pt x="2144" y="2741"/>
                  </a:lnTo>
                  <a:lnTo>
                    <a:pt x="2141" y="2733"/>
                  </a:lnTo>
                  <a:lnTo>
                    <a:pt x="2139" y="2728"/>
                  </a:lnTo>
                  <a:lnTo>
                    <a:pt x="2138" y="2723"/>
                  </a:lnTo>
                  <a:lnTo>
                    <a:pt x="2138" y="2719"/>
                  </a:lnTo>
                  <a:lnTo>
                    <a:pt x="2139" y="2713"/>
                  </a:lnTo>
                  <a:lnTo>
                    <a:pt x="2147" y="2713"/>
                  </a:lnTo>
                  <a:lnTo>
                    <a:pt x="2155" y="2714"/>
                  </a:lnTo>
                  <a:lnTo>
                    <a:pt x="2162" y="2717"/>
                  </a:lnTo>
                  <a:lnTo>
                    <a:pt x="2170" y="2719"/>
                  </a:lnTo>
                  <a:lnTo>
                    <a:pt x="2178" y="2722"/>
                  </a:lnTo>
                  <a:lnTo>
                    <a:pt x="2185" y="2725"/>
                  </a:lnTo>
                  <a:lnTo>
                    <a:pt x="2193" y="2726"/>
                  </a:lnTo>
                  <a:lnTo>
                    <a:pt x="2201" y="2725"/>
                  </a:lnTo>
                  <a:lnTo>
                    <a:pt x="2205" y="2725"/>
                  </a:lnTo>
                  <a:lnTo>
                    <a:pt x="2208" y="2722"/>
                  </a:lnTo>
                  <a:lnTo>
                    <a:pt x="2211" y="2721"/>
                  </a:lnTo>
                  <a:lnTo>
                    <a:pt x="2212" y="2718"/>
                  </a:lnTo>
                  <a:lnTo>
                    <a:pt x="2214" y="2712"/>
                  </a:lnTo>
                  <a:lnTo>
                    <a:pt x="2216" y="2705"/>
                  </a:lnTo>
                  <a:lnTo>
                    <a:pt x="2216" y="2697"/>
                  </a:lnTo>
                  <a:lnTo>
                    <a:pt x="2219" y="2689"/>
                  </a:lnTo>
                  <a:lnTo>
                    <a:pt x="2220" y="2682"/>
                  </a:lnTo>
                  <a:lnTo>
                    <a:pt x="2223" y="2676"/>
                  </a:lnTo>
                  <a:lnTo>
                    <a:pt x="2233" y="2661"/>
                  </a:lnTo>
                  <a:lnTo>
                    <a:pt x="2242" y="2647"/>
                  </a:lnTo>
                  <a:lnTo>
                    <a:pt x="2247" y="2641"/>
                  </a:lnTo>
                  <a:lnTo>
                    <a:pt x="2253" y="2636"/>
                  </a:lnTo>
                  <a:lnTo>
                    <a:pt x="2261" y="2632"/>
                  </a:lnTo>
                  <a:lnTo>
                    <a:pt x="2270" y="2630"/>
                  </a:lnTo>
                  <a:lnTo>
                    <a:pt x="2279" y="2629"/>
                  </a:lnTo>
                  <a:lnTo>
                    <a:pt x="2288" y="2630"/>
                  </a:lnTo>
                  <a:lnTo>
                    <a:pt x="2297" y="2632"/>
                  </a:lnTo>
                  <a:lnTo>
                    <a:pt x="2305" y="2633"/>
                  </a:lnTo>
                  <a:lnTo>
                    <a:pt x="2313" y="2636"/>
                  </a:lnTo>
                  <a:lnTo>
                    <a:pt x="2321" y="2638"/>
                  </a:lnTo>
                  <a:lnTo>
                    <a:pt x="2329" y="2638"/>
                  </a:lnTo>
                  <a:lnTo>
                    <a:pt x="2338" y="2638"/>
                  </a:lnTo>
                  <a:lnTo>
                    <a:pt x="2344" y="2649"/>
                  </a:lnTo>
                  <a:lnTo>
                    <a:pt x="2348" y="2659"/>
                  </a:lnTo>
                  <a:lnTo>
                    <a:pt x="2353" y="2664"/>
                  </a:lnTo>
                  <a:lnTo>
                    <a:pt x="2357" y="2666"/>
                  </a:lnTo>
                  <a:lnTo>
                    <a:pt x="2361" y="2668"/>
                  </a:lnTo>
                  <a:lnTo>
                    <a:pt x="2364" y="2666"/>
                  </a:lnTo>
                  <a:lnTo>
                    <a:pt x="2368" y="2664"/>
                  </a:lnTo>
                  <a:lnTo>
                    <a:pt x="2370" y="2661"/>
                  </a:lnTo>
                  <a:lnTo>
                    <a:pt x="2377" y="2649"/>
                  </a:lnTo>
                  <a:lnTo>
                    <a:pt x="2385" y="2638"/>
                  </a:lnTo>
                  <a:lnTo>
                    <a:pt x="2388" y="2632"/>
                  </a:lnTo>
                  <a:lnTo>
                    <a:pt x="2394" y="2627"/>
                  </a:lnTo>
                  <a:lnTo>
                    <a:pt x="2398" y="2622"/>
                  </a:lnTo>
                  <a:lnTo>
                    <a:pt x="2405" y="2619"/>
                  </a:lnTo>
                  <a:lnTo>
                    <a:pt x="2416" y="2614"/>
                  </a:lnTo>
                  <a:lnTo>
                    <a:pt x="2422" y="2610"/>
                  </a:lnTo>
                  <a:lnTo>
                    <a:pt x="2428" y="2605"/>
                  </a:lnTo>
                  <a:lnTo>
                    <a:pt x="2430" y="2599"/>
                  </a:lnTo>
                  <a:lnTo>
                    <a:pt x="2430" y="2596"/>
                  </a:lnTo>
                  <a:lnTo>
                    <a:pt x="2430" y="2594"/>
                  </a:lnTo>
                  <a:lnTo>
                    <a:pt x="2429" y="2590"/>
                  </a:lnTo>
                  <a:lnTo>
                    <a:pt x="2428" y="2588"/>
                  </a:lnTo>
                  <a:lnTo>
                    <a:pt x="2423" y="2581"/>
                  </a:lnTo>
                  <a:lnTo>
                    <a:pt x="2416" y="2575"/>
                  </a:lnTo>
                  <a:lnTo>
                    <a:pt x="2412" y="2572"/>
                  </a:lnTo>
                  <a:lnTo>
                    <a:pt x="2410" y="2570"/>
                  </a:lnTo>
                  <a:lnTo>
                    <a:pt x="2408" y="2566"/>
                  </a:lnTo>
                  <a:lnTo>
                    <a:pt x="2406" y="2563"/>
                  </a:lnTo>
                  <a:lnTo>
                    <a:pt x="2404" y="2555"/>
                  </a:lnTo>
                  <a:lnTo>
                    <a:pt x="2404" y="2548"/>
                  </a:lnTo>
                  <a:lnTo>
                    <a:pt x="2406" y="2531"/>
                  </a:lnTo>
                  <a:lnTo>
                    <a:pt x="2409" y="2516"/>
                  </a:lnTo>
                  <a:lnTo>
                    <a:pt x="2412" y="2516"/>
                  </a:lnTo>
                  <a:lnTo>
                    <a:pt x="2416" y="2516"/>
                  </a:lnTo>
                  <a:lnTo>
                    <a:pt x="2417" y="2528"/>
                  </a:lnTo>
                  <a:lnTo>
                    <a:pt x="2417" y="2538"/>
                  </a:lnTo>
                  <a:lnTo>
                    <a:pt x="2429" y="2542"/>
                  </a:lnTo>
                  <a:lnTo>
                    <a:pt x="2441" y="2546"/>
                  </a:lnTo>
                  <a:lnTo>
                    <a:pt x="2452" y="2546"/>
                  </a:lnTo>
                  <a:lnTo>
                    <a:pt x="2464" y="2546"/>
                  </a:lnTo>
                  <a:lnTo>
                    <a:pt x="2476" y="2544"/>
                  </a:lnTo>
                  <a:lnTo>
                    <a:pt x="2487" y="2540"/>
                  </a:lnTo>
                  <a:lnTo>
                    <a:pt x="2499" y="2536"/>
                  </a:lnTo>
                  <a:lnTo>
                    <a:pt x="2509" y="2529"/>
                  </a:lnTo>
                  <a:lnTo>
                    <a:pt x="2511" y="2528"/>
                  </a:lnTo>
                  <a:lnTo>
                    <a:pt x="2517" y="2522"/>
                  </a:lnTo>
                  <a:lnTo>
                    <a:pt x="2523" y="2517"/>
                  </a:lnTo>
                  <a:lnTo>
                    <a:pt x="2525" y="2516"/>
                  </a:lnTo>
                  <a:lnTo>
                    <a:pt x="2526" y="2507"/>
                  </a:lnTo>
                  <a:lnTo>
                    <a:pt x="2526" y="2497"/>
                  </a:lnTo>
                  <a:lnTo>
                    <a:pt x="2525" y="2485"/>
                  </a:lnTo>
                  <a:lnTo>
                    <a:pt x="2524" y="2476"/>
                  </a:lnTo>
                  <a:lnTo>
                    <a:pt x="2534" y="2475"/>
                  </a:lnTo>
                  <a:lnTo>
                    <a:pt x="2541" y="2474"/>
                  </a:lnTo>
                  <a:lnTo>
                    <a:pt x="2546" y="2473"/>
                  </a:lnTo>
                  <a:lnTo>
                    <a:pt x="2550" y="2471"/>
                  </a:lnTo>
                  <a:lnTo>
                    <a:pt x="2552" y="2467"/>
                  </a:lnTo>
                  <a:lnTo>
                    <a:pt x="2553" y="2463"/>
                  </a:lnTo>
                  <a:lnTo>
                    <a:pt x="2553" y="2455"/>
                  </a:lnTo>
                  <a:lnTo>
                    <a:pt x="2552" y="2444"/>
                  </a:lnTo>
                  <a:lnTo>
                    <a:pt x="2552" y="2439"/>
                  </a:lnTo>
                  <a:lnTo>
                    <a:pt x="2551" y="2434"/>
                  </a:lnTo>
                  <a:lnTo>
                    <a:pt x="2549" y="2430"/>
                  </a:lnTo>
                  <a:lnTo>
                    <a:pt x="2545" y="2425"/>
                  </a:lnTo>
                  <a:lnTo>
                    <a:pt x="2542" y="2422"/>
                  </a:lnTo>
                  <a:lnTo>
                    <a:pt x="2537" y="2419"/>
                  </a:lnTo>
                  <a:lnTo>
                    <a:pt x="2532" y="2417"/>
                  </a:lnTo>
                  <a:lnTo>
                    <a:pt x="2527" y="2415"/>
                  </a:lnTo>
                  <a:lnTo>
                    <a:pt x="2529" y="2408"/>
                  </a:lnTo>
                  <a:lnTo>
                    <a:pt x="2532" y="2401"/>
                  </a:lnTo>
                  <a:lnTo>
                    <a:pt x="2536" y="2394"/>
                  </a:lnTo>
                  <a:lnTo>
                    <a:pt x="2540" y="2390"/>
                  </a:lnTo>
                  <a:lnTo>
                    <a:pt x="2544" y="2386"/>
                  </a:lnTo>
                  <a:lnTo>
                    <a:pt x="2549" y="2383"/>
                  </a:lnTo>
                  <a:lnTo>
                    <a:pt x="2553" y="2381"/>
                  </a:lnTo>
                  <a:lnTo>
                    <a:pt x="2558" y="2378"/>
                  </a:lnTo>
                  <a:lnTo>
                    <a:pt x="2569" y="2376"/>
                  </a:lnTo>
                  <a:lnTo>
                    <a:pt x="2581" y="2376"/>
                  </a:lnTo>
                  <a:lnTo>
                    <a:pt x="2593" y="2377"/>
                  </a:lnTo>
                  <a:lnTo>
                    <a:pt x="2605" y="2378"/>
                  </a:lnTo>
                  <a:lnTo>
                    <a:pt x="2615" y="2380"/>
                  </a:lnTo>
                  <a:lnTo>
                    <a:pt x="2625" y="2381"/>
                  </a:lnTo>
                  <a:lnTo>
                    <a:pt x="2634" y="2381"/>
                  </a:lnTo>
                  <a:lnTo>
                    <a:pt x="2643" y="2381"/>
                  </a:lnTo>
                  <a:lnTo>
                    <a:pt x="2652" y="2378"/>
                  </a:lnTo>
                  <a:lnTo>
                    <a:pt x="2659" y="2375"/>
                  </a:lnTo>
                  <a:lnTo>
                    <a:pt x="2663" y="2373"/>
                  </a:lnTo>
                  <a:lnTo>
                    <a:pt x="2666" y="2369"/>
                  </a:lnTo>
                  <a:lnTo>
                    <a:pt x="2669" y="2366"/>
                  </a:lnTo>
                  <a:lnTo>
                    <a:pt x="2673" y="2361"/>
                  </a:lnTo>
                  <a:lnTo>
                    <a:pt x="2680" y="2351"/>
                  </a:lnTo>
                  <a:lnTo>
                    <a:pt x="2688" y="2342"/>
                  </a:lnTo>
                  <a:lnTo>
                    <a:pt x="2698" y="2335"/>
                  </a:lnTo>
                  <a:lnTo>
                    <a:pt x="2708" y="2327"/>
                  </a:lnTo>
                  <a:lnTo>
                    <a:pt x="2718" y="2319"/>
                  </a:lnTo>
                  <a:lnTo>
                    <a:pt x="2729" y="2311"/>
                  </a:lnTo>
                  <a:lnTo>
                    <a:pt x="2737" y="2301"/>
                  </a:lnTo>
                  <a:lnTo>
                    <a:pt x="2745" y="2290"/>
                  </a:lnTo>
                  <a:lnTo>
                    <a:pt x="2756" y="2266"/>
                  </a:lnTo>
                  <a:lnTo>
                    <a:pt x="2764" y="2250"/>
                  </a:lnTo>
                  <a:lnTo>
                    <a:pt x="2766" y="2247"/>
                  </a:lnTo>
                  <a:lnTo>
                    <a:pt x="2769" y="2245"/>
                  </a:lnTo>
                  <a:lnTo>
                    <a:pt x="2773" y="2244"/>
                  </a:lnTo>
                  <a:lnTo>
                    <a:pt x="2778" y="2243"/>
                  </a:lnTo>
                  <a:lnTo>
                    <a:pt x="2789" y="2242"/>
                  </a:lnTo>
                  <a:lnTo>
                    <a:pt x="2807" y="2242"/>
                  </a:lnTo>
                  <a:lnTo>
                    <a:pt x="2807" y="2257"/>
                  </a:lnTo>
                  <a:lnTo>
                    <a:pt x="2808" y="2277"/>
                  </a:lnTo>
                  <a:lnTo>
                    <a:pt x="2809" y="2301"/>
                  </a:lnTo>
                  <a:lnTo>
                    <a:pt x="2813" y="2324"/>
                  </a:lnTo>
                  <a:lnTo>
                    <a:pt x="2815" y="2334"/>
                  </a:lnTo>
                  <a:lnTo>
                    <a:pt x="2819" y="2342"/>
                  </a:lnTo>
                  <a:lnTo>
                    <a:pt x="2820" y="2345"/>
                  </a:lnTo>
                  <a:lnTo>
                    <a:pt x="2822" y="2348"/>
                  </a:lnTo>
                  <a:lnTo>
                    <a:pt x="2824" y="2350"/>
                  </a:lnTo>
                  <a:lnTo>
                    <a:pt x="2827" y="2351"/>
                  </a:lnTo>
                  <a:lnTo>
                    <a:pt x="2829" y="2351"/>
                  </a:lnTo>
                  <a:lnTo>
                    <a:pt x="2832" y="2351"/>
                  </a:lnTo>
                  <a:lnTo>
                    <a:pt x="2835" y="2350"/>
                  </a:lnTo>
                  <a:lnTo>
                    <a:pt x="2838" y="2348"/>
                  </a:lnTo>
                  <a:lnTo>
                    <a:pt x="2846" y="2340"/>
                  </a:lnTo>
                  <a:lnTo>
                    <a:pt x="2854" y="2327"/>
                  </a:lnTo>
                  <a:lnTo>
                    <a:pt x="2857" y="2324"/>
                  </a:lnTo>
                  <a:lnTo>
                    <a:pt x="2863" y="2321"/>
                  </a:lnTo>
                  <a:lnTo>
                    <a:pt x="2865" y="2310"/>
                  </a:lnTo>
                  <a:lnTo>
                    <a:pt x="2866" y="2302"/>
                  </a:lnTo>
                  <a:lnTo>
                    <a:pt x="2873" y="2283"/>
                  </a:lnTo>
                  <a:lnTo>
                    <a:pt x="2880" y="2262"/>
                  </a:lnTo>
                  <a:lnTo>
                    <a:pt x="2882" y="2251"/>
                  </a:lnTo>
                  <a:lnTo>
                    <a:pt x="2884" y="2241"/>
                  </a:lnTo>
                  <a:lnTo>
                    <a:pt x="2882" y="2230"/>
                  </a:lnTo>
                  <a:lnTo>
                    <a:pt x="2879" y="2220"/>
                  </a:lnTo>
                  <a:lnTo>
                    <a:pt x="2872" y="2209"/>
                  </a:lnTo>
                  <a:lnTo>
                    <a:pt x="2866" y="2200"/>
                  </a:lnTo>
                  <a:lnTo>
                    <a:pt x="2863" y="2194"/>
                  </a:lnTo>
                  <a:lnTo>
                    <a:pt x="2862" y="2189"/>
                  </a:lnTo>
                  <a:lnTo>
                    <a:pt x="2861" y="2183"/>
                  </a:lnTo>
                  <a:lnTo>
                    <a:pt x="2861" y="2175"/>
                  </a:lnTo>
                  <a:lnTo>
                    <a:pt x="2865" y="2172"/>
                  </a:lnTo>
                  <a:lnTo>
                    <a:pt x="2869" y="2169"/>
                  </a:lnTo>
                  <a:lnTo>
                    <a:pt x="2871" y="2165"/>
                  </a:lnTo>
                  <a:lnTo>
                    <a:pt x="2872" y="2161"/>
                  </a:lnTo>
                  <a:lnTo>
                    <a:pt x="2872" y="2155"/>
                  </a:lnTo>
                  <a:lnTo>
                    <a:pt x="2871" y="2151"/>
                  </a:lnTo>
                  <a:lnTo>
                    <a:pt x="2870" y="2146"/>
                  </a:lnTo>
                  <a:lnTo>
                    <a:pt x="2868" y="2142"/>
                  </a:lnTo>
                  <a:lnTo>
                    <a:pt x="2874" y="2142"/>
                  </a:lnTo>
                  <a:lnTo>
                    <a:pt x="2881" y="2142"/>
                  </a:lnTo>
                  <a:lnTo>
                    <a:pt x="2886" y="2139"/>
                  </a:lnTo>
                  <a:lnTo>
                    <a:pt x="2890" y="2136"/>
                  </a:lnTo>
                  <a:lnTo>
                    <a:pt x="2893" y="2131"/>
                  </a:lnTo>
                  <a:lnTo>
                    <a:pt x="2895" y="2127"/>
                  </a:lnTo>
                  <a:lnTo>
                    <a:pt x="2895" y="2121"/>
                  </a:lnTo>
                  <a:lnTo>
                    <a:pt x="2893" y="2114"/>
                  </a:lnTo>
                  <a:lnTo>
                    <a:pt x="2897" y="2112"/>
                  </a:lnTo>
                  <a:lnTo>
                    <a:pt x="2902" y="2111"/>
                  </a:lnTo>
                  <a:lnTo>
                    <a:pt x="2906" y="2111"/>
                  </a:lnTo>
                  <a:lnTo>
                    <a:pt x="2911" y="2111"/>
                  </a:lnTo>
                  <a:lnTo>
                    <a:pt x="2921" y="2112"/>
                  </a:lnTo>
                  <a:lnTo>
                    <a:pt x="2930" y="2114"/>
                  </a:lnTo>
                  <a:lnTo>
                    <a:pt x="2939" y="2115"/>
                  </a:lnTo>
                  <a:lnTo>
                    <a:pt x="2948" y="2116"/>
                  </a:lnTo>
                  <a:lnTo>
                    <a:pt x="2958" y="2116"/>
                  </a:lnTo>
                  <a:lnTo>
                    <a:pt x="2966" y="2114"/>
                  </a:lnTo>
                  <a:lnTo>
                    <a:pt x="2969" y="2111"/>
                  </a:lnTo>
                  <a:lnTo>
                    <a:pt x="2972" y="2104"/>
                  </a:lnTo>
                  <a:lnTo>
                    <a:pt x="2976" y="2094"/>
                  </a:lnTo>
                  <a:lnTo>
                    <a:pt x="2978" y="2081"/>
                  </a:lnTo>
                  <a:lnTo>
                    <a:pt x="2984" y="2057"/>
                  </a:lnTo>
                  <a:lnTo>
                    <a:pt x="2989" y="2041"/>
                  </a:lnTo>
                  <a:lnTo>
                    <a:pt x="2995" y="2029"/>
                  </a:lnTo>
                  <a:lnTo>
                    <a:pt x="3002" y="2016"/>
                  </a:lnTo>
                  <a:lnTo>
                    <a:pt x="3009" y="2004"/>
                  </a:lnTo>
                  <a:lnTo>
                    <a:pt x="3018" y="1992"/>
                  </a:lnTo>
                  <a:lnTo>
                    <a:pt x="3026" y="1981"/>
                  </a:lnTo>
                  <a:lnTo>
                    <a:pt x="3036" y="1972"/>
                  </a:lnTo>
                  <a:lnTo>
                    <a:pt x="3047" y="1963"/>
                  </a:lnTo>
                  <a:lnTo>
                    <a:pt x="3060" y="1956"/>
                  </a:lnTo>
                  <a:lnTo>
                    <a:pt x="3067" y="1952"/>
                  </a:lnTo>
                  <a:lnTo>
                    <a:pt x="3074" y="1948"/>
                  </a:lnTo>
                  <a:lnTo>
                    <a:pt x="3079" y="1943"/>
                  </a:lnTo>
                  <a:lnTo>
                    <a:pt x="3084" y="1939"/>
                  </a:lnTo>
                  <a:lnTo>
                    <a:pt x="3087" y="1933"/>
                  </a:lnTo>
                  <a:lnTo>
                    <a:pt x="3091" y="1926"/>
                  </a:lnTo>
                  <a:lnTo>
                    <a:pt x="3091" y="1919"/>
                  </a:lnTo>
                  <a:lnTo>
                    <a:pt x="3091" y="1909"/>
                  </a:lnTo>
                  <a:lnTo>
                    <a:pt x="3078" y="1909"/>
                  </a:lnTo>
                  <a:lnTo>
                    <a:pt x="3062" y="1908"/>
                  </a:lnTo>
                  <a:lnTo>
                    <a:pt x="3062" y="1900"/>
                  </a:lnTo>
                  <a:lnTo>
                    <a:pt x="3059" y="1892"/>
                  </a:lnTo>
                  <a:lnTo>
                    <a:pt x="3054" y="1884"/>
                  </a:lnTo>
                  <a:lnTo>
                    <a:pt x="3049" y="1876"/>
                  </a:lnTo>
                  <a:lnTo>
                    <a:pt x="3034" y="1859"/>
                  </a:lnTo>
                  <a:lnTo>
                    <a:pt x="3019" y="1842"/>
                  </a:lnTo>
                  <a:lnTo>
                    <a:pt x="3013" y="1834"/>
                  </a:lnTo>
                  <a:lnTo>
                    <a:pt x="3008" y="1826"/>
                  </a:lnTo>
                  <a:lnTo>
                    <a:pt x="3005" y="1818"/>
                  </a:lnTo>
                  <a:lnTo>
                    <a:pt x="3004" y="1810"/>
                  </a:lnTo>
                  <a:lnTo>
                    <a:pt x="3004" y="1807"/>
                  </a:lnTo>
                  <a:lnTo>
                    <a:pt x="3005" y="1803"/>
                  </a:lnTo>
                  <a:lnTo>
                    <a:pt x="3008" y="1800"/>
                  </a:lnTo>
                  <a:lnTo>
                    <a:pt x="3011" y="1796"/>
                  </a:lnTo>
                  <a:lnTo>
                    <a:pt x="3014" y="1793"/>
                  </a:lnTo>
                  <a:lnTo>
                    <a:pt x="3019" y="1790"/>
                  </a:lnTo>
                  <a:lnTo>
                    <a:pt x="3025" y="1787"/>
                  </a:lnTo>
                  <a:lnTo>
                    <a:pt x="3032" y="1784"/>
                  </a:lnTo>
                  <a:lnTo>
                    <a:pt x="3038" y="1781"/>
                  </a:lnTo>
                  <a:lnTo>
                    <a:pt x="3044" y="1777"/>
                  </a:lnTo>
                  <a:lnTo>
                    <a:pt x="3047" y="1774"/>
                  </a:lnTo>
                  <a:lnTo>
                    <a:pt x="3051" y="1769"/>
                  </a:lnTo>
                  <a:lnTo>
                    <a:pt x="3053" y="1765"/>
                  </a:lnTo>
                  <a:lnTo>
                    <a:pt x="3054" y="1760"/>
                  </a:lnTo>
                  <a:lnTo>
                    <a:pt x="3055" y="1754"/>
                  </a:lnTo>
                  <a:lnTo>
                    <a:pt x="3055" y="1750"/>
                  </a:lnTo>
                  <a:lnTo>
                    <a:pt x="3055" y="1738"/>
                  </a:lnTo>
                  <a:lnTo>
                    <a:pt x="3055" y="1727"/>
                  </a:lnTo>
                  <a:lnTo>
                    <a:pt x="3055" y="1721"/>
                  </a:lnTo>
                  <a:lnTo>
                    <a:pt x="3057" y="1714"/>
                  </a:lnTo>
                  <a:lnTo>
                    <a:pt x="3058" y="1709"/>
                  </a:lnTo>
                  <a:lnTo>
                    <a:pt x="3060" y="1703"/>
                  </a:lnTo>
                  <a:lnTo>
                    <a:pt x="3065" y="1695"/>
                  </a:lnTo>
                  <a:lnTo>
                    <a:pt x="3070" y="1688"/>
                  </a:lnTo>
                  <a:lnTo>
                    <a:pt x="3077" y="1681"/>
                  </a:lnTo>
                  <a:lnTo>
                    <a:pt x="3083" y="1676"/>
                  </a:lnTo>
                  <a:lnTo>
                    <a:pt x="3087" y="1669"/>
                  </a:lnTo>
                  <a:lnTo>
                    <a:pt x="3091" y="1662"/>
                  </a:lnTo>
                  <a:lnTo>
                    <a:pt x="3091" y="1658"/>
                  </a:lnTo>
                  <a:lnTo>
                    <a:pt x="3092" y="1653"/>
                  </a:lnTo>
                  <a:lnTo>
                    <a:pt x="3091" y="1648"/>
                  </a:lnTo>
                  <a:lnTo>
                    <a:pt x="3090" y="1643"/>
                  </a:lnTo>
                  <a:lnTo>
                    <a:pt x="3100" y="1640"/>
                  </a:lnTo>
                  <a:lnTo>
                    <a:pt x="3109" y="1638"/>
                  </a:lnTo>
                  <a:lnTo>
                    <a:pt x="3119" y="1638"/>
                  </a:lnTo>
                  <a:lnTo>
                    <a:pt x="3129" y="1639"/>
                  </a:lnTo>
                  <a:lnTo>
                    <a:pt x="3129" y="1645"/>
                  </a:lnTo>
                  <a:lnTo>
                    <a:pt x="3129" y="1651"/>
                  </a:lnTo>
                  <a:lnTo>
                    <a:pt x="3132" y="1655"/>
                  </a:lnTo>
                  <a:lnTo>
                    <a:pt x="3134" y="1660"/>
                  </a:lnTo>
                  <a:lnTo>
                    <a:pt x="3141" y="1669"/>
                  </a:lnTo>
                  <a:lnTo>
                    <a:pt x="3149" y="1677"/>
                  </a:lnTo>
                  <a:lnTo>
                    <a:pt x="3156" y="1685"/>
                  </a:lnTo>
                  <a:lnTo>
                    <a:pt x="3161" y="1694"/>
                  </a:lnTo>
                  <a:lnTo>
                    <a:pt x="3163" y="1699"/>
                  </a:lnTo>
                  <a:lnTo>
                    <a:pt x="3163" y="1704"/>
                  </a:lnTo>
                  <a:lnTo>
                    <a:pt x="3163" y="1710"/>
                  </a:lnTo>
                  <a:lnTo>
                    <a:pt x="3160" y="1716"/>
                  </a:lnTo>
                  <a:lnTo>
                    <a:pt x="3165" y="1709"/>
                  </a:lnTo>
                  <a:lnTo>
                    <a:pt x="3172" y="1703"/>
                  </a:lnTo>
                  <a:lnTo>
                    <a:pt x="3178" y="1700"/>
                  </a:lnTo>
                  <a:lnTo>
                    <a:pt x="3186" y="1696"/>
                  </a:lnTo>
                  <a:lnTo>
                    <a:pt x="3202" y="1694"/>
                  </a:lnTo>
                  <a:lnTo>
                    <a:pt x="3221" y="1694"/>
                  </a:lnTo>
                  <a:lnTo>
                    <a:pt x="3231" y="1693"/>
                  </a:lnTo>
                  <a:lnTo>
                    <a:pt x="3240" y="1693"/>
                  </a:lnTo>
                  <a:lnTo>
                    <a:pt x="3246" y="1687"/>
                  </a:lnTo>
                  <a:lnTo>
                    <a:pt x="3251" y="1681"/>
                  </a:lnTo>
                  <a:lnTo>
                    <a:pt x="3247" y="1676"/>
                  </a:lnTo>
                  <a:lnTo>
                    <a:pt x="3242" y="1670"/>
                  </a:lnTo>
                  <a:lnTo>
                    <a:pt x="3239" y="1663"/>
                  </a:lnTo>
                  <a:lnTo>
                    <a:pt x="3237" y="1656"/>
                  </a:lnTo>
                  <a:lnTo>
                    <a:pt x="3233" y="1651"/>
                  </a:lnTo>
                  <a:lnTo>
                    <a:pt x="3230" y="1644"/>
                  </a:lnTo>
                  <a:lnTo>
                    <a:pt x="3224" y="1638"/>
                  </a:lnTo>
                  <a:lnTo>
                    <a:pt x="3218" y="1635"/>
                  </a:lnTo>
                  <a:lnTo>
                    <a:pt x="3210" y="1630"/>
                  </a:lnTo>
                  <a:lnTo>
                    <a:pt x="3202" y="1627"/>
                  </a:lnTo>
                  <a:lnTo>
                    <a:pt x="3200" y="1623"/>
                  </a:lnTo>
                  <a:lnTo>
                    <a:pt x="3198" y="1620"/>
                  </a:lnTo>
                  <a:lnTo>
                    <a:pt x="3196" y="1617"/>
                  </a:lnTo>
                  <a:lnTo>
                    <a:pt x="3196" y="1612"/>
                  </a:lnTo>
                  <a:lnTo>
                    <a:pt x="3232" y="1607"/>
                  </a:lnTo>
                  <a:lnTo>
                    <a:pt x="3263" y="1602"/>
                  </a:lnTo>
                  <a:lnTo>
                    <a:pt x="3271" y="1599"/>
                  </a:lnTo>
                  <a:lnTo>
                    <a:pt x="3278" y="1597"/>
                  </a:lnTo>
                  <a:lnTo>
                    <a:pt x="3284" y="1594"/>
                  </a:lnTo>
                  <a:lnTo>
                    <a:pt x="3291" y="1590"/>
                  </a:lnTo>
                  <a:lnTo>
                    <a:pt x="3298" y="1585"/>
                  </a:lnTo>
                  <a:lnTo>
                    <a:pt x="3305" y="1579"/>
                  </a:lnTo>
                  <a:lnTo>
                    <a:pt x="3312" y="1572"/>
                  </a:lnTo>
                  <a:lnTo>
                    <a:pt x="3319" y="1565"/>
                  </a:lnTo>
                  <a:lnTo>
                    <a:pt x="3321" y="1561"/>
                  </a:lnTo>
                  <a:lnTo>
                    <a:pt x="3323" y="1556"/>
                  </a:lnTo>
                  <a:lnTo>
                    <a:pt x="3325" y="1549"/>
                  </a:lnTo>
                  <a:lnTo>
                    <a:pt x="3326" y="1543"/>
                  </a:lnTo>
                  <a:lnTo>
                    <a:pt x="3329" y="1528"/>
                  </a:lnTo>
                  <a:lnTo>
                    <a:pt x="3330" y="1511"/>
                  </a:lnTo>
                  <a:lnTo>
                    <a:pt x="3331" y="1476"/>
                  </a:lnTo>
                  <a:lnTo>
                    <a:pt x="3329" y="1451"/>
                  </a:lnTo>
                  <a:lnTo>
                    <a:pt x="3328" y="1447"/>
                  </a:lnTo>
                  <a:lnTo>
                    <a:pt x="3324" y="1443"/>
                  </a:lnTo>
                  <a:lnTo>
                    <a:pt x="3321" y="1441"/>
                  </a:lnTo>
                  <a:lnTo>
                    <a:pt x="3317" y="1439"/>
                  </a:lnTo>
                  <a:lnTo>
                    <a:pt x="3315" y="1436"/>
                  </a:lnTo>
                  <a:lnTo>
                    <a:pt x="3313" y="1432"/>
                  </a:lnTo>
                  <a:lnTo>
                    <a:pt x="3313" y="1428"/>
                  </a:lnTo>
                  <a:lnTo>
                    <a:pt x="3316" y="1421"/>
                  </a:lnTo>
                  <a:lnTo>
                    <a:pt x="3330" y="1410"/>
                  </a:lnTo>
                  <a:lnTo>
                    <a:pt x="3347" y="1402"/>
                  </a:lnTo>
                  <a:lnTo>
                    <a:pt x="3352" y="1395"/>
                  </a:lnTo>
                  <a:lnTo>
                    <a:pt x="3354" y="1389"/>
                  </a:lnTo>
                  <a:lnTo>
                    <a:pt x="3355" y="1382"/>
                  </a:lnTo>
                  <a:lnTo>
                    <a:pt x="3355" y="1376"/>
                  </a:lnTo>
                  <a:lnTo>
                    <a:pt x="3354" y="1371"/>
                  </a:lnTo>
                  <a:lnTo>
                    <a:pt x="3352" y="1366"/>
                  </a:lnTo>
                  <a:lnTo>
                    <a:pt x="3348" y="1360"/>
                  </a:lnTo>
                  <a:lnTo>
                    <a:pt x="3345" y="1356"/>
                  </a:lnTo>
                  <a:lnTo>
                    <a:pt x="3337" y="1347"/>
                  </a:lnTo>
                  <a:lnTo>
                    <a:pt x="3329" y="1336"/>
                  </a:lnTo>
                  <a:lnTo>
                    <a:pt x="3324" y="1331"/>
                  </a:lnTo>
                  <a:lnTo>
                    <a:pt x="3321" y="1326"/>
                  </a:lnTo>
                  <a:lnTo>
                    <a:pt x="3319" y="1320"/>
                  </a:lnTo>
                  <a:lnTo>
                    <a:pt x="3316" y="1314"/>
                  </a:lnTo>
                  <a:lnTo>
                    <a:pt x="3325" y="1310"/>
                  </a:lnTo>
                  <a:lnTo>
                    <a:pt x="3332" y="1306"/>
                  </a:lnTo>
                  <a:lnTo>
                    <a:pt x="3338" y="1299"/>
                  </a:lnTo>
                  <a:lnTo>
                    <a:pt x="3342" y="1292"/>
                  </a:lnTo>
                  <a:lnTo>
                    <a:pt x="3352" y="1300"/>
                  </a:lnTo>
                  <a:lnTo>
                    <a:pt x="3365" y="1308"/>
                  </a:lnTo>
                  <a:lnTo>
                    <a:pt x="3382" y="1316"/>
                  </a:lnTo>
                  <a:lnTo>
                    <a:pt x="3398" y="1325"/>
                  </a:lnTo>
                  <a:lnTo>
                    <a:pt x="3414" y="1334"/>
                  </a:lnTo>
                  <a:lnTo>
                    <a:pt x="3428" y="1343"/>
                  </a:lnTo>
                  <a:lnTo>
                    <a:pt x="3432" y="1349"/>
                  </a:lnTo>
                  <a:lnTo>
                    <a:pt x="3436" y="1354"/>
                  </a:lnTo>
                  <a:lnTo>
                    <a:pt x="3438" y="1359"/>
                  </a:lnTo>
                  <a:lnTo>
                    <a:pt x="3438" y="1364"/>
                  </a:lnTo>
                  <a:lnTo>
                    <a:pt x="3452" y="1365"/>
                  </a:lnTo>
                  <a:lnTo>
                    <a:pt x="3464" y="1365"/>
                  </a:lnTo>
                  <a:lnTo>
                    <a:pt x="3478" y="1363"/>
                  </a:lnTo>
                  <a:lnTo>
                    <a:pt x="3490" y="1360"/>
                  </a:lnTo>
                  <a:lnTo>
                    <a:pt x="3506" y="1358"/>
                  </a:lnTo>
                  <a:lnTo>
                    <a:pt x="3521" y="1356"/>
                  </a:lnTo>
                  <a:lnTo>
                    <a:pt x="3529" y="1356"/>
                  </a:lnTo>
                  <a:lnTo>
                    <a:pt x="3537" y="1356"/>
                  </a:lnTo>
                  <a:lnTo>
                    <a:pt x="3545" y="1357"/>
                  </a:lnTo>
                  <a:lnTo>
                    <a:pt x="3553" y="1359"/>
                  </a:lnTo>
                  <a:lnTo>
                    <a:pt x="3564" y="1363"/>
                  </a:lnTo>
                  <a:lnTo>
                    <a:pt x="3577" y="1365"/>
                  </a:lnTo>
                  <a:lnTo>
                    <a:pt x="3588" y="1366"/>
                  </a:lnTo>
                  <a:lnTo>
                    <a:pt x="3600" y="1366"/>
                  </a:lnTo>
                  <a:lnTo>
                    <a:pt x="3624" y="1366"/>
                  </a:lnTo>
                  <a:lnTo>
                    <a:pt x="3649" y="1367"/>
                  </a:lnTo>
                  <a:lnTo>
                    <a:pt x="3649" y="1389"/>
                  </a:lnTo>
                  <a:lnTo>
                    <a:pt x="3649" y="1412"/>
                  </a:lnTo>
                  <a:lnTo>
                    <a:pt x="3650" y="1434"/>
                  </a:lnTo>
                  <a:lnTo>
                    <a:pt x="3650" y="1456"/>
                  </a:lnTo>
                  <a:lnTo>
                    <a:pt x="3659" y="1456"/>
                  </a:lnTo>
                  <a:lnTo>
                    <a:pt x="3668" y="1456"/>
                  </a:lnTo>
                  <a:lnTo>
                    <a:pt x="3677" y="1455"/>
                  </a:lnTo>
                  <a:lnTo>
                    <a:pt x="3686" y="1454"/>
                  </a:lnTo>
                  <a:lnTo>
                    <a:pt x="3698" y="1453"/>
                  </a:lnTo>
                  <a:lnTo>
                    <a:pt x="3709" y="1451"/>
                  </a:lnTo>
                  <a:lnTo>
                    <a:pt x="3720" y="1451"/>
                  </a:lnTo>
                  <a:lnTo>
                    <a:pt x="3732" y="1453"/>
                  </a:lnTo>
                  <a:lnTo>
                    <a:pt x="3733" y="1459"/>
                  </a:lnTo>
                  <a:lnTo>
                    <a:pt x="3733" y="1464"/>
                  </a:lnTo>
                  <a:lnTo>
                    <a:pt x="3732" y="1469"/>
                  </a:lnTo>
                  <a:lnTo>
                    <a:pt x="3730" y="1471"/>
                  </a:lnTo>
                  <a:lnTo>
                    <a:pt x="3723" y="1476"/>
                  </a:lnTo>
                  <a:lnTo>
                    <a:pt x="3714" y="1482"/>
                  </a:lnTo>
                  <a:lnTo>
                    <a:pt x="3708" y="1488"/>
                  </a:lnTo>
                  <a:lnTo>
                    <a:pt x="3703" y="1495"/>
                  </a:lnTo>
                  <a:lnTo>
                    <a:pt x="3701" y="1502"/>
                  </a:lnTo>
                  <a:lnTo>
                    <a:pt x="3699" y="1510"/>
                  </a:lnTo>
                  <a:lnTo>
                    <a:pt x="3699" y="1527"/>
                  </a:lnTo>
                  <a:lnTo>
                    <a:pt x="3700" y="1543"/>
                  </a:lnTo>
                  <a:lnTo>
                    <a:pt x="3713" y="1544"/>
                  </a:lnTo>
                  <a:lnTo>
                    <a:pt x="3725" y="1544"/>
                  </a:lnTo>
                  <a:lnTo>
                    <a:pt x="3738" y="1543"/>
                  </a:lnTo>
                  <a:lnTo>
                    <a:pt x="3750" y="1541"/>
                  </a:lnTo>
                  <a:lnTo>
                    <a:pt x="3763" y="1540"/>
                  </a:lnTo>
                  <a:lnTo>
                    <a:pt x="3775" y="1540"/>
                  </a:lnTo>
                  <a:lnTo>
                    <a:pt x="3788" y="1540"/>
                  </a:lnTo>
                  <a:lnTo>
                    <a:pt x="3799" y="1541"/>
                  </a:lnTo>
                  <a:lnTo>
                    <a:pt x="3801" y="1536"/>
                  </a:lnTo>
                  <a:lnTo>
                    <a:pt x="3801" y="1531"/>
                  </a:lnTo>
                  <a:lnTo>
                    <a:pt x="3807" y="1531"/>
                  </a:lnTo>
                  <a:lnTo>
                    <a:pt x="3812" y="1531"/>
                  </a:lnTo>
                  <a:lnTo>
                    <a:pt x="3816" y="1532"/>
                  </a:lnTo>
                  <a:lnTo>
                    <a:pt x="3821" y="1535"/>
                  </a:lnTo>
                  <a:lnTo>
                    <a:pt x="3830" y="1540"/>
                  </a:lnTo>
                  <a:lnTo>
                    <a:pt x="3838" y="1547"/>
                  </a:lnTo>
                  <a:lnTo>
                    <a:pt x="3847" y="1555"/>
                  </a:lnTo>
                  <a:lnTo>
                    <a:pt x="3857" y="1562"/>
                  </a:lnTo>
                  <a:lnTo>
                    <a:pt x="3863" y="1564"/>
                  </a:lnTo>
                  <a:lnTo>
                    <a:pt x="3870" y="1564"/>
                  </a:lnTo>
                  <a:lnTo>
                    <a:pt x="3875" y="1564"/>
                  </a:lnTo>
                  <a:lnTo>
                    <a:pt x="3883" y="1563"/>
                  </a:lnTo>
                  <a:lnTo>
                    <a:pt x="3878" y="1558"/>
                  </a:lnTo>
                  <a:lnTo>
                    <a:pt x="3873" y="1553"/>
                  </a:lnTo>
                  <a:lnTo>
                    <a:pt x="3870" y="1546"/>
                  </a:lnTo>
                  <a:lnTo>
                    <a:pt x="3867" y="1539"/>
                  </a:lnTo>
                  <a:lnTo>
                    <a:pt x="3867" y="1533"/>
                  </a:lnTo>
                  <a:lnTo>
                    <a:pt x="3869" y="1527"/>
                  </a:lnTo>
                  <a:lnTo>
                    <a:pt x="3870" y="1524"/>
                  </a:lnTo>
                  <a:lnTo>
                    <a:pt x="3872" y="1522"/>
                  </a:lnTo>
                  <a:lnTo>
                    <a:pt x="3875" y="1520"/>
                  </a:lnTo>
                  <a:lnTo>
                    <a:pt x="3879" y="1517"/>
                  </a:lnTo>
                  <a:lnTo>
                    <a:pt x="3879" y="1505"/>
                  </a:lnTo>
                  <a:lnTo>
                    <a:pt x="3879" y="1492"/>
                  </a:lnTo>
                  <a:lnTo>
                    <a:pt x="3879" y="1479"/>
                  </a:lnTo>
                  <a:lnTo>
                    <a:pt x="3880" y="1466"/>
                  </a:lnTo>
                  <a:lnTo>
                    <a:pt x="3888" y="1465"/>
                  </a:lnTo>
                  <a:lnTo>
                    <a:pt x="3896" y="1466"/>
                  </a:lnTo>
                  <a:lnTo>
                    <a:pt x="3903" y="1478"/>
                  </a:lnTo>
                  <a:lnTo>
                    <a:pt x="3911" y="1491"/>
                  </a:lnTo>
                  <a:lnTo>
                    <a:pt x="3919" y="1495"/>
                  </a:lnTo>
                  <a:lnTo>
                    <a:pt x="3929" y="1496"/>
                  </a:lnTo>
                  <a:lnTo>
                    <a:pt x="3939" y="1496"/>
                  </a:lnTo>
                  <a:lnTo>
                    <a:pt x="3948" y="1496"/>
                  </a:lnTo>
                  <a:lnTo>
                    <a:pt x="3957" y="1496"/>
                  </a:lnTo>
                  <a:lnTo>
                    <a:pt x="3965" y="1496"/>
                  </a:lnTo>
                  <a:lnTo>
                    <a:pt x="3965" y="1506"/>
                  </a:lnTo>
                  <a:lnTo>
                    <a:pt x="3966" y="1517"/>
                  </a:lnTo>
                  <a:lnTo>
                    <a:pt x="3972" y="1516"/>
                  </a:lnTo>
                  <a:lnTo>
                    <a:pt x="3979" y="1517"/>
                  </a:lnTo>
                  <a:lnTo>
                    <a:pt x="3986" y="1519"/>
                  </a:lnTo>
                  <a:lnTo>
                    <a:pt x="3991" y="1517"/>
                  </a:lnTo>
                  <a:lnTo>
                    <a:pt x="3991" y="1523"/>
                  </a:lnTo>
                  <a:lnTo>
                    <a:pt x="3993" y="1528"/>
                  </a:lnTo>
                  <a:lnTo>
                    <a:pt x="3994" y="1533"/>
                  </a:lnTo>
                  <a:lnTo>
                    <a:pt x="3996" y="1539"/>
                  </a:lnTo>
                  <a:lnTo>
                    <a:pt x="3998" y="1544"/>
                  </a:lnTo>
                  <a:lnTo>
                    <a:pt x="4002" y="1548"/>
                  </a:lnTo>
                  <a:lnTo>
                    <a:pt x="4005" y="1553"/>
                  </a:lnTo>
                  <a:lnTo>
                    <a:pt x="4009" y="1557"/>
                  </a:lnTo>
                  <a:lnTo>
                    <a:pt x="4013" y="1561"/>
                  </a:lnTo>
                  <a:lnTo>
                    <a:pt x="4018" y="1563"/>
                  </a:lnTo>
                  <a:lnTo>
                    <a:pt x="4022" y="1564"/>
                  </a:lnTo>
                  <a:lnTo>
                    <a:pt x="4027" y="1565"/>
                  </a:lnTo>
                  <a:lnTo>
                    <a:pt x="4031" y="1564"/>
                  </a:lnTo>
                  <a:lnTo>
                    <a:pt x="4036" y="1562"/>
                  </a:lnTo>
                  <a:lnTo>
                    <a:pt x="4040" y="1558"/>
                  </a:lnTo>
                  <a:lnTo>
                    <a:pt x="4045" y="1554"/>
                  </a:lnTo>
                  <a:lnTo>
                    <a:pt x="4046" y="1549"/>
                  </a:lnTo>
                  <a:lnTo>
                    <a:pt x="4046" y="1545"/>
                  </a:lnTo>
                  <a:lnTo>
                    <a:pt x="4046" y="1540"/>
                  </a:lnTo>
                  <a:lnTo>
                    <a:pt x="4045" y="1535"/>
                  </a:lnTo>
                  <a:lnTo>
                    <a:pt x="4044" y="1530"/>
                  </a:lnTo>
                  <a:lnTo>
                    <a:pt x="4044" y="1525"/>
                  </a:lnTo>
                  <a:lnTo>
                    <a:pt x="4045" y="1521"/>
                  </a:lnTo>
                  <a:lnTo>
                    <a:pt x="4048" y="1517"/>
                  </a:lnTo>
                  <a:lnTo>
                    <a:pt x="4054" y="1515"/>
                  </a:lnTo>
                  <a:lnTo>
                    <a:pt x="4059" y="1515"/>
                  </a:lnTo>
                  <a:lnTo>
                    <a:pt x="4062" y="1516"/>
                  </a:lnTo>
                  <a:lnTo>
                    <a:pt x="4067" y="1520"/>
                  </a:lnTo>
                  <a:lnTo>
                    <a:pt x="4069" y="1524"/>
                  </a:lnTo>
                  <a:lnTo>
                    <a:pt x="4071" y="1529"/>
                  </a:lnTo>
                  <a:lnTo>
                    <a:pt x="4072" y="1535"/>
                  </a:lnTo>
                  <a:lnTo>
                    <a:pt x="4072" y="1539"/>
                  </a:lnTo>
                  <a:lnTo>
                    <a:pt x="4079" y="1538"/>
                  </a:lnTo>
                  <a:lnTo>
                    <a:pt x="4085" y="1536"/>
                  </a:lnTo>
                  <a:lnTo>
                    <a:pt x="4089" y="1532"/>
                  </a:lnTo>
                  <a:lnTo>
                    <a:pt x="4093" y="1528"/>
                  </a:lnTo>
                  <a:lnTo>
                    <a:pt x="4099" y="1515"/>
                  </a:lnTo>
                  <a:lnTo>
                    <a:pt x="4102" y="1502"/>
                  </a:lnTo>
                  <a:lnTo>
                    <a:pt x="4118" y="1503"/>
                  </a:lnTo>
                  <a:lnTo>
                    <a:pt x="4133" y="1505"/>
                  </a:lnTo>
                  <a:lnTo>
                    <a:pt x="4144" y="1507"/>
                  </a:lnTo>
                  <a:lnTo>
                    <a:pt x="4155" y="1508"/>
                  </a:lnTo>
                  <a:lnTo>
                    <a:pt x="4162" y="1508"/>
                  </a:lnTo>
                  <a:lnTo>
                    <a:pt x="4168" y="1507"/>
                  </a:lnTo>
                  <a:lnTo>
                    <a:pt x="4174" y="1506"/>
                  </a:lnTo>
                  <a:lnTo>
                    <a:pt x="4181" y="1504"/>
                  </a:lnTo>
                  <a:lnTo>
                    <a:pt x="4186" y="1503"/>
                  </a:lnTo>
                  <a:lnTo>
                    <a:pt x="4191" y="1502"/>
                  </a:lnTo>
                  <a:lnTo>
                    <a:pt x="4194" y="1502"/>
                  </a:lnTo>
                  <a:lnTo>
                    <a:pt x="4198" y="1503"/>
                  </a:lnTo>
                  <a:lnTo>
                    <a:pt x="4201" y="1505"/>
                  </a:lnTo>
                  <a:lnTo>
                    <a:pt x="4204" y="1507"/>
                  </a:lnTo>
                  <a:lnTo>
                    <a:pt x="4208" y="1511"/>
                  </a:lnTo>
                  <a:lnTo>
                    <a:pt x="4211" y="1515"/>
                  </a:lnTo>
                  <a:lnTo>
                    <a:pt x="4219" y="1527"/>
                  </a:lnTo>
                  <a:lnTo>
                    <a:pt x="4231" y="1537"/>
                  </a:lnTo>
                  <a:lnTo>
                    <a:pt x="4242" y="1547"/>
                  </a:lnTo>
                  <a:lnTo>
                    <a:pt x="4255" y="1556"/>
                  </a:lnTo>
                  <a:lnTo>
                    <a:pt x="4268" y="1565"/>
                  </a:lnTo>
                  <a:lnTo>
                    <a:pt x="4282" y="1572"/>
                  </a:lnTo>
                  <a:lnTo>
                    <a:pt x="4296" y="1577"/>
                  </a:lnTo>
                  <a:lnTo>
                    <a:pt x="4309" y="1579"/>
                  </a:lnTo>
                  <a:lnTo>
                    <a:pt x="4310" y="1586"/>
                  </a:lnTo>
                  <a:lnTo>
                    <a:pt x="4313" y="1592"/>
                  </a:lnTo>
                  <a:lnTo>
                    <a:pt x="4316" y="1597"/>
                  </a:lnTo>
                  <a:lnTo>
                    <a:pt x="4318" y="1603"/>
                  </a:lnTo>
                  <a:lnTo>
                    <a:pt x="4322" y="1609"/>
                  </a:lnTo>
                  <a:lnTo>
                    <a:pt x="4325" y="1614"/>
                  </a:lnTo>
                  <a:lnTo>
                    <a:pt x="4327" y="1621"/>
                  </a:lnTo>
                  <a:lnTo>
                    <a:pt x="4329" y="1627"/>
                  </a:lnTo>
                  <a:lnTo>
                    <a:pt x="4329" y="1635"/>
                  </a:lnTo>
                  <a:lnTo>
                    <a:pt x="4329" y="1642"/>
                  </a:lnTo>
                  <a:lnTo>
                    <a:pt x="4327" y="1650"/>
                  </a:lnTo>
                  <a:lnTo>
                    <a:pt x="4326" y="1656"/>
                  </a:lnTo>
                  <a:lnTo>
                    <a:pt x="4322" y="1670"/>
                  </a:lnTo>
                  <a:lnTo>
                    <a:pt x="4317" y="1684"/>
                  </a:lnTo>
                  <a:lnTo>
                    <a:pt x="4314" y="1697"/>
                  </a:lnTo>
                  <a:lnTo>
                    <a:pt x="4313" y="1712"/>
                  </a:lnTo>
                  <a:lnTo>
                    <a:pt x="4313" y="1727"/>
                  </a:lnTo>
                  <a:lnTo>
                    <a:pt x="4313" y="1742"/>
                  </a:lnTo>
                  <a:lnTo>
                    <a:pt x="4311" y="1757"/>
                  </a:lnTo>
                  <a:lnTo>
                    <a:pt x="4309" y="1770"/>
                  </a:lnTo>
                  <a:lnTo>
                    <a:pt x="4307" y="1777"/>
                  </a:lnTo>
                  <a:lnTo>
                    <a:pt x="4303" y="1784"/>
                  </a:lnTo>
                  <a:lnTo>
                    <a:pt x="4300" y="1790"/>
                  </a:lnTo>
                  <a:lnTo>
                    <a:pt x="4296" y="1795"/>
                  </a:lnTo>
                  <a:lnTo>
                    <a:pt x="4286" y="1806"/>
                  </a:lnTo>
                  <a:lnTo>
                    <a:pt x="4278" y="1817"/>
                  </a:lnTo>
                  <a:lnTo>
                    <a:pt x="4275" y="1823"/>
                  </a:lnTo>
                  <a:lnTo>
                    <a:pt x="4273" y="1827"/>
                  </a:lnTo>
                  <a:lnTo>
                    <a:pt x="4270" y="1833"/>
                  </a:lnTo>
                  <a:lnTo>
                    <a:pt x="4269" y="1839"/>
                  </a:lnTo>
                  <a:lnTo>
                    <a:pt x="4268" y="1844"/>
                  </a:lnTo>
                  <a:lnTo>
                    <a:pt x="4269" y="1849"/>
                  </a:lnTo>
                  <a:lnTo>
                    <a:pt x="4270" y="1853"/>
                  </a:lnTo>
                  <a:lnTo>
                    <a:pt x="4273" y="1858"/>
                  </a:lnTo>
                  <a:lnTo>
                    <a:pt x="4276" y="1863"/>
                  </a:lnTo>
                  <a:lnTo>
                    <a:pt x="4281" y="1867"/>
                  </a:lnTo>
                  <a:lnTo>
                    <a:pt x="4288" y="1871"/>
                  </a:lnTo>
                  <a:lnTo>
                    <a:pt x="4296" y="1874"/>
                  </a:lnTo>
                  <a:lnTo>
                    <a:pt x="4300" y="1876"/>
                  </a:lnTo>
                  <a:lnTo>
                    <a:pt x="4305" y="1880"/>
                  </a:lnTo>
                  <a:lnTo>
                    <a:pt x="4309" y="1885"/>
                  </a:lnTo>
                  <a:lnTo>
                    <a:pt x="4313" y="1892"/>
                  </a:lnTo>
                  <a:lnTo>
                    <a:pt x="4319" y="1907"/>
                  </a:lnTo>
                  <a:lnTo>
                    <a:pt x="4324" y="1924"/>
                  </a:lnTo>
                  <a:lnTo>
                    <a:pt x="4327" y="1942"/>
                  </a:lnTo>
                  <a:lnTo>
                    <a:pt x="4331" y="1960"/>
                  </a:lnTo>
                  <a:lnTo>
                    <a:pt x="4332" y="1975"/>
                  </a:lnTo>
                  <a:lnTo>
                    <a:pt x="4332" y="1988"/>
                  </a:lnTo>
                  <a:lnTo>
                    <a:pt x="4325" y="1989"/>
                  </a:lnTo>
                  <a:lnTo>
                    <a:pt x="4321" y="1990"/>
                  </a:lnTo>
                  <a:lnTo>
                    <a:pt x="4317" y="1993"/>
                  </a:lnTo>
                  <a:lnTo>
                    <a:pt x="4316" y="1996"/>
                  </a:lnTo>
                  <a:lnTo>
                    <a:pt x="4315" y="1999"/>
                  </a:lnTo>
                  <a:lnTo>
                    <a:pt x="4316" y="2003"/>
                  </a:lnTo>
                  <a:lnTo>
                    <a:pt x="4317" y="2006"/>
                  </a:lnTo>
                  <a:lnTo>
                    <a:pt x="4319" y="2011"/>
                  </a:lnTo>
                  <a:lnTo>
                    <a:pt x="4325" y="2017"/>
                  </a:lnTo>
                  <a:lnTo>
                    <a:pt x="4333" y="2025"/>
                  </a:lnTo>
                  <a:lnTo>
                    <a:pt x="4340" y="2032"/>
                  </a:lnTo>
                  <a:lnTo>
                    <a:pt x="4346" y="2037"/>
                  </a:lnTo>
                  <a:lnTo>
                    <a:pt x="4359" y="2046"/>
                  </a:lnTo>
                  <a:lnTo>
                    <a:pt x="4373" y="2053"/>
                  </a:lnTo>
                  <a:lnTo>
                    <a:pt x="4387" y="2060"/>
                  </a:lnTo>
                  <a:lnTo>
                    <a:pt x="4400" y="2064"/>
                  </a:lnTo>
                  <a:lnTo>
                    <a:pt x="4431" y="2072"/>
                  </a:lnTo>
                  <a:lnTo>
                    <a:pt x="4461" y="2078"/>
                  </a:lnTo>
                  <a:lnTo>
                    <a:pt x="4472" y="2078"/>
                  </a:lnTo>
                  <a:lnTo>
                    <a:pt x="4482" y="2077"/>
                  </a:lnTo>
                  <a:lnTo>
                    <a:pt x="4483" y="2074"/>
                  </a:lnTo>
                  <a:lnTo>
                    <a:pt x="4482" y="2073"/>
                  </a:lnTo>
                  <a:lnTo>
                    <a:pt x="4483" y="2074"/>
                  </a:lnTo>
                  <a:lnTo>
                    <a:pt x="4482" y="2077"/>
                  </a:lnTo>
                  <a:lnTo>
                    <a:pt x="4487" y="2077"/>
                  </a:lnTo>
                  <a:lnTo>
                    <a:pt x="4490" y="2077"/>
                  </a:lnTo>
                  <a:lnTo>
                    <a:pt x="4491" y="2064"/>
                  </a:lnTo>
                  <a:lnTo>
                    <a:pt x="4491" y="2054"/>
                  </a:lnTo>
                  <a:lnTo>
                    <a:pt x="4491" y="2049"/>
                  </a:lnTo>
                  <a:lnTo>
                    <a:pt x="4490" y="2046"/>
                  </a:lnTo>
                  <a:lnTo>
                    <a:pt x="4489" y="2044"/>
                  </a:lnTo>
                  <a:lnTo>
                    <a:pt x="4488" y="2042"/>
                  </a:lnTo>
                  <a:lnTo>
                    <a:pt x="4487" y="2034"/>
                  </a:lnTo>
                  <a:lnTo>
                    <a:pt x="4487" y="2028"/>
                  </a:lnTo>
                  <a:lnTo>
                    <a:pt x="4487" y="2021"/>
                  </a:lnTo>
                  <a:lnTo>
                    <a:pt x="4489" y="2016"/>
                  </a:lnTo>
                  <a:lnTo>
                    <a:pt x="4491" y="2013"/>
                  </a:lnTo>
                  <a:lnTo>
                    <a:pt x="4495" y="2009"/>
                  </a:lnTo>
                  <a:lnTo>
                    <a:pt x="4498" y="2006"/>
                  </a:lnTo>
                  <a:lnTo>
                    <a:pt x="4503" y="2005"/>
                  </a:lnTo>
                  <a:lnTo>
                    <a:pt x="4524" y="1998"/>
                  </a:lnTo>
                  <a:lnTo>
                    <a:pt x="4547" y="1989"/>
                  </a:lnTo>
                  <a:lnTo>
                    <a:pt x="4555" y="1983"/>
                  </a:lnTo>
                  <a:lnTo>
                    <a:pt x="4561" y="1978"/>
                  </a:lnTo>
                  <a:lnTo>
                    <a:pt x="4564" y="1973"/>
                  </a:lnTo>
                  <a:lnTo>
                    <a:pt x="4567" y="1967"/>
                  </a:lnTo>
                  <a:lnTo>
                    <a:pt x="4567" y="1963"/>
                  </a:lnTo>
                  <a:lnTo>
                    <a:pt x="4564" y="1957"/>
                  </a:lnTo>
                  <a:lnTo>
                    <a:pt x="4562" y="1952"/>
                  </a:lnTo>
                  <a:lnTo>
                    <a:pt x="4557" y="1948"/>
                  </a:lnTo>
                  <a:lnTo>
                    <a:pt x="4537" y="1930"/>
                  </a:lnTo>
                  <a:lnTo>
                    <a:pt x="4521" y="1912"/>
                  </a:lnTo>
                  <a:lnTo>
                    <a:pt x="4516" y="1902"/>
                  </a:lnTo>
                  <a:lnTo>
                    <a:pt x="4513" y="1890"/>
                  </a:lnTo>
                  <a:lnTo>
                    <a:pt x="4511" y="1875"/>
                  </a:lnTo>
                  <a:lnTo>
                    <a:pt x="4508" y="1859"/>
                  </a:lnTo>
                  <a:lnTo>
                    <a:pt x="4508" y="1851"/>
                  </a:lnTo>
                  <a:lnTo>
                    <a:pt x="4510" y="1844"/>
                  </a:lnTo>
                  <a:lnTo>
                    <a:pt x="4511" y="1837"/>
                  </a:lnTo>
                  <a:lnTo>
                    <a:pt x="4512" y="1831"/>
                  </a:lnTo>
                  <a:lnTo>
                    <a:pt x="4515" y="1825"/>
                  </a:lnTo>
                  <a:lnTo>
                    <a:pt x="4519" y="1820"/>
                  </a:lnTo>
                  <a:lnTo>
                    <a:pt x="4522" y="1818"/>
                  </a:lnTo>
                  <a:lnTo>
                    <a:pt x="4528" y="1816"/>
                  </a:lnTo>
                  <a:lnTo>
                    <a:pt x="4534" y="1814"/>
                  </a:lnTo>
                  <a:lnTo>
                    <a:pt x="4537" y="1810"/>
                  </a:lnTo>
                  <a:lnTo>
                    <a:pt x="4540" y="1807"/>
                  </a:lnTo>
                  <a:lnTo>
                    <a:pt x="4541" y="1802"/>
                  </a:lnTo>
                  <a:lnTo>
                    <a:pt x="4543" y="1791"/>
                  </a:lnTo>
                  <a:lnTo>
                    <a:pt x="4543" y="1779"/>
                  </a:lnTo>
                  <a:lnTo>
                    <a:pt x="4543" y="1767"/>
                  </a:lnTo>
                  <a:lnTo>
                    <a:pt x="4544" y="1755"/>
                  </a:lnTo>
                  <a:lnTo>
                    <a:pt x="4546" y="1751"/>
                  </a:lnTo>
                  <a:lnTo>
                    <a:pt x="4549" y="1746"/>
                  </a:lnTo>
                  <a:lnTo>
                    <a:pt x="4554" y="1743"/>
                  </a:lnTo>
                  <a:lnTo>
                    <a:pt x="4560" y="1741"/>
                  </a:lnTo>
                  <a:lnTo>
                    <a:pt x="4560" y="1736"/>
                  </a:lnTo>
                  <a:lnTo>
                    <a:pt x="4561" y="1730"/>
                  </a:lnTo>
                  <a:lnTo>
                    <a:pt x="4568" y="1730"/>
                  </a:lnTo>
                  <a:lnTo>
                    <a:pt x="4576" y="1728"/>
                  </a:lnTo>
                  <a:lnTo>
                    <a:pt x="4584" y="1725"/>
                  </a:lnTo>
                  <a:lnTo>
                    <a:pt x="4592" y="1719"/>
                  </a:lnTo>
                  <a:lnTo>
                    <a:pt x="4609" y="1705"/>
                  </a:lnTo>
                  <a:lnTo>
                    <a:pt x="4625" y="1689"/>
                  </a:lnTo>
                  <a:lnTo>
                    <a:pt x="4642" y="1672"/>
                  </a:lnTo>
                  <a:lnTo>
                    <a:pt x="4656" y="1658"/>
                  </a:lnTo>
                  <a:lnTo>
                    <a:pt x="4663" y="1652"/>
                  </a:lnTo>
                  <a:lnTo>
                    <a:pt x="4670" y="1648"/>
                  </a:lnTo>
                  <a:lnTo>
                    <a:pt x="4672" y="1647"/>
                  </a:lnTo>
                  <a:lnTo>
                    <a:pt x="4676" y="1647"/>
                  </a:lnTo>
                  <a:lnTo>
                    <a:pt x="4678" y="1647"/>
                  </a:lnTo>
                  <a:lnTo>
                    <a:pt x="4680" y="1648"/>
                  </a:lnTo>
                  <a:lnTo>
                    <a:pt x="4687" y="1654"/>
                  </a:lnTo>
                  <a:lnTo>
                    <a:pt x="4694" y="1661"/>
                  </a:lnTo>
                  <a:lnTo>
                    <a:pt x="4700" y="1668"/>
                  </a:lnTo>
                  <a:lnTo>
                    <a:pt x="4705" y="1676"/>
                  </a:lnTo>
                  <a:lnTo>
                    <a:pt x="4711" y="1684"/>
                  </a:lnTo>
                  <a:lnTo>
                    <a:pt x="4717" y="1691"/>
                  </a:lnTo>
                  <a:lnTo>
                    <a:pt x="4720" y="1693"/>
                  </a:lnTo>
                  <a:lnTo>
                    <a:pt x="4725" y="1695"/>
                  </a:lnTo>
                  <a:lnTo>
                    <a:pt x="4728" y="1697"/>
                  </a:lnTo>
                  <a:lnTo>
                    <a:pt x="4733" y="1699"/>
                  </a:lnTo>
                  <a:lnTo>
                    <a:pt x="4751" y="1702"/>
                  </a:lnTo>
                  <a:lnTo>
                    <a:pt x="4770" y="1705"/>
                  </a:lnTo>
                  <a:lnTo>
                    <a:pt x="4779" y="1707"/>
                  </a:lnTo>
                  <a:lnTo>
                    <a:pt x="4790" y="1707"/>
                  </a:lnTo>
                  <a:lnTo>
                    <a:pt x="4799" y="1707"/>
                  </a:lnTo>
                  <a:lnTo>
                    <a:pt x="4808" y="1705"/>
                  </a:lnTo>
                  <a:lnTo>
                    <a:pt x="4811" y="1701"/>
                  </a:lnTo>
                  <a:lnTo>
                    <a:pt x="4816" y="1697"/>
                  </a:lnTo>
                  <a:lnTo>
                    <a:pt x="4819" y="1695"/>
                  </a:lnTo>
                  <a:lnTo>
                    <a:pt x="4824" y="1693"/>
                  </a:lnTo>
                  <a:lnTo>
                    <a:pt x="4832" y="1688"/>
                  </a:lnTo>
                  <a:lnTo>
                    <a:pt x="4842" y="1681"/>
                  </a:lnTo>
                  <a:lnTo>
                    <a:pt x="4844" y="1677"/>
                  </a:lnTo>
                  <a:lnTo>
                    <a:pt x="4847" y="1674"/>
                  </a:lnTo>
                  <a:lnTo>
                    <a:pt x="4849" y="1671"/>
                  </a:lnTo>
                  <a:lnTo>
                    <a:pt x="4853" y="1667"/>
                  </a:lnTo>
                  <a:lnTo>
                    <a:pt x="4853" y="1661"/>
                  </a:lnTo>
                  <a:lnTo>
                    <a:pt x="4855" y="1656"/>
                  </a:lnTo>
                  <a:lnTo>
                    <a:pt x="4857" y="1652"/>
                  </a:lnTo>
                  <a:lnTo>
                    <a:pt x="4860" y="1647"/>
                  </a:lnTo>
                  <a:lnTo>
                    <a:pt x="4868" y="1640"/>
                  </a:lnTo>
                  <a:lnTo>
                    <a:pt x="4876" y="1634"/>
                  </a:lnTo>
                  <a:lnTo>
                    <a:pt x="4868" y="1629"/>
                  </a:lnTo>
                  <a:lnTo>
                    <a:pt x="4857" y="1626"/>
                  </a:lnTo>
                  <a:lnTo>
                    <a:pt x="4857" y="1621"/>
                  </a:lnTo>
                  <a:lnTo>
                    <a:pt x="4857" y="1617"/>
                  </a:lnTo>
                  <a:lnTo>
                    <a:pt x="4857" y="1612"/>
                  </a:lnTo>
                  <a:lnTo>
                    <a:pt x="4859" y="1609"/>
                  </a:lnTo>
                  <a:lnTo>
                    <a:pt x="4863" y="1602"/>
                  </a:lnTo>
                  <a:lnTo>
                    <a:pt x="4868" y="1595"/>
                  </a:lnTo>
                  <a:lnTo>
                    <a:pt x="4874" y="1588"/>
                  </a:lnTo>
                  <a:lnTo>
                    <a:pt x="4879" y="1580"/>
                  </a:lnTo>
                  <a:lnTo>
                    <a:pt x="4880" y="1577"/>
                  </a:lnTo>
                  <a:lnTo>
                    <a:pt x="4880" y="1573"/>
                  </a:lnTo>
                  <a:lnTo>
                    <a:pt x="4880" y="1569"/>
                  </a:lnTo>
                  <a:lnTo>
                    <a:pt x="4879" y="1564"/>
                  </a:lnTo>
                  <a:lnTo>
                    <a:pt x="4875" y="1558"/>
                  </a:lnTo>
                  <a:lnTo>
                    <a:pt x="4872" y="1554"/>
                  </a:lnTo>
                  <a:lnTo>
                    <a:pt x="4867" y="1549"/>
                  </a:lnTo>
                  <a:lnTo>
                    <a:pt x="4863" y="1545"/>
                  </a:lnTo>
                  <a:lnTo>
                    <a:pt x="4857" y="1543"/>
                  </a:lnTo>
                  <a:lnTo>
                    <a:pt x="4851" y="1539"/>
                  </a:lnTo>
                  <a:lnTo>
                    <a:pt x="4844" y="1538"/>
                  </a:lnTo>
                  <a:lnTo>
                    <a:pt x="4838" y="1536"/>
                  </a:lnTo>
                  <a:lnTo>
                    <a:pt x="4810" y="1533"/>
                  </a:lnTo>
                  <a:lnTo>
                    <a:pt x="4785" y="1532"/>
                  </a:lnTo>
                  <a:lnTo>
                    <a:pt x="4783" y="1517"/>
                  </a:lnTo>
                  <a:lnTo>
                    <a:pt x="4781" y="1504"/>
                  </a:lnTo>
                  <a:lnTo>
                    <a:pt x="4772" y="1504"/>
                  </a:lnTo>
                  <a:lnTo>
                    <a:pt x="4765" y="1503"/>
                  </a:lnTo>
                  <a:lnTo>
                    <a:pt x="4759" y="1502"/>
                  </a:lnTo>
                  <a:lnTo>
                    <a:pt x="4753" y="1499"/>
                  </a:lnTo>
                  <a:lnTo>
                    <a:pt x="4749" y="1497"/>
                  </a:lnTo>
                  <a:lnTo>
                    <a:pt x="4745" y="1495"/>
                  </a:lnTo>
                  <a:lnTo>
                    <a:pt x="4742" y="1491"/>
                  </a:lnTo>
                  <a:lnTo>
                    <a:pt x="4740" y="1488"/>
                  </a:lnTo>
                  <a:lnTo>
                    <a:pt x="4736" y="1478"/>
                  </a:lnTo>
                  <a:lnTo>
                    <a:pt x="4734" y="1466"/>
                  </a:lnTo>
                  <a:lnTo>
                    <a:pt x="4732" y="1453"/>
                  </a:lnTo>
                  <a:lnTo>
                    <a:pt x="4731" y="1437"/>
                  </a:lnTo>
                  <a:lnTo>
                    <a:pt x="4725" y="1434"/>
                  </a:lnTo>
                  <a:lnTo>
                    <a:pt x="4720" y="1432"/>
                  </a:lnTo>
                  <a:lnTo>
                    <a:pt x="4717" y="1429"/>
                  </a:lnTo>
                  <a:lnTo>
                    <a:pt x="4713" y="1425"/>
                  </a:lnTo>
                  <a:lnTo>
                    <a:pt x="4708" y="1417"/>
                  </a:lnTo>
                  <a:lnTo>
                    <a:pt x="4704" y="1408"/>
                  </a:lnTo>
                  <a:lnTo>
                    <a:pt x="4700" y="1398"/>
                  </a:lnTo>
                  <a:lnTo>
                    <a:pt x="4695" y="1389"/>
                  </a:lnTo>
                  <a:lnTo>
                    <a:pt x="4693" y="1385"/>
                  </a:lnTo>
                  <a:lnTo>
                    <a:pt x="4690" y="1382"/>
                  </a:lnTo>
                  <a:lnTo>
                    <a:pt x="4686" y="1379"/>
                  </a:lnTo>
                  <a:lnTo>
                    <a:pt x="4682" y="1375"/>
                  </a:lnTo>
                  <a:lnTo>
                    <a:pt x="4675" y="1373"/>
                  </a:lnTo>
                  <a:lnTo>
                    <a:pt x="4669" y="1372"/>
                  </a:lnTo>
                  <a:lnTo>
                    <a:pt x="4663" y="1371"/>
                  </a:lnTo>
                  <a:lnTo>
                    <a:pt x="4659" y="1371"/>
                  </a:lnTo>
                  <a:lnTo>
                    <a:pt x="4649" y="1373"/>
                  </a:lnTo>
                  <a:lnTo>
                    <a:pt x="4639" y="1379"/>
                  </a:lnTo>
                  <a:lnTo>
                    <a:pt x="4622" y="1391"/>
                  </a:lnTo>
                  <a:lnTo>
                    <a:pt x="4603" y="1402"/>
                  </a:lnTo>
                  <a:lnTo>
                    <a:pt x="4601" y="1398"/>
                  </a:lnTo>
                  <a:lnTo>
                    <a:pt x="4600" y="1393"/>
                  </a:lnTo>
                  <a:lnTo>
                    <a:pt x="4598" y="1390"/>
                  </a:lnTo>
                  <a:lnTo>
                    <a:pt x="4598" y="1387"/>
                  </a:lnTo>
                  <a:lnTo>
                    <a:pt x="4600" y="1381"/>
                  </a:lnTo>
                  <a:lnTo>
                    <a:pt x="4603" y="1375"/>
                  </a:lnTo>
                  <a:lnTo>
                    <a:pt x="4608" y="1371"/>
                  </a:lnTo>
                  <a:lnTo>
                    <a:pt x="4612" y="1366"/>
                  </a:lnTo>
                  <a:lnTo>
                    <a:pt x="4617" y="1360"/>
                  </a:lnTo>
                  <a:lnTo>
                    <a:pt x="4620" y="1352"/>
                  </a:lnTo>
                  <a:lnTo>
                    <a:pt x="4620" y="1346"/>
                  </a:lnTo>
                  <a:lnTo>
                    <a:pt x="4619" y="1339"/>
                  </a:lnTo>
                  <a:lnTo>
                    <a:pt x="4617" y="1333"/>
                  </a:lnTo>
                  <a:lnTo>
                    <a:pt x="4613" y="1326"/>
                  </a:lnTo>
                  <a:lnTo>
                    <a:pt x="4610" y="1319"/>
                  </a:lnTo>
                  <a:lnTo>
                    <a:pt x="4608" y="1313"/>
                  </a:lnTo>
                  <a:lnTo>
                    <a:pt x="4605" y="1306"/>
                  </a:lnTo>
                  <a:lnTo>
                    <a:pt x="4605" y="1298"/>
                  </a:lnTo>
                  <a:lnTo>
                    <a:pt x="4623" y="1297"/>
                  </a:lnTo>
                  <a:lnTo>
                    <a:pt x="4637" y="1294"/>
                  </a:lnTo>
                  <a:lnTo>
                    <a:pt x="4643" y="1293"/>
                  </a:lnTo>
                  <a:lnTo>
                    <a:pt x="4647" y="1291"/>
                  </a:lnTo>
                  <a:lnTo>
                    <a:pt x="4651" y="1289"/>
                  </a:lnTo>
                  <a:lnTo>
                    <a:pt x="4655" y="1286"/>
                  </a:lnTo>
                  <a:lnTo>
                    <a:pt x="4658" y="1283"/>
                  </a:lnTo>
                  <a:lnTo>
                    <a:pt x="4660" y="1278"/>
                  </a:lnTo>
                  <a:lnTo>
                    <a:pt x="4662" y="1274"/>
                  </a:lnTo>
                  <a:lnTo>
                    <a:pt x="4663" y="1268"/>
                  </a:lnTo>
                  <a:lnTo>
                    <a:pt x="4664" y="1254"/>
                  </a:lnTo>
                  <a:lnTo>
                    <a:pt x="4664" y="1237"/>
                  </a:lnTo>
                  <a:lnTo>
                    <a:pt x="4663" y="1221"/>
                  </a:lnTo>
                  <a:lnTo>
                    <a:pt x="4661" y="1209"/>
                  </a:lnTo>
                  <a:lnTo>
                    <a:pt x="4660" y="1204"/>
                  </a:lnTo>
                  <a:lnTo>
                    <a:pt x="4658" y="1200"/>
                  </a:lnTo>
                  <a:lnTo>
                    <a:pt x="4654" y="1196"/>
                  </a:lnTo>
                  <a:lnTo>
                    <a:pt x="4652" y="1193"/>
                  </a:lnTo>
                  <a:lnTo>
                    <a:pt x="4644" y="1186"/>
                  </a:lnTo>
                  <a:lnTo>
                    <a:pt x="4635" y="1182"/>
                  </a:lnTo>
                  <a:lnTo>
                    <a:pt x="4623" y="1175"/>
                  </a:lnTo>
                  <a:lnTo>
                    <a:pt x="4611" y="1168"/>
                  </a:lnTo>
                  <a:lnTo>
                    <a:pt x="4605" y="1174"/>
                  </a:lnTo>
                  <a:lnTo>
                    <a:pt x="4598" y="1178"/>
                  </a:lnTo>
                  <a:lnTo>
                    <a:pt x="4590" y="1180"/>
                  </a:lnTo>
                  <a:lnTo>
                    <a:pt x="4582" y="1182"/>
                  </a:lnTo>
                  <a:lnTo>
                    <a:pt x="4580" y="1169"/>
                  </a:lnTo>
                  <a:lnTo>
                    <a:pt x="4579" y="1155"/>
                  </a:lnTo>
                  <a:lnTo>
                    <a:pt x="4578" y="1149"/>
                  </a:lnTo>
                  <a:lnTo>
                    <a:pt x="4578" y="1143"/>
                  </a:lnTo>
                  <a:lnTo>
                    <a:pt x="4579" y="1136"/>
                  </a:lnTo>
                  <a:lnTo>
                    <a:pt x="4580" y="1130"/>
                  </a:lnTo>
                  <a:lnTo>
                    <a:pt x="4584" y="1125"/>
                  </a:lnTo>
                  <a:lnTo>
                    <a:pt x="4587" y="1120"/>
                  </a:lnTo>
                  <a:lnTo>
                    <a:pt x="4592" y="1116"/>
                  </a:lnTo>
                  <a:lnTo>
                    <a:pt x="4596" y="1111"/>
                  </a:lnTo>
                  <a:lnTo>
                    <a:pt x="4600" y="1106"/>
                  </a:lnTo>
                  <a:lnTo>
                    <a:pt x="4603" y="1101"/>
                  </a:lnTo>
                  <a:lnTo>
                    <a:pt x="4604" y="1095"/>
                  </a:lnTo>
                  <a:lnTo>
                    <a:pt x="4604" y="1088"/>
                  </a:lnTo>
                  <a:lnTo>
                    <a:pt x="4605" y="1093"/>
                  </a:lnTo>
                  <a:lnTo>
                    <a:pt x="4609" y="1095"/>
                  </a:lnTo>
                  <a:lnTo>
                    <a:pt x="4613" y="1095"/>
                  </a:lnTo>
                  <a:lnTo>
                    <a:pt x="4618" y="1095"/>
                  </a:lnTo>
                  <a:lnTo>
                    <a:pt x="4631" y="1090"/>
                  </a:lnTo>
                  <a:lnTo>
                    <a:pt x="4646" y="1084"/>
                  </a:lnTo>
                  <a:lnTo>
                    <a:pt x="4661" y="1076"/>
                  </a:lnTo>
                  <a:lnTo>
                    <a:pt x="4675" y="1065"/>
                  </a:lnTo>
                  <a:lnTo>
                    <a:pt x="4685" y="1057"/>
                  </a:lnTo>
                  <a:lnTo>
                    <a:pt x="4691" y="1051"/>
                  </a:lnTo>
                  <a:lnTo>
                    <a:pt x="4694" y="1040"/>
                  </a:lnTo>
                  <a:lnTo>
                    <a:pt x="4696" y="1031"/>
                  </a:lnTo>
                  <a:lnTo>
                    <a:pt x="4697" y="1021"/>
                  </a:lnTo>
                  <a:lnTo>
                    <a:pt x="4697" y="1011"/>
                  </a:lnTo>
                  <a:lnTo>
                    <a:pt x="4696" y="990"/>
                  </a:lnTo>
                  <a:lnTo>
                    <a:pt x="4696" y="970"/>
                  </a:lnTo>
                  <a:lnTo>
                    <a:pt x="4697" y="950"/>
                  </a:lnTo>
                  <a:lnTo>
                    <a:pt x="4701" y="931"/>
                  </a:lnTo>
                  <a:lnTo>
                    <a:pt x="4702" y="912"/>
                  </a:lnTo>
                  <a:lnTo>
                    <a:pt x="4702" y="892"/>
                  </a:lnTo>
                  <a:lnTo>
                    <a:pt x="4694" y="892"/>
                  </a:lnTo>
                  <a:lnTo>
                    <a:pt x="4686" y="895"/>
                  </a:lnTo>
                  <a:lnTo>
                    <a:pt x="4678" y="897"/>
                  </a:lnTo>
                  <a:lnTo>
                    <a:pt x="4670" y="900"/>
                  </a:lnTo>
                  <a:lnTo>
                    <a:pt x="4662" y="904"/>
                  </a:lnTo>
                  <a:lnTo>
                    <a:pt x="4654" y="906"/>
                  </a:lnTo>
                  <a:lnTo>
                    <a:pt x="4647" y="907"/>
                  </a:lnTo>
                  <a:lnTo>
                    <a:pt x="4639" y="907"/>
                  </a:lnTo>
                  <a:lnTo>
                    <a:pt x="4639" y="895"/>
                  </a:lnTo>
                  <a:lnTo>
                    <a:pt x="4642" y="882"/>
                  </a:lnTo>
                  <a:lnTo>
                    <a:pt x="4645" y="870"/>
                  </a:lnTo>
                  <a:lnTo>
                    <a:pt x="4650" y="857"/>
                  </a:lnTo>
                  <a:lnTo>
                    <a:pt x="4660" y="832"/>
                  </a:lnTo>
                  <a:lnTo>
                    <a:pt x="4670" y="807"/>
                  </a:lnTo>
                  <a:lnTo>
                    <a:pt x="4675" y="794"/>
                  </a:lnTo>
                  <a:lnTo>
                    <a:pt x="4679" y="782"/>
                  </a:lnTo>
                  <a:lnTo>
                    <a:pt x="4682" y="770"/>
                  </a:lnTo>
                  <a:lnTo>
                    <a:pt x="4683" y="758"/>
                  </a:lnTo>
                  <a:lnTo>
                    <a:pt x="4683" y="745"/>
                  </a:lnTo>
                  <a:lnTo>
                    <a:pt x="4679" y="733"/>
                  </a:lnTo>
                  <a:lnTo>
                    <a:pt x="4677" y="727"/>
                  </a:lnTo>
                  <a:lnTo>
                    <a:pt x="4675" y="720"/>
                  </a:lnTo>
                  <a:lnTo>
                    <a:pt x="4671" y="715"/>
                  </a:lnTo>
                  <a:lnTo>
                    <a:pt x="4667" y="708"/>
                  </a:lnTo>
                  <a:lnTo>
                    <a:pt x="4663" y="704"/>
                  </a:lnTo>
                  <a:lnTo>
                    <a:pt x="4660" y="701"/>
                  </a:lnTo>
                  <a:lnTo>
                    <a:pt x="4655" y="699"/>
                  </a:lnTo>
                  <a:lnTo>
                    <a:pt x="4652" y="696"/>
                  </a:lnTo>
                  <a:lnTo>
                    <a:pt x="4643" y="693"/>
                  </a:lnTo>
                  <a:lnTo>
                    <a:pt x="4634" y="690"/>
                  </a:lnTo>
                  <a:lnTo>
                    <a:pt x="4625" y="687"/>
                  </a:lnTo>
                  <a:lnTo>
                    <a:pt x="4617" y="683"/>
                  </a:lnTo>
                  <a:lnTo>
                    <a:pt x="4613" y="679"/>
                  </a:lnTo>
                  <a:lnTo>
                    <a:pt x="4610" y="677"/>
                  </a:lnTo>
                  <a:lnTo>
                    <a:pt x="4606" y="673"/>
                  </a:lnTo>
                  <a:lnTo>
                    <a:pt x="4604" y="668"/>
                  </a:lnTo>
                  <a:lnTo>
                    <a:pt x="4602" y="659"/>
                  </a:lnTo>
                  <a:lnTo>
                    <a:pt x="4600" y="651"/>
                  </a:lnTo>
                  <a:lnTo>
                    <a:pt x="4598" y="642"/>
                  </a:lnTo>
                  <a:lnTo>
                    <a:pt x="4598" y="633"/>
                  </a:lnTo>
                  <a:lnTo>
                    <a:pt x="4600" y="613"/>
                  </a:lnTo>
                  <a:lnTo>
                    <a:pt x="4598" y="595"/>
                  </a:lnTo>
                  <a:lnTo>
                    <a:pt x="4596" y="584"/>
                  </a:lnTo>
                  <a:lnTo>
                    <a:pt x="4593" y="571"/>
                  </a:lnTo>
                  <a:lnTo>
                    <a:pt x="4589" y="560"/>
                  </a:lnTo>
                  <a:lnTo>
                    <a:pt x="4587" y="547"/>
                  </a:lnTo>
                  <a:lnTo>
                    <a:pt x="4594" y="546"/>
                  </a:lnTo>
                  <a:lnTo>
                    <a:pt x="4601" y="546"/>
                  </a:lnTo>
                  <a:lnTo>
                    <a:pt x="4608" y="546"/>
                  </a:lnTo>
                  <a:lnTo>
                    <a:pt x="4612" y="547"/>
                  </a:lnTo>
                  <a:lnTo>
                    <a:pt x="4617" y="551"/>
                  </a:lnTo>
                  <a:lnTo>
                    <a:pt x="4620" y="555"/>
                  </a:lnTo>
                  <a:lnTo>
                    <a:pt x="4621" y="561"/>
                  </a:lnTo>
                  <a:lnTo>
                    <a:pt x="4621" y="569"/>
                  </a:lnTo>
                  <a:lnTo>
                    <a:pt x="4626" y="569"/>
                  </a:lnTo>
                  <a:lnTo>
                    <a:pt x="4629" y="569"/>
                  </a:lnTo>
                  <a:lnTo>
                    <a:pt x="4633" y="568"/>
                  </a:lnTo>
                  <a:lnTo>
                    <a:pt x="4636" y="567"/>
                  </a:lnTo>
                  <a:lnTo>
                    <a:pt x="4643" y="562"/>
                  </a:lnTo>
                  <a:lnTo>
                    <a:pt x="4650" y="556"/>
                  </a:lnTo>
                  <a:lnTo>
                    <a:pt x="4656" y="551"/>
                  </a:lnTo>
                  <a:lnTo>
                    <a:pt x="4664" y="545"/>
                  </a:lnTo>
                  <a:lnTo>
                    <a:pt x="4671" y="540"/>
                  </a:lnTo>
                  <a:lnTo>
                    <a:pt x="4678" y="537"/>
                  </a:lnTo>
                  <a:lnTo>
                    <a:pt x="4686" y="535"/>
                  </a:lnTo>
                  <a:lnTo>
                    <a:pt x="4694" y="532"/>
                  </a:lnTo>
                  <a:lnTo>
                    <a:pt x="4701" y="530"/>
                  </a:lnTo>
                  <a:lnTo>
                    <a:pt x="4708" y="527"/>
                  </a:lnTo>
                  <a:lnTo>
                    <a:pt x="4713" y="522"/>
                  </a:lnTo>
                  <a:lnTo>
                    <a:pt x="4718" y="517"/>
                  </a:lnTo>
                  <a:lnTo>
                    <a:pt x="4723" y="510"/>
                  </a:lnTo>
                  <a:lnTo>
                    <a:pt x="4726" y="503"/>
                  </a:lnTo>
                  <a:lnTo>
                    <a:pt x="4728" y="493"/>
                  </a:lnTo>
                  <a:lnTo>
                    <a:pt x="4729" y="485"/>
                  </a:lnTo>
                  <a:lnTo>
                    <a:pt x="4728" y="477"/>
                  </a:lnTo>
                  <a:lnTo>
                    <a:pt x="4727" y="471"/>
                  </a:lnTo>
                  <a:lnTo>
                    <a:pt x="4725" y="465"/>
                  </a:lnTo>
                  <a:lnTo>
                    <a:pt x="4721" y="461"/>
                  </a:lnTo>
                  <a:lnTo>
                    <a:pt x="4717" y="457"/>
                  </a:lnTo>
                  <a:lnTo>
                    <a:pt x="4711" y="454"/>
                  </a:lnTo>
                  <a:lnTo>
                    <a:pt x="4701" y="462"/>
                  </a:lnTo>
                  <a:lnTo>
                    <a:pt x="4691" y="469"/>
                  </a:lnTo>
                  <a:lnTo>
                    <a:pt x="4684" y="472"/>
                  </a:lnTo>
                  <a:lnTo>
                    <a:pt x="4678" y="474"/>
                  </a:lnTo>
                  <a:lnTo>
                    <a:pt x="4671" y="476"/>
                  </a:lnTo>
                  <a:lnTo>
                    <a:pt x="4664" y="477"/>
                  </a:lnTo>
                  <a:lnTo>
                    <a:pt x="4671" y="476"/>
                  </a:lnTo>
                  <a:lnTo>
                    <a:pt x="4678" y="474"/>
                  </a:lnTo>
                  <a:lnTo>
                    <a:pt x="4684" y="472"/>
                  </a:lnTo>
                  <a:lnTo>
                    <a:pt x="4691" y="469"/>
                  </a:lnTo>
                  <a:lnTo>
                    <a:pt x="4701" y="462"/>
                  </a:lnTo>
                  <a:lnTo>
                    <a:pt x="4711" y="454"/>
                  </a:lnTo>
                  <a:lnTo>
                    <a:pt x="4705" y="450"/>
                  </a:lnTo>
                  <a:lnTo>
                    <a:pt x="4697" y="448"/>
                  </a:lnTo>
                  <a:lnTo>
                    <a:pt x="4691" y="446"/>
                  </a:lnTo>
                  <a:lnTo>
                    <a:pt x="4683" y="445"/>
                  </a:lnTo>
                  <a:lnTo>
                    <a:pt x="4666" y="443"/>
                  </a:lnTo>
                  <a:lnTo>
                    <a:pt x="4651" y="441"/>
                  </a:lnTo>
                  <a:lnTo>
                    <a:pt x="4641" y="439"/>
                  </a:lnTo>
                  <a:lnTo>
                    <a:pt x="4631" y="437"/>
                  </a:lnTo>
                  <a:lnTo>
                    <a:pt x="4621" y="433"/>
                  </a:lnTo>
                  <a:lnTo>
                    <a:pt x="4613" y="430"/>
                  </a:lnTo>
                  <a:lnTo>
                    <a:pt x="4604" y="425"/>
                  </a:lnTo>
                  <a:lnTo>
                    <a:pt x="4596" y="420"/>
                  </a:lnTo>
                  <a:lnTo>
                    <a:pt x="4588" y="414"/>
                  </a:lnTo>
                  <a:lnTo>
                    <a:pt x="4581" y="407"/>
                  </a:lnTo>
                  <a:lnTo>
                    <a:pt x="4568" y="392"/>
                  </a:lnTo>
                  <a:lnTo>
                    <a:pt x="4555" y="378"/>
                  </a:lnTo>
                  <a:lnTo>
                    <a:pt x="4545" y="361"/>
                  </a:lnTo>
                  <a:lnTo>
                    <a:pt x="4537" y="342"/>
                  </a:lnTo>
                  <a:lnTo>
                    <a:pt x="4534" y="338"/>
                  </a:lnTo>
                  <a:lnTo>
                    <a:pt x="4531" y="333"/>
                  </a:lnTo>
                  <a:lnTo>
                    <a:pt x="4528" y="330"/>
                  </a:lnTo>
                  <a:lnTo>
                    <a:pt x="4523" y="326"/>
                  </a:lnTo>
                  <a:lnTo>
                    <a:pt x="4515" y="322"/>
                  </a:lnTo>
                  <a:lnTo>
                    <a:pt x="4507" y="318"/>
                  </a:lnTo>
                  <a:lnTo>
                    <a:pt x="4499" y="315"/>
                  </a:lnTo>
                  <a:lnTo>
                    <a:pt x="4493" y="312"/>
                  </a:lnTo>
                  <a:lnTo>
                    <a:pt x="4489" y="309"/>
                  </a:lnTo>
                  <a:lnTo>
                    <a:pt x="4487" y="307"/>
                  </a:lnTo>
                  <a:lnTo>
                    <a:pt x="4485" y="304"/>
                  </a:lnTo>
                  <a:lnTo>
                    <a:pt x="4482" y="300"/>
                  </a:lnTo>
                  <a:lnTo>
                    <a:pt x="4467" y="300"/>
                  </a:lnTo>
                  <a:lnTo>
                    <a:pt x="4456" y="299"/>
                  </a:lnTo>
                  <a:lnTo>
                    <a:pt x="4452" y="298"/>
                  </a:lnTo>
                  <a:lnTo>
                    <a:pt x="4447" y="294"/>
                  </a:lnTo>
                  <a:lnTo>
                    <a:pt x="4442" y="290"/>
                  </a:lnTo>
                  <a:lnTo>
                    <a:pt x="4437" y="284"/>
                  </a:lnTo>
                  <a:lnTo>
                    <a:pt x="4433" y="282"/>
                  </a:lnTo>
                  <a:lnTo>
                    <a:pt x="4429" y="281"/>
                  </a:lnTo>
                  <a:lnTo>
                    <a:pt x="4424" y="281"/>
                  </a:lnTo>
                  <a:lnTo>
                    <a:pt x="4420" y="283"/>
                  </a:lnTo>
                  <a:lnTo>
                    <a:pt x="4412" y="289"/>
                  </a:lnTo>
                  <a:lnTo>
                    <a:pt x="4406" y="294"/>
                  </a:lnTo>
                  <a:lnTo>
                    <a:pt x="4397" y="304"/>
                  </a:lnTo>
                  <a:lnTo>
                    <a:pt x="4388" y="312"/>
                  </a:lnTo>
                  <a:lnTo>
                    <a:pt x="4380" y="318"/>
                  </a:lnTo>
                  <a:lnTo>
                    <a:pt x="4371" y="323"/>
                  </a:lnTo>
                  <a:lnTo>
                    <a:pt x="4362" y="326"/>
                  </a:lnTo>
                  <a:lnTo>
                    <a:pt x="4351" y="330"/>
                  </a:lnTo>
                  <a:lnTo>
                    <a:pt x="4340" y="331"/>
                  </a:lnTo>
                  <a:lnTo>
                    <a:pt x="4326" y="333"/>
                  </a:lnTo>
                  <a:lnTo>
                    <a:pt x="4300" y="334"/>
                  </a:lnTo>
                  <a:lnTo>
                    <a:pt x="4273" y="335"/>
                  </a:lnTo>
                  <a:lnTo>
                    <a:pt x="4260" y="334"/>
                  </a:lnTo>
                  <a:lnTo>
                    <a:pt x="4247" y="333"/>
                  </a:lnTo>
                  <a:lnTo>
                    <a:pt x="4234" y="330"/>
                  </a:lnTo>
                  <a:lnTo>
                    <a:pt x="4222" y="325"/>
                  </a:lnTo>
                  <a:lnTo>
                    <a:pt x="4207" y="318"/>
                  </a:lnTo>
                  <a:lnTo>
                    <a:pt x="4192" y="312"/>
                  </a:lnTo>
                  <a:lnTo>
                    <a:pt x="4178" y="307"/>
                  </a:lnTo>
                  <a:lnTo>
                    <a:pt x="4165" y="304"/>
                  </a:lnTo>
                  <a:lnTo>
                    <a:pt x="4151" y="302"/>
                  </a:lnTo>
                  <a:lnTo>
                    <a:pt x="4136" y="301"/>
                  </a:lnTo>
                  <a:lnTo>
                    <a:pt x="4121" y="302"/>
                  </a:lnTo>
                  <a:lnTo>
                    <a:pt x="4104" y="306"/>
                  </a:lnTo>
                  <a:lnTo>
                    <a:pt x="4084" y="310"/>
                  </a:lnTo>
                  <a:lnTo>
                    <a:pt x="4053" y="316"/>
                  </a:lnTo>
                  <a:lnTo>
                    <a:pt x="4046" y="316"/>
                  </a:lnTo>
                  <a:lnTo>
                    <a:pt x="4038" y="316"/>
                  </a:lnTo>
                  <a:lnTo>
                    <a:pt x="4032" y="316"/>
                  </a:lnTo>
                  <a:lnTo>
                    <a:pt x="4026" y="315"/>
                  </a:lnTo>
                  <a:lnTo>
                    <a:pt x="4021" y="313"/>
                  </a:lnTo>
                  <a:lnTo>
                    <a:pt x="4017" y="309"/>
                  </a:lnTo>
                  <a:lnTo>
                    <a:pt x="4014" y="306"/>
                  </a:lnTo>
                  <a:lnTo>
                    <a:pt x="4013" y="300"/>
                  </a:lnTo>
                  <a:lnTo>
                    <a:pt x="4012" y="293"/>
                  </a:lnTo>
                  <a:lnTo>
                    <a:pt x="4011" y="288"/>
                  </a:lnTo>
                  <a:lnTo>
                    <a:pt x="4009" y="283"/>
                  </a:lnTo>
                  <a:lnTo>
                    <a:pt x="4006" y="279"/>
                  </a:lnTo>
                  <a:lnTo>
                    <a:pt x="4004" y="274"/>
                  </a:lnTo>
                  <a:lnTo>
                    <a:pt x="4001" y="272"/>
                  </a:lnTo>
                  <a:lnTo>
                    <a:pt x="3996" y="268"/>
                  </a:lnTo>
                  <a:lnTo>
                    <a:pt x="3993" y="266"/>
                  </a:lnTo>
                  <a:lnTo>
                    <a:pt x="3982" y="264"/>
                  </a:lnTo>
                  <a:lnTo>
                    <a:pt x="3972" y="263"/>
                  </a:lnTo>
                  <a:lnTo>
                    <a:pt x="3961" y="261"/>
                  </a:lnTo>
                  <a:lnTo>
                    <a:pt x="3949" y="261"/>
                  </a:lnTo>
                  <a:lnTo>
                    <a:pt x="3941" y="261"/>
                  </a:lnTo>
                  <a:lnTo>
                    <a:pt x="3935" y="260"/>
                  </a:lnTo>
                  <a:lnTo>
                    <a:pt x="3929" y="259"/>
                  </a:lnTo>
                  <a:lnTo>
                    <a:pt x="3924" y="257"/>
                  </a:lnTo>
                  <a:lnTo>
                    <a:pt x="3920" y="255"/>
                  </a:lnTo>
                  <a:lnTo>
                    <a:pt x="3916" y="252"/>
                  </a:lnTo>
                  <a:lnTo>
                    <a:pt x="3913" y="249"/>
                  </a:lnTo>
                  <a:lnTo>
                    <a:pt x="3911" y="246"/>
                  </a:lnTo>
                  <a:lnTo>
                    <a:pt x="3905" y="238"/>
                  </a:lnTo>
                  <a:lnTo>
                    <a:pt x="3899" y="230"/>
                  </a:lnTo>
                  <a:lnTo>
                    <a:pt x="3892" y="220"/>
                  </a:lnTo>
                  <a:lnTo>
                    <a:pt x="3883" y="212"/>
                  </a:lnTo>
                  <a:lnTo>
                    <a:pt x="3878" y="209"/>
                  </a:lnTo>
                  <a:lnTo>
                    <a:pt x="3873" y="207"/>
                  </a:lnTo>
                  <a:lnTo>
                    <a:pt x="3867" y="207"/>
                  </a:lnTo>
                  <a:lnTo>
                    <a:pt x="3864" y="208"/>
                  </a:lnTo>
                  <a:lnTo>
                    <a:pt x="3861" y="210"/>
                  </a:lnTo>
                  <a:lnTo>
                    <a:pt x="3857" y="214"/>
                  </a:lnTo>
                  <a:lnTo>
                    <a:pt x="3854" y="218"/>
                  </a:lnTo>
                  <a:lnTo>
                    <a:pt x="3851" y="223"/>
                  </a:lnTo>
                  <a:lnTo>
                    <a:pt x="3845" y="246"/>
                  </a:lnTo>
                  <a:lnTo>
                    <a:pt x="3841" y="264"/>
                  </a:lnTo>
                  <a:lnTo>
                    <a:pt x="3831" y="264"/>
                  </a:lnTo>
                  <a:lnTo>
                    <a:pt x="3822" y="264"/>
                  </a:lnTo>
                  <a:lnTo>
                    <a:pt x="3813" y="266"/>
                  </a:lnTo>
                  <a:lnTo>
                    <a:pt x="3804" y="268"/>
                  </a:lnTo>
                  <a:lnTo>
                    <a:pt x="3805" y="280"/>
                  </a:lnTo>
                  <a:lnTo>
                    <a:pt x="3806" y="291"/>
                  </a:lnTo>
                  <a:lnTo>
                    <a:pt x="3792" y="290"/>
                  </a:lnTo>
                  <a:lnTo>
                    <a:pt x="3779" y="288"/>
                  </a:lnTo>
                  <a:lnTo>
                    <a:pt x="3764" y="284"/>
                  </a:lnTo>
                  <a:lnTo>
                    <a:pt x="3749" y="281"/>
                  </a:lnTo>
                  <a:lnTo>
                    <a:pt x="3734" y="277"/>
                  </a:lnTo>
                  <a:lnTo>
                    <a:pt x="3719" y="275"/>
                  </a:lnTo>
                  <a:lnTo>
                    <a:pt x="3706" y="274"/>
                  </a:lnTo>
                  <a:lnTo>
                    <a:pt x="3692" y="274"/>
                  </a:lnTo>
                  <a:lnTo>
                    <a:pt x="3692" y="292"/>
                  </a:lnTo>
                  <a:lnTo>
                    <a:pt x="3693" y="310"/>
                  </a:lnTo>
                  <a:lnTo>
                    <a:pt x="3695" y="329"/>
                  </a:lnTo>
                  <a:lnTo>
                    <a:pt x="3695" y="348"/>
                  </a:lnTo>
                  <a:lnTo>
                    <a:pt x="3681" y="348"/>
                  </a:lnTo>
                  <a:lnTo>
                    <a:pt x="3665" y="350"/>
                  </a:lnTo>
                  <a:lnTo>
                    <a:pt x="3649" y="353"/>
                  </a:lnTo>
                  <a:lnTo>
                    <a:pt x="3634" y="357"/>
                  </a:lnTo>
                  <a:lnTo>
                    <a:pt x="3609" y="362"/>
                  </a:lnTo>
                  <a:lnTo>
                    <a:pt x="3585" y="365"/>
                  </a:lnTo>
                  <a:lnTo>
                    <a:pt x="3572" y="366"/>
                  </a:lnTo>
                  <a:lnTo>
                    <a:pt x="3561" y="365"/>
                  </a:lnTo>
                  <a:lnTo>
                    <a:pt x="3550" y="363"/>
                  </a:lnTo>
                  <a:lnTo>
                    <a:pt x="3538" y="359"/>
                  </a:lnTo>
                  <a:lnTo>
                    <a:pt x="3527" y="354"/>
                  </a:lnTo>
                  <a:lnTo>
                    <a:pt x="3516" y="345"/>
                  </a:lnTo>
                  <a:lnTo>
                    <a:pt x="3504" y="335"/>
                  </a:lnTo>
                  <a:lnTo>
                    <a:pt x="3493" y="326"/>
                  </a:lnTo>
                  <a:lnTo>
                    <a:pt x="3481" y="318"/>
                  </a:lnTo>
                  <a:lnTo>
                    <a:pt x="3469" y="312"/>
                  </a:lnTo>
                  <a:lnTo>
                    <a:pt x="3463" y="309"/>
                  </a:lnTo>
                  <a:lnTo>
                    <a:pt x="3456" y="308"/>
                  </a:lnTo>
                  <a:lnTo>
                    <a:pt x="3451" y="308"/>
                  </a:lnTo>
                  <a:lnTo>
                    <a:pt x="3444" y="309"/>
                  </a:lnTo>
                  <a:lnTo>
                    <a:pt x="3439" y="316"/>
                  </a:lnTo>
                  <a:lnTo>
                    <a:pt x="3434" y="324"/>
                  </a:lnTo>
                  <a:lnTo>
                    <a:pt x="3427" y="331"/>
                  </a:lnTo>
                  <a:lnTo>
                    <a:pt x="3419" y="337"/>
                  </a:lnTo>
                  <a:lnTo>
                    <a:pt x="3415" y="338"/>
                  </a:lnTo>
                  <a:lnTo>
                    <a:pt x="3411" y="339"/>
                  </a:lnTo>
                  <a:lnTo>
                    <a:pt x="3407" y="339"/>
                  </a:lnTo>
                  <a:lnTo>
                    <a:pt x="3404" y="339"/>
                  </a:lnTo>
                  <a:lnTo>
                    <a:pt x="3400" y="337"/>
                  </a:lnTo>
                  <a:lnTo>
                    <a:pt x="3397" y="334"/>
                  </a:lnTo>
                  <a:lnTo>
                    <a:pt x="3395" y="330"/>
                  </a:lnTo>
                  <a:lnTo>
                    <a:pt x="3391" y="324"/>
                  </a:lnTo>
                  <a:lnTo>
                    <a:pt x="3390" y="317"/>
                  </a:lnTo>
                  <a:lnTo>
                    <a:pt x="3389" y="309"/>
                  </a:lnTo>
                  <a:lnTo>
                    <a:pt x="3388" y="302"/>
                  </a:lnTo>
                  <a:lnTo>
                    <a:pt x="3388" y="294"/>
                  </a:lnTo>
                  <a:lnTo>
                    <a:pt x="3389" y="280"/>
                  </a:lnTo>
                  <a:lnTo>
                    <a:pt x="3389" y="265"/>
                  </a:lnTo>
                  <a:lnTo>
                    <a:pt x="3385" y="264"/>
                  </a:lnTo>
                  <a:lnTo>
                    <a:pt x="3381" y="265"/>
                  </a:lnTo>
                  <a:lnTo>
                    <a:pt x="3378" y="265"/>
                  </a:lnTo>
                  <a:lnTo>
                    <a:pt x="3375" y="266"/>
                  </a:lnTo>
                  <a:lnTo>
                    <a:pt x="3371" y="271"/>
                  </a:lnTo>
                  <a:lnTo>
                    <a:pt x="3367" y="276"/>
                  </a:lnTo>
                  <a:lnTo>
                    <a:pt x="3365" y="282"/>
                  </a:lnTo>
                  <a:lnTo>
                    <a:pt x="3362" y="289"/>
                  </a:lnTo>
                  <a:lnTo>
                    <a:pt x="3358" y="294"/>
                  </a:lnTo>
                  <a:lnTo>
                    <a:pt x="3353" y="299"/>
                  </a:lnTo>
                  <a:lnTo>
                    <a:pt x="3346" y="302"/>
                  </a:lnTo>
                  <a:lnTo>
                    <a:pt x="3339" y="304"/>
                  </a:lnTo>
                  <a:lnTo>
                    <a:pt x="3332" y="302"/>
                  </a:lnTo>
                  <a:lnTo>
                    <a:pt x="3325" y="301"/>
                  </a:lnTo>
                  <a:lnTo>
                    <a:pt x="3311" y="294"/>
                  </a:lnTo>
                  <a:lnTo>
                    <a:pt x="3298" y="289"/>
                  </a:lnTo>
                  <a:lnTo>
                    <a:pt x="3290" y="285"/>
                  </a:lnTo>
                  <a:lnTo>
                    <a:pt x="3282" y="284"/>
                  </a:lnTo>
                  <a:lnTo>
                    <a:pt x="3274" y="283"/>
                  </a:lnTo>
                  <a:lnTo>
                    <a:pt x="3266" y="284"/>
                  </a:lnTo>
                  <a:lnTo>
                    <a:pt x="3259" y="287"/>
                  </a:lnTo>
                  <a:lnTo>
                    <a:pt x="3252" y="289"/>
                  </a:lnTo>
                  <a:lnTo>
                    <a:pt x="3247" y="292"/>
                  </a:lnTo>
                  <a:lnTo>
                    <a:pt x="3240" y="297"/>
                  </a:lnTo>
                  <a:lnTo>
                    <a:pt x="3235" y="302"/>
                  </a:lnTo>
                  <a:lnTo>
                    <a:pt x="3230" y="308"/>
                  </a:lnTo>
                  <a:lnTo>
                    <a:pt x="3225" y="315"/>
                  </a:lnTo>
                  <a:lnTo>
                    <a:pt x="3222" y="322"/>
                  </a:lnTo>
                  <a:lnTo>
                    <a:pt x="3218" y="330"/>
                  </a:lnTo>
                  <a:lnTo>
                    <a:pt x="3216" y="337"/>
                  </a:lnTo>
                  <a:lnTo>
                    <a:pt x="3214" y="345"/>
                  </a:lnTo>
                  <a:lnTo>
                    <a:pt x="3213" y="353"/>
                  </a:lnTo>
                  <a:lnTo>
                    <a:pt x="3197" y="354"/>
                  </a:lnTo>
                  <a:lnTo>
                    <a:pt x="3181" y="356"/>
                  </a:lnTo>
                  <a:lnTo>
                    <a:pt x="3166" y="358"/>
                  </a:lnTo>
                  <a:lnTo>
                    <a:pt x="3151" y="362"/>
                  </a:lnTo>
                  <a:lnTo>
                    <a:pt x="3122" y="371"/>
                  </a:lnTo>
                  <a:lnTo>
                    <a:pt x="3092" y="380"/>
                  </a:lnTo>
                  <a:lnTo>
                    <a:pt x="3078" y="383"/>
                  </a:lnTo>
                  <a:lnTo>
                    <a:pt x="3063" y="387"/>
                  </a:lnTo>
                  <a:lnTo>
                    <a:pt x="3049" y="390"/>
                  </a:lnTo>
                  <a:lnTo>
                    <a:pt x="3033" y="392"/>
                  </a:lnTo>
                  <a:lnTo>
                    <a:pt x="3018" y="394"/>
                  </a:lnTo>
                  <a:lnTo>
                    <a:pt x="3002" y="394"/>
                  </a:lnTo>
                  <a:lnTo>
                    <a:pt x="2986" y="392"/>
                  </a:lnTo>
                  <a:lnTo>
                    <a:pt x="2969" y="390"/>
                  </a:lnTo>
                  <a:lnTo>
                    <a:pt x="2948" y="388"/>
                  </a:lnTo>
                  <a:lnTo>
                    <a:pt x="2932" y="388"/>
                  </a:lnTo>
                  <a:lnTo>
                    <a:pt x="2927" y="387"/>
                  </a:lnTo>
                  <a:lnTo>
                    <a:pt x="2920" y="383"/>
                  </a:lnTo>
                  <a:lnTo>
                    <a:pt x="2913" y="376"/>
                  </a:lnTo>
                  <a:lnTo>
                    <a:pt x="2905" y="366"/>
                  </a:lnTo>
                  <a:lnTo>
                    <a:pt x="2902" y="362"/>
                  </a:lnTo>
                  <a:lnTo>
                    <a:pt x="2898" y="359"/>
                  </a:lnTo>
                  <a:lnTo>
                    <a:pt x="2895" y="357"/>
                  </a:lnTo>
                  <a:lnTo>
                    <a:pt x="2891" y="357"/>
                  </a:lnTo>
                  <a:lnTo>
                    <a:pt x="2888" y="358"/>
                  </a:lnTo>
                  <a:lnTo>
                    <a:pt x="2885" y="361"/>
                  </a:lnTo>
                  <a:lnTo>
                    <a:pt x="2881" y="363"/>
                  </a:lnTo>
                  <a:lnTo>
                    <a:pt x="2878" y="366"/>
                  </a:lnTo>
                  <a:lnTo>
                    <a:pt x="2873" y="375"/>
                  </a:lnTo>
                  <a:lnTo>
                    <a:pt x="2869" y="384"/>
                  </a:lnTo>
                  <a:lnTo>
                    <a:pt x="2866" y="394"/>
                  </a:lnTo>
                  <a:lnTo>
                    <a:pt x="2866" y="400"/>
                  </a:lnTo>
                  <a:lnTo>
                    <a:pt x="2861" y="399"/>
                  </a:lnTo>
                  <a:lnTo>
                    <a:pt x="2856" y="396"/>
                  </a:lnTo>
                  <a:lnTo>
                    <a:pt x="2850" y="391"/>
                  </a:lnTo>
                  <a:lnTo>
                    <a:pt x="2847" y="387"/>
                  </a:lnTo>
                  <a:lnTo>
                    <a:pt x="2839" y="374"/>
                  </a:lnTo>
                  <a:lnTo>
                    <a:pt x="2832" y="358"/>
                  </a:lnTo>
                  <a:lnTo>
                    <a:pt x="2822" y="326"/>
                  </a:lnTo>
                  <a:lnTo>
                    <a:pt x="2813" y="300"/>
                  </a:lnTo>
                  <a:lnTo>
                    <a:pt x="2827" y="300"/>
                  </a:lnTo>
                  <a:lnTo>
                    <a:pt x="2841" y="301"/>
                  </a:lnTo>
                  <a:lnTo>
                    <a:pt x="2855" y="304"/>
                  </a:lnTo>
                  <a:lnTo>
                    <a:pt x="2870" y="304"/>
                  </a:lnTo>
                  <a:lnTo>
                    <a:pt x="2876" y="302"/>
                  </a:lnTo>
                  <a:lnTo>
                    <a:pt x="2882" y="301"/>
                  </a:lnTo>
                  <a:lnTo>
                    <a:pt x="2888" y="299"/>
                  </a:lnTo>
                  <a:lnTo>
                    <a:pt x="2893" y="297"/>
                  </a:lnTo>
                  <a:lnTo>
                    <a:pt x="2895" y="310"/>
                  </a:lnTo>
                  <a:lnTo>
                    <a:pt x="2899" y="322"/>
                  </a:lnTo>
                  <a:lnTo>
                    <a:pt x="2905" y="315"/>
                  </a:lnTo>
                  <a:lnTo>
                    <a:pt x="2912" y="309"/>
                  </a:lnTo>
                  <a:lnTo>
                    <a:pt x="2921" y="305"/>
                  </a:lnTo>
                  <a:lnTo>
                    <a:pt x="2929" y="301"/>
                  </a:lnTo>
                  <a:lnTo>
                    <a:pt x="2923" y="293"/>
                  </a:lnTo>
                  <a:lnTo>
                    <a:pt x="2918" y="284"/>
                  </a:lnTo>
                  <a:lnTo>
                    <a:pt x="2912" y="274"/>
                  </a:lnTo>
                  <a:lnTo>
                    <a:pt x="2907" y="264"/>
                  </a:lnTo>
                  <a:lnTo>
                    <a:pt x="2897" y="242"/>
                  </a:lnTo>
                  <a:lnTo>
                    <a:pt x="2887" y="220"/>
                  </a:lnTo>
                  <a:lnTo>
                    <a:pt x="2881" y="210"/>
                  </a:lnTo>
                  <a:lnTo>
                    <a:pt x="2876" y="200"/>
                  </a:lnTo>
                  <a:lnTo>
                    <a:pt x="2869" y="191"/>
                  </a:lnTo>
                  <a:lnTo>
                    <a:pt x="2862" y="183"/>
                  </a:lnTo>
                  <a:lnTo>
                    <a:pt x="2854" y="175"/>
                  </a:lnTo>
                  <a:lnTo>
                    <a:pt x="2845" y="169"/>
                  </a:lnTo>
                  <a:lnTo>
                    <a:pt x="2835" y="165"/>
                  </a:lnTo>
                  <a:lnTo>
                    <a:pt x="2824" y="162"/>
                  </a:lnTo>
                  <a:lnTo>
                    <a:pt x="2813" y="161"/>
                  </a:lnTo>
                  <a:lnTo>
                    <a:pt x="2803" y="160"/>
                  </a:lnTo>
                  <a:lnTo>
                    <a:pt x="2794" y="160"/>
                  </a:lnTo>
                  <a:lnTo>
                    <a:pt x="2784" y="161"/>
                  </a:lnTo>
                  <a:lnTo>
                    <a:pt x="2776" y="164"/>
                  </a:lnTo>
                  <a:lnTo>
                    <a:pt x="2769" y="166"/>
                  </a:lnTo>
                  <a:lnTo>
                    <a:pt x="2761" y="168"/>
                  </a:lnTo>
                  <a:lnTo>
                    <a:pt x="2754" y="171"/>
                  </a:lnTo>
                  <a:lnTo>
                    <a:pt x="2748" y="176"/>
                  </a:lnTo>
                  <a:lnTo>
                    <a:pt x="2741" y="182"/>
                  </a:lnTo>
                  <a:lnTo>
                    <a:pt x="2735" y="187"/>
                  </a:lnTo>
                  <a:lnTo>
                    <a:pt x="2730" y="193"/>
                  </a:lnTo>
                  <a:lnTo>
                    <a:pt x="2720" y="208"/>
                  </a:lnTo>
                  <a:lnTo>
                    <a:pt x="2710" y="225"/>
                  </a:lnTo>
                  <a:lnTo>
                    <a:pt x="2701" y="225"/>
                  </a:lnTo>
                  <a:lnTo>
                    <a:pt x="2691" y="225"/>
                  </a:lnTo>
                  <a:lnTo>
                    <a:pt x="2680" y="224"/>
                  </a:lnTo>
                  <a:lnTo>
                    <a:pt x="2668" y="225"/>
                  </a:lnTo>
                  <a:lnTo>
                    <a:pt x="2664" y="226"/>
                  </a:lnTo>
                  <a:lnTo>
                    <a:pt x="2659" y="227"/>
                  </a:lnTo>
                  <a:lnTo>
                    <a:pt x="2655" y="230"/>
                  </a:lnTo>
                  <a:lnTo>
                    <a:pt x="2651" y="232"/>
                  </a:lnTo>
                  <a:lnTo>
                    <a:pt x="2651" y="226"/>
                  </a:lnTo>
                  <a:lnTo>
                    <a:pt x="2649" y="222"/>
                  </a:lnTo>
                  <a:lnTo>
                    <a:pt x="2647" y="217"/>
                  </a:lnTo>
                  <a:lnTo>
                    <a:pt x="2643" y="214"/>
                  </a:lnTo>
                  <a:lnTo>
                    <a:pt x="2639" y="211"/>
                  </a:lnTo>
                  <a:lnTo>
                    <a:pt x="2634" y="209"/>
                  </a:lnTo>
                  <a:lnTo>
                    <a:pt x="2628" y="208"/>
                  </a:lnTo>
                  <a:lnTo>
                    <a:pt x="2623" y="208"/>
                  </a:lnTo>
                  <a:lnTo>
                    <a:pt x="2610" y="208"/>
                  </a:lnTo>
                  <a:lnTo>
                    <a:pt x="2598" y="209"/>
                  </a:lnTo>
                  <a:lnTo>
                    <a:pt x="2587" y="210"/>
                  </a:lnTo>
                  <a:lnTo>
                    <a:pt x="2578" y="212"/>
                  </a:lnTo>
                  <a:lnTo>
                    <a:pt x="2564" y="217"/>
                  </a:lnTo>
                  <a:lnTo>
                    <a:pt x="2550" y="223"/>
                  </a:lnTo>
                  <a:lnTo>
                    <a:pt x="2537" y="228"/>
                  </a:lnTo>
                  <a:lnTo>
                    <a:pt x="2526" y="234"/>
                  </a:lnTo>
                  <a:lnTo>
                    <a:pt x="2513" y="240"/>
                  </a:lnTo>
                  <a:lnTo>
                    <a:pt x="2500" y="244"/>
                  </a:lnTo>
                  <a:lnTo>
                    <a:pt x="2486" y="248"/>
                  </a:lnTo>
                  <a:lnTo>
                    <a:pt x="2470" y="251"/>
                  </a:lnTo>
                  <a:lnTo>
                    <a:pt x="2470" y="260"/>
                  </a:lnTo>
                  <a:lnTo>
                    <a:pt x="2470" y="268"/>
                  </a:lnTo>
                  <a:lnTo>
                    <a:pt x="2468" y="275"/>
                  </a:lnTo>
                  <a:lnTo>
                    <a:pt x="2464" y="281"/>
                  </a:lnTo>
                  <a:lnTo>
                    <a:pt x="2460" y="285"/>
                  </a:lnTo>
                  <a:lnTo>
                    <a:pt x="2453" y="289"/>
                  </a:lnTo>
                  <a:lnTo>
                    <a:pt x="2445" y="291"/>
                  </a:lnTo>
                  <a:lnTo>
                    <a:pt x="2436" y="292"/>
                  </a:lnTo>
                  <a:lnTo>
                    <a:pt x="2438" y="301"/>
                  </a:lnTo>
                  <a:lnTo>
                    <a:pt x="2439" y="310"/>
                  </a:lnTo>
                  <a:lnTo>
                    <a:pt x="2441" y="320"/>
                  </a:lnTo>
                  <a:lnTo>
                    <a:pt x="2439" y="329"/>
                  </a:lnTo>
                  <a:lnTo>
                    <a:pt x="2438" y="338"/>
                  </a:lnTo>
                  <a:lnTo>
                    <a:pt x="2434" y="346"/>
                  </a:lnTo>
                  <a:lnTo>
                    <a:pt x="2431" y="349"/>
                  </a:lnTo>
                  <a:lnTo>
                    <a:pt x="2428" y="353"/>
                  </a:lnTo>
                  <a:lnTo>
                    <a:pt x="2425" y="355"/>
                  </a:lnTo>
                  <a:lnTo>
                    <a:pt x="2420" y="358"/>
                  </a:lnTo>
                  <a:lnTo>
                    <a:pt x="2410" y="363"/>
                  </a:lnTo>
                  <a:lnTo>
                    <a:pt x="2401" y="367"/>
                  </a:lnTo>
                  <a:lnTo>
                    <a:pt x="2397" y="371"/>
                  </a:lnTo>
                  <a:lnTo>
                    <a:pt x="2394" y="374"/>
                  </a:lnTo>
                  <a:lnTo>
                    <a:pt x="2392" y="380"/>
                  </a:lnTo>
                  <a:lnTo>
                    <a:pt x="2390" y="386"/>
                  </a:lnTo>
                  <a:lnTo>
                    <a:pt x="2385" y="386"/>
                  </a:lnTo>
                  <a:lnTo>
                    <a:pt x="2380" y="387"/>
                  </a:lnTo>
                  <a:lnTo>
                    <a:pt x="2376" y="389"/>
                  </a:lnTo>
                  <a:lnTo>
                    <a:pt x="2371" y="391"/>
                  </a:lnTo>
                  <a:lnTo>
                    <a:pt x="2363" y="397"/>
                  </a:lnTo>
                  <a:lnTo>
                    <a:pt x="2355" y="404"/>
                  </a:lnTo>
                  <a:lnTo>
                    <a:pt x="2344" y="422"/>
                  </a:lnTo>
                  <a:lnTo>
                    <a:pt x="2332" y="439"/>
                  </a:lnTo>
                  <a:lnTo>
                    <a:pt x="2343" y="443"/>
                  </a:lnTo>
                  <a:lnTo>
                    <a:pt x="2351" y="445"/>
                  </a:lnTo>
                  <a:lnTo>
                    <a:pt x="2357" y="448"/>
                  </a:lnTo>
                  <a:lnTo>
                    <a:pt x="2362" y="453"/>
                  </a:lnTo>
                  <a:lnTo>
                    <a:pt x="2365" y="458"/>
                  </a:lnTo>
                  <a:lnTo>
                    <a:pt x="2368" y="465"/>
                  </a:lnTo>
                  <a:lnTo>
                    <a:pt x="2368" y="473"/>
                  </a:lnTo>
                  <a:lnTo>
                    <a:pt x="2365" y="484"/>
                  </a:lnTo>
                  <a:lnTo>
                    <a:pt x="2357" y="485"/>
                  </a:lnTo>
                  <a:lnTo>
                    <a:pt x="2352" y="487"/>
                  </a:lnTo>
                  <a:lnTo>
                    <a:pt x="2346" y="490"/>
                  </a:lnTo>
                  <a:lnTo>
                    <a:pt x="2340" y="495"/>
                  </a:lnTo>
                  <a:lnTo>
                    <a:pt x="2335" y="499"/>
                  </a:lnTo>
                  <a:lnTo>
                    <a:pt x="2329" y="504"/>
                  </a:lnTo>
                  <a:lnTo>
                    <a:pt x="2323" y="509"/>
                  </a:lnTo>
                  <a:lnTo>
                    <a:pt x="2318" y="511"/>
                  </a:lnTo>
                  <a:lnTo>
                    <a:pt x="2307" y="513"/>
                  </a:lnTo>
                  <a:lnTo>
                    <a:pt x="2297" y="514"/>
                  </a:lnTo>
                  <a:lnTo>
                    <a:pt x="2287" y="513"/>
                  </a:lnTo>
                  <a:lnTo>
                    <a:pt x="2275" y="513"/>
                  </a:lnTo>
                  <a:lnTo>
                    <a:pt x="2263" y="512"/>
                  </a:lnTo>
                  <a:lnTo>
                    <a:pt x="2249" y="512"/>
                  </a:lnTo>
                  <a:lnTo>
                    <a:pt x="2252" y="527"/>
                  </a:lnTo>
                  <a:lnTo>
                    <a:pt x="2254" y="543"/>
                  </a:lnTo>
                  <a:lnTo>
                    <a:pt x="2253" y="550"/>
                  </a:lnTo>
                  <a:lnTo>
                    <a:pt x="2250" y="556"/>
                  </a:lnTo>
                  <a:lnTo>
                    <a:pt x="2248" y="559"/>
                  </a:lnTo>
                  <a:lnTo>
                    <a:pt x="2246" y="561"/>
                  </a:lnTo>
                  <a:lnTo>
                    <a:pt x="2241" y="562"/>
                  </a:lnTo>
                  <a:lnTo>
                    <a:pt x="2237" y="563"/>
                  </a:lnTo>
                  <a:lnTo>
                    <a:pt x="2222" y="563"/>
                  </a:lnTo>
                  <a:lnTo>
                    <a:pt x="2206" y="562"/>
                  </a:lnTo>
                  <a:lnTo>
                    <a:pt x="2191" y="561"/>
                  </a:lnTo>
                  <a:lnTo>
                    <a:pt x="2178" y="561"/>
                  </a:lnTo>
                  <a:lnTo>
                    <a:pt x="2152" y="564"/>
                  </a:lnTo>
                  <a:lnTo>
                    <a:pt x="2119" y="565"/>
                  </a:lnTo>
                  <a:lnTo>
                    <a:pt x="2111" y="565"/>
                  </a:lnTo>
                  <a:lnTo>
                    <a:pt x="2103" y="564"/>
                  </a:lnTo>
                  <a:lnTo>
                    <a:pt x="2097" y="562"/>
                  </a:lnTo>
                  <a:lnTo>
                    <a:pt x="2090" y="560"/>
                  </a:lnTo>
                  <a:lnTo>
                    <a:pt x="2084" y="556"/>
                  </a:lnTo>
                  <a:lnTo>
                    <a:pt x="2081" y="552"/>
                  </a:lnTo>
                  <a:lnTo>
                    <a:pt x="2077" y="546"/>
                  </a:lnTo>
                  <a:lnTo>
                    <a:pt x="2076" y="540"/>
                  </a:lnTo>
                  <a:lnTo>
                    <a:pt x="2080" y="539"/>
                  </a:lnTo>
                  <a:lnTo>
                    <a:pt x="2083" y="538"/>
                  </a:lnTo>
                  <a:lnTo>
                    <a:pt x="2084" y="532"/>
                  </a:lnTo>
                  <a:lnTo>
                    <a:pt x="2086" y="525"/>
                  </a:lnTo>
                  <a:lnTo>
                    <a:pt x="2086" y="517"/>
                  </a:lnTo>
                  <a:lnTo>
                    <a:pt x="2088" y="507"/>
                  </a:lnTo>
                  <a:lnTo>
                    <a:pt x="2086" y="486"/>
                  </a:lnTo>
                  <a:lnTo>
                    <a:pt x="2083" y="464"/>
                  </a:lnTo>
                  <a:lnTo>
                    <a:pt x="2081" y="454"/>
                  </a:lnTo>
                  <a:lnTo>
                    <a:pt x="2078" y="444"/>
                  </a:lnTo>
                  <a:lnTo>
                    <a:pt x="2075" y="433"/>
                  </a:lnTo>
                  <a:lnTo>
                    <a:pt x="2072" y="424"/>
                  </a:lnTo>
                  <a:lnTo>
                    <a:pt x="2067" y="416"/>
                  </a:lnTo>
                  <a:lnTo>
                    <a:pt x="2063" y="411"/>
                  </a:lnTo>
                  <a:lnTo>
                    <a:pt x="2058" y="405"/>
                  </a:lnTo>
                  <a:lnTo>
                    <a:pt x="2052" y="402"/>
                  </a:lnTo>
                  <a:lnTo>
                    <a:pt x="2037" y="398"/>
                  </a:lnTo>
                  <a:lnTo>
                    <a:pt x="2022" y="395"/>
                  </a:lnTo>
                  <a:lnTo>
                    <a:pt x="2014" y="394"/>
                  </a:lnTo>
                  <a:lnTo>
                    <a:pt x="2006" y="391"/>
                  </a:lnTo>
                  <a:lnTo>
                    <a:pt x="2000" y="388"/>
                  </a:lnTo>
                  <a:lnTo>
                    <a:pt x="1995" y="383"/>
                  </a:lnTo>
                  <a:lnTo>
                    <a:pt x="1991" y="375"/>
                  </a:lnTo>
                  <a:lnTo>
                    <a:pt x="1985" y="370"/>
                  </a:lnTo>
                  <a:lnTo>
                    <a:pt x="1978" y="365"/>
                  </a:lnTo>
                  <a:lnTo>
                    <a:pt x="1973" y="363"/>
                  </a:lnTo>
                  <a:lnTo>
                    <a:pt x="1966" y="361"/>
                  </a:lnTo>
                  <a:lnTo>
                    <a:pt x="1958" y="361"/>
                  </a:lnTo>
                  <a:lnTo>
                    <a:pt x="1951" y="361"/>
                  </a:lnTo>
                  <a:lnTo>
                    <a:pt x="1942" y="361"/>
                  </a:lnTo>
                  <a:lnTo>
                    <a:pt x="1936" y="361"/>
                  </a:lnTo>
                  <a:lnTo>
                    <a:pt x="1929" y="361"/>
                  </a:lnTo>
                  <a:lnTo>
                    <a:pt x="1912" y="362"/>
                  </a:lnTo>
                  <a:lnTo>
                    <a:pt x="1895" y="364"/>
                  </a:lnTo>
                  <a:lnTo>
                    <a:pt x="1878" y="366"/>
                  </a:lnTo>
                  <a:lnTo>
                    <a:pt x="1860" y="368"/>
                  </a:lnTo>
                  <a:lnTo>
                    <a:pt x="1827" y="374"/>
                  </a:lnTo>
                  <a:lnTo>
                    <a:pt x="1793" y="376"/>
                  </a:lnTo>
                  <a:lnTo>
                    <a:pt x="1777" y="376"/>
                  </a:lnTo>
                  <a:lnTo>
                    <a:pt x="1761" y="375"/>
                  </a:lnTo>
                  <a:lnTo>
                    <a:pt x="1745" y="372"/>
                  </a:lnTo>
                  <a:lnTo>
                    <a:pt x="1730" y="367"/>
                  </a:lnTo>
                  <a:lnTo>
                    <a:pt x="1720" y="363"/>
                  </a:lnTo>
                  <a:lnTo>
                    <a:pt x="1709" y="361"/>
                  </a:lnTo>
                  <a:lnTo>
                    <a:pt x="1699" y="359"/>
                  </a:lnTo>
                  <a:lnTo>
                    <a:pt x="1690" y="359"/>
                  </a:lnTo>
                  <a:lnTo>
                    <a:pt x="1672" y="363"/>
                  </a:lnTo>
                  <a:lnTo>
                    <a:pt x="1650" y="368"/>
                  </a:lnTo>
                  <a:lnTo>
                    <a:pt x="1640" y="370"/>
                  </a:lnTo>
                  <a:lnTo>
                    <a:pt x="1630" y="370"/>
                  </a:lnTo>
                  <a:lnTo>
                    <a:pt x="1620" y="367"/>
                  </a:lnTo>
                  <a:lnTo>
                    <a:pt x="1609" y="364"/>
                  </a:lnTo>
                  <a:lnTo>
                    <a:pt x="1601" y="362"/>
                  </a:lnTo>
                  <a:lnTo>
                    <a:pt x="1593" y="361"/>
                  </a:lnTo>
                  <a:lnTo>
                    <a:pt x="1585" y="359"/>
                  </a:lnTo>
                  <a:lnTo>
                    <a:pt x="1577" y="359"/>
                  </a:lnTo>
                  <a:lnTo>
                    <a:pt x="1566" y="359"/>
                  </a:lnTo>
                  <a:lnTo>
                    <a:pt x="1557" y="359"/>
                  </a:lnTo>
                  <a:lnTo>
                    <a:pt x="1548" y="358"/>
                  </a:lnTo>
                  <a:lnTo>
                    <a:pt x="1540" y="357"/>
                  </a:lnTo>
                  <a:lnTo>
                    <a:pt x="1533" y="354"/>
                  </a:lnTo>
                  <a:lnTo>
                    <a:pt x="1526" y="351"/>
                  </a:lnTo>
                  <a:lnTo>
                    <a:pt x="1520" y="347"/>
                  </a:lnTo>
                  <a:lnTo>
                    <a:pt x="1515" y="343"/>
                  </a:lnTo>
                  <a:lnTo>
                    <a:pt x="1505" y="332"/>
                  </a:lnTo>
                  <a:lnTo>
                    <a:pt x="1495" y="320"/>
                  </a:lnTo>
                  <a:lnTo>
                    <a:pt x="1486" y="304"/>
                  </a:lnTo>
                  <a:lnTo>
                    <a:pt x="1477" y="287"/>
                  </a:lnTo>
                  <a:lnTo>
                    <a:pt x="1466" y="267"/>
                  </a:lnTo>
                  <a:lnTo>
                    <a:pt x="1456" y="251"/>
                  </a:lnTo>
                  <a:lnTo>
                    <a:pt x="1450" y="244"/>
                  </a:lnTo>
                  <a:lnTo>
                    <a:pt x="1444" y="239"/>
                  </a:lnTo>
                  <a:lnTo>
                    <a:pt x="1438" y="233"/>
                  </a:lnTo>
                  <a:lnTo>
                    <a:pt x="1433" y="227"/>
                  </a:lnTo>
                  <a:lnTo>
                    <a:pt x="1426" y="224"/>
                  </a:lnTo>
                  <a:lnTo>
                    <a:pt x="1419" y="219"/>
                  </a:lnTo>
                  <a:lnTo>
                    <a:pt x="1411" y="217"/>
                  </a:lnTo>
                  <a:lnTo>
                    <a:pt x="1402" y="214"/>
                  </a:lnTo>
                  <a:lnTo>
                    <a:pt x="1383" y="210"/>
                  </a:lnTo>
                  <a:lnTo>
                    <a:pt x="1360" y="208"/>
                  </a:lnTo>
                  <a:lnTo>
                    <a:pt x="1345" y="208"/>
                  </a:lnTo>
                  <a:lnTo>
                    <a:pt x="1330" y="210"/>
                  </a:lnTo>
                  <a:lnTo>
                    <a:pt x="1314" y="212"/>
                  </a:lnTo>
                  <a:lnTo>
                    <a:pt x="1298" y="217"/>
                  </a:lnTo>
                  <a:lnTo>
                    <a:pt x="1284" y="219"/>
                  </a:lnTo>
                  <a:lnTo>
                    <a:pt x="1269" y="223"/>
                  </a:lnTo>
                  <a:lnTo>
                    <a:pt x="1255" y="225"/>
                  </a:lnTo>
                  <a:lnTo>
                    <a:pt x="1241" y="226"/>
                  </a:lnTo>
                  <a:lnTo>
                    <a:pt x="1228" y="225"/>
                  </a:lnTo>
                  <a:lnTo>
                    <a:pt x="1215" y="223"/>
                  </a:lnTo>
                  <a:lnTo>
                    <a:pt x="1210" y="220"/>
                  </a:lnTo>
                  <a:lnTo>
                    <a:pt x="1204" y="217"/>
                  </a:lnTo>
                  <a:lnTo>
                    <a:pt x="1198" y="214"/>
                  </a:lnTo>
                  <a:lnTo>
                    <a:pt x="1193" y="209"/>
                  </a:lnTo>
                  <a:lnTo>
                    <a:pt x="1185" y="201"/>
                  </a:lnTo>
                  <a:lnTo>
                    <a:pt x="1178" y="192"/>
                  </a:lnTo>
                  <a:lnTo>
                    <a:pt x="1171" y="183"/>
                  </a:lnTo>
                  <a:lnTo>
                    <a:pt x="1166" y="174"/>
                  </a:lnTo>
                  <a:lnTo>
                    <a:pt x="1162" y="165"/>
                  </a:lnTo>
                  <a:lnTo>
                    <a:pt x="1158" y="156"/>
                  </a:lnTo>
                  <a:lnTo>
                    <a:pt x="1156" y="145"/>
                  </a:lnTo>
                  <a:lnTo>
                    <a:pt x="1154" y="135"/>
                  </a:lnTo>
                  <a:lnTo>
                    <a:pt x="1148" y="94"/>
                  </a:lnTo>
                  <a:lnTo>
                    <a:pt x="1142" y="52"/>
                  </a:lnTo>
                  <a:lnTo>
                    <a:pt x="1132" y="45"/>
                  </a:lnTo>
                  <a:lnTo>
                    <a:pt x="1108" y="27"/>
                  </a:lnTo>
                  <a:lnTo>
                    <a:pt x="1084" y="8"/>
                  </a:lnTo>
                  <a:lnTo>
                    <a:pt x="1072" y="0"/>
                  </a:lnTo>
                  <a:lnTo>
                    <a:pt x="1065" y="0"/>
                  </a:lnTo>
                  <a:lnTo>
                    <a:pt x="1059" y="1"/>
                  </a:lnTo>
                  <a:lnTo>
                    <a:pt x="1054" y="4"/>
                  </a:lnTo>
                  <a:lnTo>
                    <a:pt x="1049" y="8"/>
                  </a:lnTo>
                  <a:lnTo>
                    <a:pt x="1041" y="15"/>
                  </a:lnTo>
                  <a:lnTo>
                    <a:pt x="1034" y="26"/>
                  </a:lnTo>
                  <a:lnTo>
                    <a:pt x="1031" y="33"/>
                  </a:lnTo>
                  <a:lnTo>
                    <a:pt x="1026" y="38"/>
                  </a:lnTo>
                  <a:lnTo>
                    <a:pt x="1021" y="44"/>
                  </a:lnTo>
                  <a:lnTo>
                    <a:pt x="1015" y="49"/>
                  </a:lnTo>
                  <a:lnTo>
                    <a:pt x="1008" y="52"/>
                  </a:lnTo>
                  <a:lnTo>
                    <a:pt x="1000" y="53"/>
                  </a:lnTo>
                  <a:lnTo>
                    <a:pt x="991" y="53"/>
                  </a:lnTo>
                  <a:lnTo>
                    <a:pt x="980" y="50"/>
                  </a:lnTo>
                  <a:lnTo>
                    <a:pt x="966" y="45"/>
                  </a:lnTo>
                  <a:lnTo>
                    <a:pt x="952" y="38"/>
                  </a:lnTo>
                  <a:lnTo>
                    <a:pt x="944" y="35"/>
                  </a:lnTo>
                  <a:lnTo>
                    <a:pt x="937" y="33"/>
                  </a:lnTo>
                  <a:lnTo>
                    <a:pt x="931" y="30"/>
                  </a:lnTo>
                  <a:lnTo>
                    <a:pt x="923" y="29"/>
                  </a:lnTo>
                  <a:lnTo>
                    <a:pt x="925" y="33"/>
                  </a:lnTo>
                  <a:lnTo>
                    <a:pt x="923" y="29"/>
                  </a:lnTo>
                  <a:lnTo>
                    <a:pt x="918" y="29"/>
                  </a:lnTo>
                  <a:lnTo>
                    <a:pt x="912" y="30"/>
                  </a:lnTo>
                  <a:lnTo>
                    <a:pt x="907" y="31"/>
                  </a:lnTo>
                  <a:lnTo>
                    <a:pt x="901" y="34"/>
                  </a:lnTo>
                  <a:lnTo>
                    <a:pt x="895" y="37"/>
                  </a:lnTo>
                  <a:lnTo>
                    <a:pt x="891" y="41"/>
                  </a:lnTo>
                  <a:lnTo>
                    <a:pt x="885" y="44"/>
                  </a:lnTo>
                  <a:lnTo>
                    <a:pt x="879" y="46"/>
                  </a:lnTo>
                  <a:lnTo>
                    <a:pt x="875" y="49"/>
                  </a:lnTo>
                  <a:lnTo>
                    <a:pt x="868" y="51"/>
                  </a:lnTo>
                  <a:lnTo>
                    <a:pt x="859" y="51"/>
                  </a:lnTo>
                  <a:lnTo>
                    <a:pt x="850" y="52"/>
                  </a:lnTo>
                  <a:lnTo>
                    <a:pt x="841" y="52"/>
                  </a:lnTo>
                  <a:lnTo>
                    <a:pt x="832" y="53"/>
                  </a:lnTo>
                  <a:lnTo>
                    <a:pt x="827" y="55"/>
                  </a:lnTo>
                  <a:lnTo>
                    <a:pt x="822" y="56"/>
                  </a:lnTo>
                  <a:lnTo>
                    <a:pt x="819" y="60"/>
                  </a:lnTo>
                  <a:lnTo>
                    <a:pt x="816" y="62"/>
                  </a:lnTo>
                  <a:lnTo>
                    <a:pt x="810" y="69"/>
                  </a:lnTo>
                  <a:lnTo>
                    <a:pt x="805" y="76"/>
                  </a:lnTo>
                  <a:lnTo>
                    <a:pt x="801" y="83"/>
                  </a:lnTo>
                  <a:lnTo>
                    <a:pt x="796" y="90"/>
                  </a:lnTo>
                  <a:lnTo>
                    <a:pt x="789" y="95"/>
                  </a:lnTo>
                  <a:lnTo>
                    <a:pt x="783" y="100"/>
                  </a:lnTo>
                  <a:lnTo>
                    <a:pt x="773" y="102"/>
                  </a:lnTo>
                  <a:lnTo>
                    <a:pt x="766" y="103"/>
                  </a:lnTo>
                  <a:lnTo>
                    <a:pt x="756" y="102"/>
                  </a:lnTo>
                  <a:lnTo>
                    <a:pt x="747" y="102"/>
                  </a:lnTo>
                  <a:lnTo>
                    <a:pt x="737" y="101"/>
                  </a:lnTo>
                  <a:lnTo>
                    <a:pt x="726" y="101"/>
                  </a:lnTo>
                  <a:lnTo>
                    <a:pt x="725" y="105"/>
                  </a:lnTo>
                  <a:lnTo>
                    <a:pt x="725" y="110"/>
                  </a:lnTo>
                  <a:lnTo>
                    <a:pt x="725" y="115"/>
                  </a:lnTo>
                  <a:lnTo>
                    <a:pt x="726" y="118"/>
                  </a:lnTo>
                  <a:lnTo>
                    <a:pt x="727" y="120"/>
                  </a:lnTo>
                  <a:lnTo>
                    <a:pt x="729" y="123"/>
                  </a:lnTo>
                  <a:lnTo>
                    <a:pt x="731" y="125"/>
                  </a:lnTo>
                  <a:lnTo>
                    <a:pt x="734" y="126"/>
                  </a:lnTo>
                  <a:lnTo>
                    <a:pt x="747" y="130"/>
                  </a:lnTo>
                  <a:lnTo>
                    <a:pt x="763" y="135"/>
                  </a:lnTo>
                  <a:lnTo>
                    <a:pt x="763" y="146"/>
                  </a:lnTo>
                  <a:lnTo>
                    <a:pt x="764" y="158"/>
                  </a:lnTo>
                  <a:lnTo>
                    <a:pt x="764" y="170"/>
                  </a:lnTo>
                  <a:lnTo>
                    <a:pt x="763" y="182"/>
                  </a:lnTo>
                  <a:lnTo>
                    <a:pt x="759" y="185"/>
                  </a:lnTo>
                  <a:lnTo>
                    <a:pt x="753" y="190"/>
                  </a:lnTo>
                  <a:lnTo>
                    <a:pt x="748" y="195"/>
                  </a:lnTo>
                  <a:lnTo>
                    <a:pt x="743" y="202"/>
                  </a:lnTo>
                  <a:lnTo>
                    <a:pt x="739" y="209"/>
                  </a:lnTo>
                  <a:lnTo>
                    <a:pt x="736" y="217"/>
                  </a:lnTo>
                  <a:lnTo>
                    <a:pt x="735" y="225"/>
                  </a:lnTo>
                  <a:lnTo>
                    <a:pt x="735" y="232"/>
                  </a:lnTo>
                  <a:lnTo>
                    <a:pt x="742" y="232"/>
                  </a:lnTo>
                  <a:lnTo>
                    <a:pt x="746" y="233"/>
                  </a:lnTo>
                  <a:lnTo>
                    <a:pt x="751" y="236"/>
                  </a:lnTo>
                  <a:lnTo>
                    <a:pt x="755" y="241"/>
                  </a:lnTo>
                  <a:lnTo>
                    <a:pt x="762" y="251"/>
                  </a:lnTo>
                  <a:lnTo>
                    <a:pt x="767" y="264"/>
                  </a:lnTo>
                  <a:lnTo>
                    <a:pt x="771" y="274"/>
                  </a:lnTo>
                  <a:lnTo>
                    <a:pt x="776" y="283"/>
                  </a:lnTo>
                  <a:lnTo>
                    <a:pt x="778" y="287"/>
                  </a:lnTo>
                  <a:lnTo>
                    <a:pt x="780" y="290"/>
                  </a:lnTo>
                  <a:lnTo>
                    <a:pt x="783" y="292"/>
                  </a:lnTo>
                  <a:lnTo>
                    <a:pt x="786" y="294"/>
                  </a:lnTo>
                  <a:lnTo>
                    <a:pt x="791" y="296"/>
                  </a:lnTo>
                  <a:lnTo>
                    <a:pt x="794" y="297"/>
                  </a:lnTo>
                  <a:lnTo>
                    <a:pt x="799" y="296"/>
                  </a:lnTo>
                  <a:lnTo>
                    <a:pt x="804" y="293"/>
                  </a:lnTo>
                  <a:lnTo>
                    <a:pt x="810" y="291"/>
                  </a:lnTo>
                  <a:lnTo>
                    <a:pt x="817" y="287"/>
                  </a:lnTo>
                  <a:lnTo>
                    <a:pt x="825" y="280"/>
                  </a:lnTo>
                  <a:lnTo>
                    <a:pt x="833" y="273"/>
                  </a:lnTo>
                  <a:lnTo>
                    <a:pt x="843" y="264"/>
                  </a:lnTo>
                  <a:lnTo>
                    <a:pt x="854" y="258"/>
                  </a:lnTo>
                  <a:lnTo>
                    <a:pt x="867" y="253"/>
                  </a:lnTo>
                  <a:lnTo>
                    <a:pt x="879" y="251"/>
                  </a:lnTo>
                  <a:lnTo>
                    <a:pt x="892" y="250"/>
                  </a:lnTo>
                  <a:lnTo>
                    <a:pt x="906" y="250"/>
                  </a:lnTo>
                  <a:lnTo>
                    <a:pt x="919" y="252"/>
                  </a:lnTo>
                  <a:lnTo>
                    <a:pt x="933" y="256"/>
                  </a:lnTo>
                  <a:lnTo>
                    <a:pt x="947" y="259"/>
                  </a:lnTo>
                  <a:lnTo>
                    <a:pt x="960" y="265"/>
                  </a:lnTo>
                  <a:lnTo>
                    <a:pt x="974" y="271"/>
                  </a:lnTo>
                  <a:lnTo>
                    <a:pt x="985" y="276"/>
                  </a:lnTo>
                  <a:lnTo>
                    <a:pt x="998" y="283"/>
                  </a:lnTo>
                  <a:lnTo>
                    <a:pt x="1009" y="291"/>
                  </a:lnTo>
                  <a:lnTo>
                    <a:pt x="1018" y="298"/>
                  </a:lnTo>
                  <a:lnTo>
                    <a:pt x="1027" y="305"/>
                  </a:lnTo>
                  <a:lnTo>
                    <a:pt x="1019" y="305"/>
                  </a:lnTo>
                  <a:lnTo>
                    <a:pt x="1013" y="306"/>
                  </a:lnTo>
                  <a:lnTo>
                    <a:pt x="1005" y="308"/>
                  </a:lnTo>
                  <a:lnTo>
                    <a:pt x="998" y="312"/>
                  </a:lnTo>
                  <a:lnTo>
                    <a:pt x="990" y="315"/>
                  </a:lnTo>
                  <a:lnTo>
                    <a:pt x="983" y="317"/>
                  </a:lnTo>
                  <a:lnTo>
                    <a:pt x="975" y="320"/>
                  </a:lnTo>
                  <a:lnTo>
                    <a:pt x="967" y="321"/>
                  </a:lnTo>
                  <a:lnTo>
                    <a:pt x="953" y="321"/>
                  </a:lnTo>
                  <a:lnTo>
                    <a:pt x="940" y="318"/>
                  </a:lnTo>
                  <a:lnTo>
                    <a:pt x="929" y="316"/>
                  </a:lnTo>
                  <a:lnTo>
                    <a:pt x="920" y="315"/>
                  </a:lnTo>
                  <a:lnTo>
                    <a:pt x="910" y="316"/>
                  </a:lnTo>
                  <a:lnTo>
                    <a:pt x="902" y="317"/>
                  </a:lnTo>
                  <a:lnTo>
                    <a:pt x="898" y="320"/>
                  </a:lnTo>
                  <a:lnTo>
                    <a:pt x="895" y="322"/>
                  </a:lnTo>
                  <a:lnTo>
                    <a:pt x="892" y="325"/>
                  </a:lnTo>
                  <a:lnTo>
                    <a:pt x="890" y="330"/>
                  </a:lnTo>
                  <a:lnTo>
                    <a:pt x="884" y="337"/>
                  </a:lnTo>
                  <a:lnTo>
                    <a:pt x="878" y="343"/>
                  </a:lnTo>
                  <a:lnTo>
                    <a:pt x="874" y="347"/>
                  </a:lnTo>
                  <a:lnTo>
                    <a:pt x="869" y="350"/>
                  </a:lnTo>
                  <a:lnTo>
                    <a:pt x="863" y="353"/>
                  </a:lnTo>
                  <a:lnTo>
                    <a:pt x="859" y="354"/>
                  </a:lnTo>
                  <a:lnTo>
                    <a:pt x="847" y="355"/>
                  </a:lnTo>
                  <a:lnTo>
                    <a:pt x="836" y="355"/>
                  </a:lnTo>
                  <a:lnTo>
                    <a:pt x="829" y="356"/>
                  </a:lnTo>
                  <a:lnTo>
                    <a:pt x="822" y="356"/>
                  </a:lnTo>
                  <a:lnTo>
                    <a:pt x="822" y="372"/>
                  </a:lnTo>
                  <a:lnTo>
                    <a:pt x="821" y="388"/>
                  </a:lnTo>
                  <a:lnTo>
                    <a:pt x="797" y="391"/>
                  </a:lnTo>
                  <a:lnTo>
                    <a:pt x="769" y="395"/>
                  </a:lnTo>
                  <a:lnTo>
                    <a:pt x="755" y="397"/>
                  </a:lnTo>
                  <a:lnTo>
                    <a:pt x="743" y="402"/>
                  </a:lnTo>
                  <a:lnTo>
                    <a:pt x="737" y="404"/>
                  </a:lnTo>
                  <a:lnTo>
                    <a:pt x="731" y="408"/>
                  </a:lnTo>
                  <a:lnTo>
                    <a:pt x="728" y="412"/>
                  </a:lnTo>
                  <a:lnTo>
                    <a:pt x="723" y="417"/>
                  </a:lnTo>
                  <a:lnTo>
                    <a:pt x="722" y="424"/>
                  </a:lnTo>
                  <a:lnTo>
                    <a:pt x="720" y="433"/>
                  </a:lnTo>
                  <a:lnTo>
                    <a:pt x="720" y="441"/>
                  </a:lnTo>
                  <a:lnTo>
                    <a:pt x="720" y="450"/>
                  </a:lnTo>
                  <a:lnTo>
                    <a:pt x="720" y="458"/>
                  </a:lnTo>
                  <a:lnTo>
                    <a:pt x="717" y="466"/>
                  </a:lnTo>
                  <a:lnTo>
                    <a:pt x="715" y="470"/>
                  </a:lnTo>
                  <a:lnTo>
                    <a:pt x="712" y="472"/>
                  </a:lnTo>
                  <a:lnTo>
                    <a:pt x="709" y="474"/>
                  </a:lnTo>
                  <a:lnTo>
                    <a:pt x="705" y="477"/>
                  </a:lnTo>
                  <a:lnTo>
                    <a:pt x="693" y="481"/>
                  </a:lnTo>
                  <a:lnTo>
                    <a:pt x="681" y="488"/>
                  </a:lnTo>
                  <a:lnTo>
                    <a:pt x="670" y="494"/>
                  </a:lnTo>
                  <a:lnTo>
                    <a:pt x="657" y="498"/>
                  </a:lnTo>
                  <a:lnTo>
                    <a:pt x="646" y="502"/>
                  </a:lnTo>
                  <a:lnTo>
                    <a:pt x="633" y="503"/>
                  </a:lnTo>
                  <a:lnTo>
                    <a:pt x="620" y="503"/>
                  </a:lnTo>
                  <a:lnTo>
                    <a:pt x="607" y="502"/>
                  </a:lnTo>
                  <a:lnTo>
                    <a:pt x="591" y="501"/>
                  </a:lnTo>
                  <a:lnTo>
                    <a:pt x="576" y="501"/>
                  </a:lnTo>
                  <a:lnTo>
                    <a:pt x="575" y="504"/>
                  </a:lnTo>
                  <a:lnTo>
                    <a:pt x="576" y="511"/>
                  </a:lnTo>
                  <a:lnTo>
                    <a:pt x="579" y="518"/>
                  </a:lnTo>
                  <a:lnTo>
                    <a:pt x="581" y="522"/>
                  </a:lnTo>
                  <a:lnTo>
                    <a:pt x="583" y="525"/>
                  </a:lnTo>
                  <a:lnTo>
                    <a:pt x="588" y="526"/>
                  </a:lnTo>
                  <a:lnTo>
                    <a:pt x="592" y="527"/>
                  </a:lnTo>
                  <a:lnTo>
                    <a:pt x="599" y="527"/>
                  </a:lnTo>
                  <a:lnTo>
                    <a:pt x="611" y="527"/>
                  </a:lnTo>
                  <a:lnTo>
                    <a:pt x="617" y="527"/>
                  </a:lnTo>
                  <a:lnTo>
                    <a:pt x="631" y="528"/>
                  </a:lnTo>
                  <a:lnTo>
                    <a:pt x="643" y="530"/>
                  </a:lnTo>
                  <a:lnTo>
                    <a:pt x="652" y="534"/>
                  </a:lnTo>
                  <a:lnTo>
                    <a:pt x="661" y="539"/>
                  </a:lnTo>
                  <a:lnTo>
                    <a:pt x="676" y="552"/>
                  </a:lnTo>
                  <a:lnTo>
                    <a:pt x="694" y="569"/>
                  </a:lnTo>
                  <a:lnTo>
                    <a:pt x="704" y="577"/>
                  </a:lnTo>
                  <a:lnTo>
                    <a:pt x="712" y="586"/>
                  </a:lnTo>
                  <a:lnTo>
                    <a:pt x="722" y="595"/>
                  </a:lnTo>
                  <a:lnTo>
                    <a:pt x="728" y="605"/>
                  </a:lnTo>
                  <a:lnTo>
                    <a:pt x="735" y="614"/>
                  </a:lnTo>
                  <a:lnTo>
                    <a:pt x="742" y="625"/>
                  </a:lnTo>
                  <a:lnTo>
                    <a:pt x="746" y="634"/>
                  </a:lnTo>
                  <a:lnTo>
                    <a:pt x="751" y="645"/>
                  </a:lnTo>
                  <a:lnTo>
                    <a:pt x="754" y="655"/>
                  </a:lnTo>
                  <a:lnTo>
                    <a:pt x="758" y="667"/>
                  </a:lnTo>
                  <a:lnTo>
                    <a:pt x="760" y="678"/>
                  </a:lnTo>
                  <a:lnTo>
                    <a:pt x="761" y="690"/>
                  </a:lnTo>
                  <a:lnTo>
                    <a:pt x="762" y="702"/>
                  </a:lnTo>
                  <a:lnTo>
                    <a:pt x="762" y="715"/>
                  </a:lnTo>
                  <a:lnTo>
                    <a:pt x="762" y="728"/>
                  </a:lnTo>
                  <a:lnTo>
                    <a:pt x="761" y="742"/>
                  </a:lnTo>
                  <a:lnTo>
                    <a:pt x="745" y="745"/>
                  </a:lnTo>
                  <a:lnTo>
                    <a:pt x="720" y="748"/>
                  </a:lnTo>
                  <a:lnTo>
                    <a:pt x="709" y="750"/>
                  </a:lnTo>
                  <a:lnTo>
                    <a:pt x="698" y="752"/>
                  </a:lnTo>
                  <a:lnTo>
                    <a:pt x="695" y="755"/>
                  </a:lnTo>
                  <a:lnTo>
                    <a:pt x="691" y="756"/>
                  </a:lnTo>
                  <a:lnTo>
                    <a:pt x="689" y="758"/>
                  </a:lnTo>
                  <a:lnTo>
                    <a:pt x="688" y="760"/>
                  </a:lnTo>
                  <a:lnTo>
                    <a:pt x="688" y="766"/>
                  </a:lnTo>
                  <a:lnTo>
                    <a:pt x="689" y="770"/>
                  </a:lnTo>
                  <a:lnTo>
                    <a:pt x="693" y="775"/>
                  </a:lnTo>
                  <a:lnTo>
                    <a:pt x="696" y="780"/>
                  </a:lnTo>
                  <a:lnTo>
                    <a:pt x="699" y="784"/>
                  </a:lnTo>
                  <a:lnTo>
                    <a:pt x="702" y="789"/>
                  </a:lnTo>
                  <a:lnTo>
                    <a:pt x="704" y="793"/>
                  </a:lnTo>
                  <a:lnTo>
                    <a:pt x="705" y="798"/>
                  </a:lnTo>
                  <a:lnTo>
                    <a:pt x="704" y="806"/>
                  </a:lnTo>
                  <a:lnTo>
                    <a:pt x="702" y="813"/>
                  </a:lnTo>
                  <a:lnTo>
                    <a:pt x="697" y="818"/>
                  </a:lnTo>
                  <a:lnTo>
                    <a:pt x="693" y="822"/>
                  </a:lnTo>
                  <a:lnTo>
                    <a:pt x="686" y="825"/>
                  </a:lnTo>
                  <a:lnTo>
                    <a:pt x="679" y="827"/>
                  </a:lnTo>
                  <a:lnTo>
                    <a:pt x="672" y="829"/>
                  </a:lnTo>
                  <a:lnTo>
                    <a:pt x="664" y="830"/>
                  </a:lnTo>
                  <a:lnTo>
                    <a:pt x="649" y="831"/>
                  </a:lnTo>
                  <a:lnTo>
                    <a:pt x="635" y="834"/>
                  </a:lnTo>
                  <a:lnTo>
                    <a:pt x="629" y="838"/>
                  </a:lnTo>
                  <a:lnTo>
                    <a:pt x="623" y="841"/>
                  </a:lnTo>
                  <a:lnTo>
                    <a:pt x="620" y="847"/>
                  </a:lnTo>
                  <a:lnTo>
                    <a:pt x="616" y="854"/>
                  </a:lnTo>
                  <a:lnTo>
                    <a:pt x="607" y="843"/>
                  </a:lnTo>
                  <a:lnTo>
                    <a:pt x="598" y="835"/>
                  </a:lnTo>
                  <a:lnTo>
                    <a:pt x="592" y="833"/>
                  </a:lnTo>
                  <a:lnTo>
                    <a:pt x="587" y="831"/>
                  </a:lnTo>
                  <a:lnTo>
                    <a:pt x="580" y="831"/>
                  </a:lnTo>
                  <a:lnTo>
                    <a:pt x="572" y="831"/>
                  </a:lnTo>
                  <a:lnTo>
                    <a:pt x="571" y="819"/>
                  </a:lnTo>
                  <a:lnTo>
                    <a:pt x="571" y="809"/>
                  </a:lnTo>
                  <a:lnTo>
                    <a:pt x="571" y="798"/>
                  </a:lnTo>
                  <a:lnTo>
                    <a:pt x="570" y="786"/>
                  </a:lnTo>
                  <a:lnTo>
                    <a:pt x="551" y="786"/>
                  </a:lnTo>
                  <a:lnTo>
                    <a:pt x="532" y="786"/>
                  </a:lnTo>
                  <a:lnTo>
                    <a:pt x="523" y="785"/>
                  </a:lnTo>
                  <a:lnTo>
                    <a:pt x="515" y="783"/>
                  </a:lnTo>
                  <a:lnTo>
                    <a:pt x="506" y="778"/>
                  </a:lnTo>
                  <a:lnTo>
                    <a:pt x="499" y="772"/>
                  </a:lnTo>
                  <a:lnTo>
                    <a:pt x="490" y="760"/>
                  </a:lnTo>
                  <a:lnTo>
                    <a:pt x="483" y="749"/>
                  </a:lnTo>
                  <a:lnTo>
                    <a:pt x="479" y="743"/>
                  </a:lnTo>
                  <a:lnTo>
                    <a:pt x="473" y="741"/>
                  </a:lnTo>
                  <a:lnTo>
                    <a:pt x="466" y="739"/>
                  </a:lnTo>
                  <a:lnTo>
                    <a:pt x="458" y="739"/>
                  </a:lnTo>
                  <a:lnTo>
                    <a:pt x="455" y="750"/>
                  </a:lnTo>
                  <a:lnTo>
                    <a:pt x="450" y="761"/>
                  </a:lnTo>
                  <a:lnTo>
                    <a:pt x="446" y="773"/>
                  </a:lnTo>
                  <a:lnTo>
                    <a:pt x="440" y="784"/>
                  </a:lnTo>
                  <a:lnTo>
                    <a:pt x="446" y="784"/>
                  </a:lnTo>
                  <a:lnTo>
                    <a:pt x="450" y="785"/>
                  </a:lnTo>
                  <a:lnTo>
                    <a:pt x="453" y="788"/>
                  </a:lnTo>
                  <a:lnTo>
                    <a:pt x="457" y="789"/>
                  </a:lnTo>
                  <a:lnTo>
                    <a:pt x="463" y="794"/>
                  </a:lnTo>
                  <a:lnTo>
                    <a:pt x="466" y="801"/>
                  </a:lnTo>
                  <a:lnTo>
                    <a:pt x="468" y="809"/>
                  </a:lnTo>
                  <a:lnTo>
                    <a:pt x="471" y="818"/>
                  </a:lnTo>
                  <a:lnTo>
                    <a:pt x="471" y="827"/>
                  </a:lnTo>
                  <a:lnTo>
                    <a:pt x="469" y="838"/>
                  </a:lnTo>
                  <a:lnTo>
                    <a:pt x="466" y="858"/>
                  </a:lnTo>
                  <a:lnTo>
                    <a:pt x="460" y="878"/>
                  </a:lnTo>
                  <a:lnTo>
                    <a:pt x="455" y="895"/>
                  </a:lnTo>
                  <a:lnTo>
                    <a:pt x="451" y="907"/>
                  </a:lnTo>
                  <a:lnTo>
                    <a:pt x="450" y="916"/>
                  </a:lnTo>
                  <a:lnTo>
                    <a:pt x="450" y="926"/>
                  </a:lnTo>
                  <a:lnTo>
                    <a:pt x="451" y="937"/>
                  </a:lnTo>
                  <a:lnTo>
                    <a:pt x="452" y="948"/>
                  </a:lnTo>
                  <a:lnTo>
                    <a:pt x="452" y="958"/>
                  </a:lnTo>
                  <a:lnTo>
                    <a:pt x="450" y="967"/>
                  </a:lnTo>
                  <a:lnTo>
                    <a:pt x="448" y="972"/>
                  </a:lnTo>
                  <a:lnTo>
                    <a:pt x="446" y="977"/>
                  </a:lnTo>
                  <a:lnTo>
                    <a:pt x="442" y="980"/>
                  </a:lnTo>
                  <a:lnTo>
                    <a:pt x="439" y="982"/>
                  </a:lnTo>
                  <a:lnTo>
                    <a:pt x="434" y="986"/>
                  </a:lnTo>
                  <a:lnTo>
                    <a:pt x="431" y="990"/>
                  </a:lnTo>
                  <a:lnTo>
                    <a:pt x="427" y="995"/>
                  </a:lnTo>
                  <a:lnTo>
                    <a:pt x="425" y="999"/>
                  </a:lnTo>
                  <a:lnTo>
                    <a:pt x="423" y="1011"/>
                  </a:lnTo>
                  <a:lnTo>
                    <a:pt x="420" y="1022"/>
                  </a:lnTo>
                  <a:lnTo>
                    <a:pt x="422" y="1047"/>
                  </a:lnTo>
                  <a:lnTo>
                    <a:pt x="422" y="1069"/>
                  </a:lnTo>
                  <a:lnTo>
                    <a:pt x="410" y="1070"/>
                  </a:lnTo>
                  <a:lnTo>
                    <a:pt x="400" y="1070"/>
                  </a:lnTo>
                  <a:lnTo>
                    <a:pt x="389" y="1070"/>
                  </a:lnTo>
                  <a:lnTo>
                    <a:pt x="377" y="1070"/>
                  </a:lnTo>
                  <a:lnTo>
                    <a:pt x="370" y="1080"/>
                  </a:lnTo>
                  <a:lnTo>
                    <a:pt x="361" y="1092"/>
                  </a:lnTo>
                  <a:lnTo>
                    <a:pt x="354" y="1094"/>
                  </a:lnTo>
                  <a:lnTo>
                    <a:pt x="348" y="1094"/>
                  </a:lnTo>
                  <a:lnTo>
                    <a:pt x="340" y="1094"/>
                  </a:lnTo>
                  <a:lnTo>
                    <a:pt x="332" y="1094"/>
                  </a:lnTo>
                  <a:lnTo>
                    <a:pt x="319" y="1093"/>
                  </a:lnTo>
                  <a:lnTo>
                    <a:pt x="307" y="1094"/>
                  </a:lnTo>
                  <a:lnTo>
                    <a:pt x="307" y="1108"/>
                  </a:lnTo>
                  <a:lnTo>
                    <a:pt x="307" y="1120"/>
                  </a:lnTo>
                  <a:lnTo>
                    <a:pt x="307" y="1133"/>
                  </a:lnTo>
                  <a:lnTo>
                    <a:pt x="305" y="1145"/>
                  </a:lnTo>
                  <a:lnTo>
                    <a:pt x="293" y="1146"/>
                  </a:lnTo>
                  <a:lnTo>
                    <a:pt x="283" y="1149"/>
                  </a:lnTo>
                  <a:lnTo>
                    <a:pt x="271" y="1150"/>
                  </a:lnTo>
                  <a:lnTo>
                    <a:pt x="261" y="1153"/>
                  </a:lnTo>
                  <a:lnTo>
                    <a:pt x="243" y="1159"/>
                  </a:lnTo>
                  <a:lnTo>
                    <a:pt x="227" y="1166"/>
                  </a:lnTo>
                  <a:lnTo>
                    <a:pt x="201" y="1178"/>
                  </a:lnTo>
                  <a:lnTo>
                    <a:pt x="180" y="1186"/>
                  </a:lnTo>
                  <a:lnTo>
                    <a:pt x="176" y="1188"/>
                  </a:lnTo>
                  <a:lnTo>
                    <a:pt x="172" y="1188"/>
                  </a:lnTo>
                  <a:lnTo>
                    <a:pt x="168" y="1188"/>
                  </a:lnTo>
                  <a:lnTo>
                    <a:pt x="164" y="1186"/>
                  </a:lnTo>
                  <a:lnTo>
                    <a:pt x="161" y="1185"/>
                  </a:lnTo>
                  <a:lnTo>
                    <a:pt x="157" y="1183"/>
                  </a:lnTo>
                  <a:lnTo>
                    <a:pt x="154" y="1178"/>
                  </a:lnTo>
                  <a:lnTo>
                    <a:pt x="151" y="1174"/>
                  </a:lnTo>
                  <a:lnTo>
                    <a:pt x="144" y="1160"/>
                  </a:lnTo>
                  <a:lnTo>
                    <a:pt x="137" y="1142"/>
                  </a:lnTo>
                  <a:lnTo>
                    <a:pt x="130" y="1117"/>
                  </a:lnTo>
                  <a:lnTo>
                    <a:pt x="122" y="1087"/>
                  </a:lnTo>
                  <a:lnTo>
                    <a:pt x="120" y="1075"/>
                  </a:lnTo>
                  <a:lnTo>
                    <a:pt x="119" y="1059"/>
                  </a:lnTo>
                  <a:lnTo>
                    <a:pt x="118" y="1039"/>
                  </a:lnTo>
                  <a:lnTo>
                    <a:pt x="116" y="1018"/>
                  </a:lnTo>
                  <a:lnTo>
                    <a:pt x="116" y="995"/>
                  </a:lnTo>
                  <a:lnTo>
                    <a:pt x="118" y="973"/>
                  </a:lnTo>
                  <a:lnTo>
                    <a:pt x="120" y="953"/>
                  </a:lnTo>
                  <a:lnTo>
                    <a:pt x="124" y="933"/>
                  </a:lnTo>
                  <a:lnTo>
                    <a:pt x="116" y="934"/>
                  </a:lnTo>
                  <a:lnTo>
                    <a:pt x="108" y="934"/>
                  </a:lnTo>
                  <a:lnTo>
                    <a:pt x="108" y="940"/>
                  </a:lnTo>
                  <a:lnTo>
                    <a:pt x="107" y="947"/>
                  </a:lnTo>
                  <a:lnTo>
                    <a:pt x="106" y="953"/>
                  </a:lnTo>
                  <a:lnTo>
                    <a:pt x="104" y="958"/>
                  </a:lnTo>
                  <a:lnTo>
                    <a:pt x="100" y="961"/>
                  </a:lnTo>
                  <a:lnTo>
                    <a:pt x="98" y="963"/>
                  </a:lnTo>
                  <a:lnTo>
                    <a:pt x="95" y="965"/>
                  </a:lnTo>
                  <a:lnTo>
                    <a:pt x="90" y="967"/>
                  </a:lnTo>
                  <a:lnTo>
                    <a:pt x="82" y="969"/>
                  </a:lnTo>
                  <a:lnTo>
                    <a:pt x="74" y="970"/>
                  </a:lnTo>
                  <a:lnTo>
                    <a:pt x="65" y="972"/>
                  </a:lnTo>
                  <a:lnTo>
                    <a:pt x="58" y="974"/>
                  </a:lnTo>
                  <a:lnTo>
                    <a:pt x="56" y="975"/>
                  </a:lnTo>
                  <a:lnTo>
                    <a:pt x="53" y="978"/>
                  </a:lnTo>
                  <a:lnTo>
                    <a:pt x="52" y="980"/>
                  </a:lnTo>
                  <a:lnTo>
                    <a:pt x="49" y="983"/>
                  </a:lnTo>
                  <a:lnTo>
                    <a:pt x="49" y="989"/>
                  </a:lnTo>
                  <a:lnTo>
                    <a:pt x="52" y="995"/>
                  </a:lnTo>
                  <a:lnTo>
                    <a:pt x="54" y="1001"/>
                  </a:lnTo>
                  <a:lnTo>
                    <a:pt x="58" y="1006"/>
                  </a:lnTo>
                  <a:lnTo>
                    <a:pt x="62" y="1012"/>
                  </a:lnTo>
                  <a:lnTo>
                    <a:pt x="64" y="1019"/>
                  </a:lnTo>
                  <a:lnTo>
                    <a:pt x="66" y="1024"/>
                  </a:lnTo>
                  <a:lnTo>
                    <a:pt x="66" y="1031"/>
                  </a:lnTo>
                  <a:lnTo>
                    <a:pt x="65" y="1037"/>
                  </a:lnTo>
                  <a:lnTo>
                    <a:pt x="63" y="1041"/>
                  </a:lnTo>
                  <a:lnTo>
                    <a:pt x="62" y="1044"/>
                  </a:lnTo>
                  <a:lnTo>
                    <a:pt x="59" y="1047"/>
                  </a:lnTo>
                  <a:lnTo>
                    <a:pt x="55" y="1051"/>
                  </a:lnTo>
                  <a:lnTo>
                    <a:pt x="49" y="1053"/>
                  </a:lnTo>
                  <a:lnTo>
                    <a:pt x="45" y="1055"/>
                  </a:lnTo>
                  <a:lnTo>
                    <a:pt x="39" y="1057"/>
                  </a:lnTo>
                  <a:lnTo>
                    <a:pt x="33" y="1062"/>
                  </a:lnTo>
                  <a:lnTo>
                    <a:pt x="29" y="1069"/>
                  </a:lnTo>
                  <a:lnTo>
                    <a:pt x="25" y="1077"/>
                  </a:lnTo>
                  <a:lnTo>
                    <a:pt x="24" y="1085"/>
                  </a:lnTo>
                  <a:lnTo>
                    <a:pt x="24" y="1092"/>
                  </a:lnTo>
                  <a:lnTo>
                    <a:pt x="25" y="1098"/>
                  </a:lnTo>
                  <a:lnTo>
                    <a:pt x="29" y="1104"/>
                  </a:lnTo>
                  <a:lnTo>
                    <a:pt x="32" y="1111"/>
                  </a:lnTo>
                  <a:lnTo>
                    <a:pt x="36" y="1117"/>
                  </a:lnTo>
                  <a:lnTo>
                    <a:pt x="40" y="1122"/>
                  </a:lnTo>
                  <a:lnTo>
                    <a:pt x="49" y="1134"/>
                  </a:lnTo>
                  <a:lnTo>
                    <a:pt x="57" y="1146"/>
                  </a:lnTo>
                  <a:lnTo>
                    <a:pt x="61" y="1152"/>
                  </a:lnTo>
                  <a:lnTo>
                    <a:pt x="63" y="1159"/>
                  </a:lnTo>
                  <a:lnTo>
                    <a:pt x="64" y="1166"/>
                  </a:lnTo>
                  <a:lnTo>
                    <a:pt x="64" y="1174"/>
                  </a:lnTo>
                  <a:lnTo>
                    <a:pt x="57" y="1166"/>
                  </a:lnTo>
                  <a:lnTo>
                    <a:pt x="49" y="1159"/>
                  </a:lnTo>
                  <a:lnTo>
                    <a:pt x="46" y="1154"/>
                  </a:lnTo>
                  <a:lnTo>
                    <a:pt x="44" y="1151"/>
                  </a:lnTo>
                  <a:lnTo>
                    <a:pt x="41" y="1146"/>
                  </a:lnTo>
                  <a:lnTo>
                    <a:pt x="40" y="1142"/>
                  </a:lnTo>
                  <a:lnTo>
                    <a:pt x="33" y="1141"/>
                  </a:lnTo>
                  <a:lnTo>
                    <a:pt x="25" y="1141"/>
                  </a:lnTo>
                  <a:lnTo>
                    <a:pt x="17" y="1141"/>
                  </a:lnTo>
                  <a:lnTo>
                    <a:pt x="12" y="1142"/>
                  </a:lnTo>
                  <a:lnTo>
                    <a:pt x="7" y="1147"/>
                  </a:lnTo>
                  <a:lnTo>
                    <a:pt x="5" y="1154"/>
                  </a:lnTo>
                  <a:lnTo>
                    <a:pt x="4" y="1159"/>
                  </a:lnTo>
                  <a:lnTo>
                    <a:pt x="4" y="1164"/>
                  </a:lnTo>
                  <a:lnTo>
                    <a:pt x="8" y="1175"/>
                  </a:lnTo>
                  <a:lnTo>
                    <a:pt x="14" y="1185"/>
                  </a:lnTo>
                  <a:lnTo>
                    <a:pt x="19" y="1192"/>
                  </a:lnTo>
                  <a:lnTo>
                    <a:pt x="28" y="1201"/>
                  </a:lnTo>
                  <a:lnTo>
                    <a:pt x="32" y="1208"/>
                  </a:lnTo>
                  <a:lnTo>
                    <a:pt x="36" y="1212"/>
                  </a:lnTo>
                  <a:lnTo>
                    <a:pt x="37" y="1216"/>
                  </a:lnTo>
                  <a:lnTo>
                    <a:pt x="37" y="1218"/>
                  </a:lnTo>
                  <a:lnTo>
                    <a:pt x="31" y="1219"/>
                  </a:lnTo>
                  <a:lnTo>
                    <a:pt x="25" y="1221"/>
                  </a:lnTo>
                  <a:lnTo>
                    <a:pt x="19" y="1224"/>
                  </a:lnTo>
                  <a:lnTo>
                    <a:pt x="12" y="1223"/>
                  </a:lnTo>
                  <a:lnTo>
                    <a:pt x="11" y="1235"/>
                  </a:lnTo>
                  <a:lnTo>
                    <a:pt x="9" y="1245"/>
                  </a:lnTo>
                  <a:lnTo>
                    <a:pt x="7" y="1256"/>
                  </a:lnTo>
                  <a:lnTo>
                    <a:pt x="5" y="1266"/>
                  </a:lnTo>
                  <a:lnTo>
                    <a:pt x="3" y="1276"/>
                  </a:lnTo>
                  <a:lnTo>
                    <a:pt x="1" y="1286"/>
                  </a:lnTo>
                  <a:lnTo>
                    <a:pt x="0" y="1298"/>
                  </a:lnTo>
                  <a:lnTo>
                    <a:pt x="1" y="1309"/>
                  </a:lnTo>
                  <a:lnTo>
                    <a:pt x="5" y="1308"/>
                  </a:lnTo>
                  <a:lnTo>
                    <a:pt x="9" y="1309"/>
                  </a:lnTo>
                  <a:lnTo>
                    <a:pt x="12" y="1310"/>
                  </a:lnTo>
                  <a:lnTo>
                    <a:pt x="14" y="1311"/>
                  </a:lnTo>
                  <a:lnTo>
                    <a:pt x="16" y="1315"/>
                  </a:lnTo>
                  <a:lnTo>
                    <a:pt x="19" y="1317"/>
                  </a:lnTo>
                  <a:lnTo>
                    <a:pt x="19" y="1320"/>
                  </a:lnTo>
                  <a:lnTo>
                    <a:pt x="20" y="1324"/>
                  </a:lnTo>
                  <a:lnTo>
                    <a:pt x="20" y="1333"/>
                  </a:lnTo>
                  <a:lnTo>
                    <a:pt x="20" y="1342"/>
                  </a:lnTo>
                  <a:lnTo>
                    <a:pt x="17" y="1354"/>
                  </a:lnTo>
                  <a:lnTo>
                    <a:pt x="15" y="1364"/>
                  </a:lnTo>
                  <a:lnTo>
                    <a:pt x="11" y="1385"/>
                  </a:lnTo>
                  <a:lnTo>
                    <a:pt x="6" y="1405"/>
                  </a:lnTo>
                  <a:lnTo>
                    <a:pt x="6" y="1413"/>
                  </a:lnTo>
                  <a:lnTo>
                    <a:pt x="6" y="1420"/>
                  </a:lnTo>
                  <a:lnTo>
                    <a:pt x="6" y="1422"/>
                  </a:lnTo>
                  <a:lnTo>
                    <a:pt x="7" y="1423"/>
                  </a:lnTo>
                  <a:lnTo>
                    <a:pt x="8" y="1424"/>
                  </a:lnTo>
                  <a:lnTo>
                    <a:pt x="9" y="1425"/>
                  </a:lnTo>
                  <a:lnTo>
                    <a:pt x="26" y="1425"/>
                  </a:lnTo>
                  <a:lnTo>
                    <a:pt x="42" y="1425"/>
                  </a:lnTo>
                  <a:lnTo>
                    <a:pt x="42" y="1413"/>
                  </a:lnTo>
                  <a:lnTo>
                    <a:pt x="41" y="1398"/>
                  </a:lnTo>
                  <a:lnTo>
                    <a:pt x="42" y="1391"/>
                  </a:lnTo>
                  <a:lnTo>
                    <a:pt x="45" y="1385"/>
                  </a:lnTo>
                  <a:lnTo>
                    <a:pt x="46" y="1383"/>
                  </a:lnTo>
                  <a:lnTo>
                    <a:pt x="48" y="1382"/>
                  </a:lnTo>
                  <a:lnTo>
                    <a:pt x="52" y="1381"/>
                  </a:lnTo>
                  <a:lnTo>
                    <a:pt x="54" y="1380"/>
                  </a:lnTo>
                  <a:lnTo>
                    <a:pt x="57" y="1381"/>
                  </a:lnTo>
                  <a:lnTo>
                    <a:pt x="62" y="1384"/>
                  </a:lnTo>
                  <a:lnTo>
                    <a:pt x="67" y="1389"/>
                  </a:lnTo>
                  <a:lnTo>
                    <a:pt x="73" y="1396"/>
                  </a:lnTo>
                  <a:lnTo>
                    <a:pt x="86" y="1407"/>
                  </a:lnTo>
                  <a:lnTo>
                    <a:pt x="96" y="1415"/>
                  </a:lnTo>
                  <a:lnTo>
                    <a:pt x="93" y="1418"/>
                  </a:lnTo>
                  <a:lnTo>
                    <a:pt x="88" y="1422"/>
                  </a:lnTo>
                  <a:lnTo>
                    <a:pt x="83" y="1424"/>
                  </a:lnTo>
                  <a:lnTo>
                    <a:pt x="78" y="1426"/>
                  </a:lnTo>
                  <a:lnTo>
                    <a:pt x="67" y="1431"/>
                  </a:lnTo>
                  <a:lnTo>
                    <a:pt x="56" y="1434"/>
                  </a:lnTo>
                  <a:lnTo>
                    <a:pt x="46" y="1439"/>
                  </a:lnTo>
                  <a:lnTo>
                    <a:pt x="36" y="1443"/>
                  </a:lnTo>
                  <a:lnTo>
                    <a:pt x="32" y="1447"/>
                  </a:lnTo>
                  <a:lnTo>
                    <a:pt x="29" y="1450"/>
                  </a:lnTo>
                  <a:lnTo>
                    <a:pt x="26" y="1455"/>
                  </a:lnTo>
                  <a:lnTo>
                    <a:pt x="24" y="1459"/>
                  </a:lnTo>
                  <a:lnTo>
                    <a:pt x="24" y="1466"/>
                  </a:lnTo>
                  <a:lnTo>
                    <a:pt x="24" y="1471"/>
                  </a:lnTo>
                  <a:lnTo>
                    <a:pt x="26" y="1475"/>
                  </a:lnTo>
                  <a:lnTo>
                    <a:pt x="29" y="1479"/>
                  </a:lnTo>
                  <a:lnTo>
                    <a:pt x="34" y="1486"/>
                  </a:lnTo>
                  <a:lnTo>
                    <a:pt x="39" y="1494"/>
                  </a:lnTo>
                  <a:lnTo>
                    <a:pt x="41" y="1506"/>
                  </a:lnTo>
                  <a:lnTo>
                    <a:pt x="41" y="1519"/>
                  </a:lnTo>
                  <a:lnTo>
                    <a:pt x="41" y="1532"/>
                  </a:lnTo>
                  <a:lnTo>
                    <a:pt x="41" y="1545"/>
                  </a:lnTo>
                  <a:lnTo>
                    <a:pt x="61" y="1546"/>
                  </a:lnTo>
                  <a:lnTo>
                    <a:pt x="80" y="1545"/>
                  </a:lnTo>
                  <a:lnTo>
                    <a:pt x="100" y="1545"/>
                  </a:lnTo>
                  <a:lnTo>
                    <a:pt x="120" y="1546"/>
                  </a:lnTo>
                  <a:lnTo>
                    <a:pt x="115" y="1548"/>
                  </a:lnTo>
                  <a:lnTo>
                    <a:pt x="110" y="1551"/>
                  </a:lnTo>
                  <a:lnTo>
                    <a:pt x="104" y="1552"/>
                  </a:lnTo>
                  <a:lnTo>
                    <a:pt x="98" y="1553"/>
                  </a:lnTo>
                  <a:lnTo>
                    <a:pt x="85" y="1554"/>
                  </a:lnTo>
                  <a:lnTo>
                    <a:pt x="71" y="1554"/>
                  </a:lnTo>
                  <a:lnTo>
                    <a:pt x="58" y="1555"/>
                  </a:lnTo>
                  <a:lnTo>
                    <a:pt x="47" y="1558"/>
                  </a:lnTo>
                  <a:lnTo>
                    <a:pt x="42" y="1561"/>
                  </a:lnTo>
                  <a:lnTo>
                    <a:pt x="39" y="1563"/>
                  </a:lnTo>
                  <a:lnTo>
                    <a:pt x="36" y="1568"/>
                  </a:lnTo>
                  <a:lnTo>
                    <a:pt x="33" y="1572"/>
                  </a:lnTo>
                  <a:lnTo>
                    <a:pt x="32" y="1579"/>
                  </a:lnTo>
                  <a:lnTo>
                    <a:pt x="33" y="1589"/>
                  </a:lnTo>
                  <a:lnTo>
                    <a:pt x="34" y="1603"/>
                  </a:lnTo>
                  <a:lnTo>
                    <a:pt x="37" y="1617"/>
                  </a:lnTo>
                  <a:lnTo>
                    <a:pt x="40" y="1630"/>
                  </a:lnTo>
                  <a:lnTo>
                    <a:pt x="45" y="1643"/>
                  </a:lnTo>
                  <a:lnTo>
                    <a:pt x="46" y="1647"/>
                  </a:lnTo>
                  <a:lnTo>
                    <a:pt x="48" y="1651"/>
                  </a:lnTo>
                  <a:lnTo>
                    <a:pt x="50" y="1654"/>
                  </a:lnTo>
                  <a:lnTo>
                    <a:pt x="53" y="1655"/>
                  </a:lnTo>
                  <a:lnTo>
                    <a:pt x="53" y="1664"/>
                  </a:lnTo>
                  <a:lnTo>
                    <a:pt x="53" y="1674"/>
                  </a:lnTo>
                  <a:lnTo>
                    <a:pt x="53" y="1683"/>
                  </a:lnTo>
                  <a:lnTo>
                    <a:pt x="53" y="1692"/>
                  </a:lnTo>
                  <a:lnTo>
                    <a:pt x="49" y="1693"/>
                  </a:lnTo>
                  <a:lnTo>
                    <a:pt x="47" y="1695"/>
                  </a:lnTo>
                  <a:lnTo>
                    <a:pt x="45" y="1697"/>
                  </a:lnTo>
                  <a:lnTo>
                    <a:pt x="44" y="1699"/>
                  </a:lnTo>
                  <a:lnTo>
                    <a:pt x="44" y="1703"/>
                  </a:lnTo>
                  <a:lnTo>
                    <a:pt x="45" y="1709"/>
                  </a:lnTo>
                  <a:lnTo>
                    <a:pt x="47" y="1714"/>
                  </a:lnTo>
                  <a:lnTo>
                    <a:pt x="49" y="1720"/>
                  </a:lnTo>
                  <a:lnTo>
                    <a:pt x="49" y="1726"/>
                  </a:lnTo>
                  <a:lnTo>
                    <a:pt x="49" y="1733"/>
                  </a:lnTo>
                  <a:lnTo>
                    <a:pt x="46" y="1735"/>
                  </a:lnTo>
                  <a:lnTo>
                    <a:pt x="44" y="1737"/>
                  </a:lnTo>
                  <a:lnTo>
                    <a:pt x="41" y="1741"/>
                  </a:lnTo>
                  <a:lnTo>
                    <a:pt x="39" y="1745"/>
                  </a:lnTo>
                  <a:lnTo>
                    <a:pt x="37" y="1755"/>
                  </a:lnTo>
                  <a:lnTo>
                    <a:pt x="37" y="1766"/>
                  </a:lnTo>
                  <a:lnTo>
                    <a:pt x="37" y="1771"/>
                  </a:lnTo>
                  <a:lnTo>
                    <a:pt x="38" y="1776"/>
                  </a:lnTo>
                  <a:lnTo>
                    <a:pt x="40" y="1781"/>
                  </a:lnTo>
                  <a:lnTo>
                    <a:pt x="42" y="1784"/>
                  </a:lnTo>
                  <a:lnTo>
                    <a:pt x="45" y="1787"/>
                  </a:lnTo>
                  <a:lnTo>
                    <a:pt x="48" y="1789"/>
                  </a:lnTo>
                  <a:lnTo>
                    <a:pt x="53" y="1790"/>
                  </a:lnTo>
                  <a:lnTo>
                    <a:pt x="57" y="1790"/>
                  </a:lnTo>
                  <a:lnTo>
                    <a:pt x="65" y="1773"/>
                  </a:lnTo>
                  <a:lnTo>
                    <a:pt x="73" y="1757"/>
                  </a:lnTo>
                  <a:lnTo>
                    <a:pt x="77" y="1749"/>
                  </a:lnTo>
                  <a:lnTo>
                    <a:pt x="80" y="1741"/>
                  </a:lnTo>
                  <a:lnTo>
                    <a:pt x="82" y="1732"/>
                  </a:lnTo>
                  <a:lnTo>
                    <a:pt x="85" y="1722"/>
                  </a:lnTo>
                  <a:lnTo>
                    <a:pt x="97" y="1722"/>
                  </a:lnTo>
                  <a:lnTo>
                    <a:pt x="110" y="1721"/>
                  </a:lnTo>
                  <a:lnTo>
                    <a:pt x="123" y="1721"/>
                  </a:lnTo>
                  <a:lnTo>
                    <a:pt x="136" y="1721"/>
                  </a:lnTo>
                  <a:lnTo>
                    <a:pt x="138" y="1712"/>
                  </a:lnTo>
                  <a:lnTo>
                    <a:pt x="138" y="1702"/>
                  </a:lnTo>
                  <a:lnTo>
                    <a:pt x="138" y="1691"/>
                  </a:lnTo>
                  <a:lnTo>
                    <a:pt x="138" y="1678"/>
                  </a:lnTo>
                  <a:lnTo>
                    <a:pt x="139" y="1667"/>
                  </a:lnTo>
                  <a:lnTo>
                    <a:pt x="141" y="1658"/>
                  </a:lnTo>
                  <a:lnTo>
                    <a:pt x="144" y="1654"/>
                  </a:lnTo>
                  <a:lnTo>
                    <a:pt x="146" y="1652"/>
                  </a:lnTo>
                  <a:lnTo>
                    <a:pt x="149" y="1651"/>
                  </a:lnTo>
                  <a:lnTo>
                    <a:pt x="154" y="1651"/>
                  </a:lnTo>
                  <a:lnTo>
                    <a:pt x="154" y="1656"/>
                  </a:lnTo>
                  <a:lnTo>
                    <a:pt x="154" y="1663"/>
                  </a:lnTo>
                  <a:lnTo>
                    <a:pt x="156" y="1669"/>
                  </a:lnTo>
                  <a:lnTo>
                    <a:pt x="159" y="1674"/>
                  </a:lnTo>
                  <a:lnTo>
                    <a:pt x="163" y="1684"/>
                  </a:lnTo>
                  <a:lnTo>
                    <a:pt x="167" y="1695"/>
                  </a:lnTo>
                  <a:lnTo>
                    <a:pt x="168" y="1707"/>
                  </a:lnTo>
                  <a:lnTo>
                    <a:pt x="167" y="1718"/>
                  </a:lnTo>
                  <a:lnTo>
                    <a:pt x="165" y="1729"/>
                  </a:lnTo>
                  <a:lnTo>
                    <a:pt x="162" y="1740"/>
                  </a:lnTo>
                  <a:lnTo>
                    <a:pt x="156" y="1740"/>
                  </a:lnTo>
                  <a:lnTo>
                    <a:pt x="148" y="1740"/>
                  </a:lnTo>
                  <a:lnTo>
                    <a:pt x="143" y="1738"/>
                  </a:lnTo>
                  <a:lnTo>
                    <a:pt x="136" y="1738"/>
                  </a:lnTo>
                  <a:lnTo>
                    <a:pt x="130" y="1740"/>
                  </a:lnTo>
                  <a:lnTo>
                    <a:pt x="126" y="1741"/>
                  </a:lnTo>
                  <a:lnTo>
                    <a:pt x="121" y="1743"/>
                  </a:lnTo>
                  <a:lnTo>
                    <a:pt x="118" y="1745"/>
                  </a:lnTo>
                  <a:lnTo>
                    <a:pt x="115" y="1748"/>
                  </a:lnTo>
                  <a:lnTo>
                    <a:pt x="115" y="1750"/>
                  </a:lnTo>
                  <a:lnTo>
                    <a:pt x="113" y="1755"/>
                  </a:lnTo>
                  <a:lnTo>
                    <a:pt x="110" y="1762"/>
                  </a:lnTo>
                  <a:lnTo>
                    <a:pt x="98" y="1774"/>
                  </a:lnTo>
                  <a:lnTo>
                    <a:pt x="87" y="1790"/>
                  </a:lnTo>
                  <a:lnTo>
                    <a:pt x="85" y="1793"/>
                  </a:lnTo>
                  <a:lnTo>
                    <a:pt x="83" y="1798"/>
                  </a:lnTo>
                  <a:lnTo>
                    <a:pt x="83" y="1801"/>
                  </a:lnTo>
                  <a:lnTo>
                    <a:pt x="83" y="1804"/>
                  </a:lnTo>
                  <a:lnTo>
                    <a:pt x="86" y="1808"/>
                  </a:lnTo>
                  <a:lnTo>
                    <a:pt x="88" y="1811"/>
                  </a:lnTo>
                  <a:lnTo>
                    <a:pt x="93" y="1815"/>
                  </a:lnTo>
                  <a:lnTo>
                    <a:pt x="99" y="1817"/>
                  </a:lnTo>
                  <a:lnTo>
                    <a:pt x="99" y="1827"/>
                  </a:lnTo>
                  <a:lnTo>
                    <a:pt x="100" y="1837"/>
                  </a:lnTo>
                  <a:lnTo>
                    <a:pt x="110" y="1837"/>
                  </a:lnTo>
                  <a:lnTo>
                    <a:pt x="118" y="1837"/>
                  </a:lnTo>
                  <a:lnTo>
                    <a:pt x="123" y="1836"/>
                  </a:lnTo>
                  <a:lnTo>
                    <a:pt x="128" y="1835"/>
                  </a:lnTo>
                  <a:lnTo>
                    <a:pt x="134" y="1836"/>
                  </a:lnTo>
                  <a:lnTo>
                    <a:pt x="138" y="1837"/>
                  </a:lnTo>
                  <a:lnTo>
                    <a:pt x="151" y="1847"/>
                  </a:lnTo>
                  <a:lnTo>
                    <a:pt x="164" y="1858"/>
                  </a:lnTo>
                  <a:lnTo>
                    <a:pt x="157" y="1861"/>
                  </a:lnTo>
                  <a:lnTo>
                    <a:pt x="151" y="1864"/>
                  </a:lnTo>
                  <a:lnTo>
                    <a:pt x="141" y="1865"/>
                  </a:lnTo>
                  <a:lnTo>
                    <a:pt x="132" y="1866"/>
                  </a:lnTo>
                  <a:lnTo>
                    <a:pt x="113" y="1865"/>
                  </a:lnTo>
                  <a:lnTo>
                    <a:pt x="97" y="1864"/>
                  </a:lnTo>
                  <a:lnTo>
                    <a:pt x="96" y="1859"/>
                  </a:lnTo>
                  <a:lnTo>
                    <a:pt x="96" y="1853"/>
                  </a:lnTo>
                  <a:lnTo>
                    <a:pt x="86" y="1853"/>
                  </a:lnTo>
                  <a:lnTo>
                    <a:pt x="78" y="1855"/>
                  </a:lnTo>
                  <a:lnTo>
                    <a:pt x="71" y="1857"/>
                  </a:lnTo>
                  <a:lnTo>
                    <a:pt x="65" y="1861"/>
                  </a:lnTo>
                  <a:lnTo>
                    <a:pt x="61" y="1866"/>
                  </a:lnTo>
                  <a:lnTo>
                    <a:pt x="56" y="1872"/>
                  </a:lnTo>
                  <a:lnTo>
                    <a:pt x="54" y="1880"/>
                  </a:lnTo>
                  <a:lnTo>
                    <a:pt x="52" y="1886"/>
                  </a:lnTo>
                  <a:lnTo>
                    <a:pt x="50" y="1894"/>
                  </a:lnTo>
                  <a:lnTo>
                    <a:pt x="49" y="1904"/>
                  </a:lnTo>
                  <a:lnTo>
                    <a:pt x="49" y="1912"/>
                  </a:lnTo>
                  <a:lnTo>
                    <a:pt x="50" y="1921"/>
                  </a:lnTo>
                  <a:lnTo>
                    <a:pt x="53" y="1929"/>
                  </a:lnTo>
                  <a:lnTo>
                    <a:pt x="55" y="1937"/>
                  </a:lnTo>
                  <a:lnTo>
                    <a:pt x="57" y="1943"/>
                  </a:lnTo>
                  <a:lnTo>
                    <a:pt x="61" y="1950"/>
                  </a:lnTo>
                  <a:lnTo>
                    <a:pt x="70" y="1960"/>
                  </a:lnTo>
                  <a:lnTo>
                    <a:pt x="79" y="1970"/>
                  </a:lnTo>
                  <a:lnTo>
                    <a:pt x="82" y="1986"/>
                  </a:lnTo>
                  <a:lnTo>
                    <a:pt x="86" y="2000"/>
                  </a:lnTo>
                  <a:lnTo>
                    <a:pt x="93" y="2013"/>
                  </a:lnTo>
                  <a:lnTo>
                    <a:pt x="100" y="2027"/>
                  </a:lnTo>
                  <a:lnTo>
                    <a:pt x="110" y="2038"/>
                  </a:lnTo>
                  <a:lnTo>
                    <a:pt x="120" y="2049"/>
                  </a:lnTo>
                  <a:lnTo>
                    <a:pt x="108" y="2049"/>
                  </a:lnTo>
                  <a:lnTo>
                    <a:pt x="98" y="2048"/>
                  </a:lnTo>
                  <a:lnTo>
                    <a:pt x="97" y="2044"/>
                  </a:lnTo>
                  <a:lnTo>
                    <a:pt x="97" y="2038"/>
                  </a:lnTo>
                  <a:lnTo>
                    <a:pt x="93" y="2038"/>
                  </a:lnTo>
                  <a:lnTo>
                    <a:pt x="88" y="2038"/>
                  </a:lnTo>
                  <a:lnTo>
                    <a:pt x="86" y="2038"/>
                  </a:lnTo>
                  <a:lnTo>
                    <a:pt x="83" y="2038"/>
                  </a:lnTo>
                  <a:lnTo>
                    <a:pt x="81" y="2049"/>
                  </a:lnTo>
                  <a:lnTo>
                    <a:pt x="79" y="2062"/>
                  </a:lnTo>
                  <a:lnTo>
                    <a:pt x="79" y="2073"/>
                  </a:lnTo>
                  <a:lnTo>
                    <a:pt x="78" y="2086"/>
                  </a:lnTo>
                  <a:lnTo>
                    <a:pt x="79" y="2111"/>
                  </a:lnTo>
                  <a:lnTo>
                    <a:pt x="80" y="2135"/>
                  </a:lnTo>
                  <a:lnTo>
                    <a:pt x="94" y="2139"/>
                  </a:lnTo>
                  <a:lnTo>
                    <a:pt x="106" y="2144"/>
                  </a:lnTo>
                  <a:lnTo>
                    <a:pt x="106" y="2156"/>
                  </a:lnTo>
                  <a:lnTo>
                    <a:pt x="107" y="2169"/>
                  </a:lnTo>
                  <a:lnTo>
                    <a:pt x="106" y="2176"/>
                  </a:lnTo>
                  <a:lnTo>
                    <a:pt x="105" y="2181"/>
                  </a:lnTo>
                  <a:lnTo>
                    <a:pt x="103" y="2186"/>
                  </a:lnTo>
                  <a:lnTo>
                    <a:pt x="99" y="2192"/>
                  </a:lnTo>
                  <a:lnTo>
                    <a:pt x="116" y="2192"/>
                  </a:lnTo>
                  <a:lnTo>
                    <a:pt x="132" y="2192"/>
                  </a:lnTo>
                  <a:lnTo>
                    <a:pt x="134" y="2186"/>
                  </a:lnTo>
                  <a:lnTo>
                    <a:pt x="136" y="2183"/>
                  </a:lnTo>
                  <a:lnTo>
                    <a:pt x="138" y="2179"/>
                  </a:lnTo>
                  <a:lnTo>
                    <a:pt x="141" y="2176"/>
                  </a:lnTo>
                  <a:lnTo>
                    <a:pt x="145" y="2175"/>
                  </a:lnTo>
                  <a:lnTo>
                    <a:pt x="149" y="2173"/>
                  </a:lnTo>
                  <a:lnTo>
                    <a:pt x="154" y="2172"/>
                  </a:lnTo>
                  <a:lnTo>
                    <a:pt x="159" y="2173"/>
                  </a:lnTo>
                  <a:lnTo>
                    <a:pt x="156" y="2180"/>
                  </a:lnTo>
                  <a:lnTo>
                    <a:pt x="156" y="2187"/>
                  </a:lnTo>
                  <a:lnTo>
                    <a:pt x="156" y="2194"/>
                  </a:lnTo>
                  <a:lnTo>
                    <a:pt x="156" y="2200"/>
                  </a:lnTo>
                  <a:lnTo>
                    <a:pt x="157" y="2205"/>
                  </a:lnTo>
                  <a:lnTo>
                    <a:pt x="157" y="2211"/>
                  </a:lnTo>
                  <a:lnTo>
                    <a:pt x="157" y="2217"/>
                  </a:lnTo>
                  <a:lnTo>
                    <a:pt x="156" y="2222"/>
                  </a:lnTo>
                  <a:lnTo>
                    <a:pt x="155" y="2217"/>
                  </a:lnTo>
                  <a:lnTo>
                    <a:pt x="153" y="2213"/>
                  </a:lnTo>
                  <a:lnTo>
                    <a:pt x="149" y="2210"/>
                  </a:lnTo>
                  <a:lnTo>
                    <a:pt x="146" y="2206"/>
                  </a:lnTo>
                  <a:lnTo>
                    <a:pt x="143" y="2205"/>
                  </a:lnTo>
                  <a:lnTo>
                    <a:pt x="138" y="2203"/>
                  </a:lnTo>
                  <a:lnTo>
                    <a:pt x="134" y="2202"/>
                  </a:lnTo>
                  <a:lnTo>
                    <a:pt x="128" y="2202"/>
                  </a:lnTo>
                  <a:lnTo>
                    <a:pt x="106" y="2202"/>
                  </a:lnTo>
                  <a:lnTo>
                    <a:pt x="85" y="2204"/>
                  </a:lnTo>
                  <a:lnTo>
                    <a:pt x="83" y="2211"/>
                  </a:lnTo>
                  <a:lnTo>
                    <a:pt x="83" y="2216"/>
                  </a:lnTo>
                  <a:lnTo>
                    <a:pt x="85" y="2221"/>
                  </a:lnTo>
                  <a:lnTo>
                    <a:pt x="86" y="2225"/>
                  </a:lnTo>
                  <a:lnTo>
                    <a:pt x="87" y="2228"/>
                  </a:lnTo>
                  <a:lnTo>
                    <a:pt x="89" y="2231"/>
                  </a:lnTo>
                  <a:lnTo>
                    <a:pt x="91" y="2234"/>
                  </a:lnTo>
                  <a:lnTo>
                    <a:pt x="94" y="2236"/>
                  </a:lnTo>
                  <a:lnTo>
                    <a:pt x="108" y="2243"/>
                  </a:lnTo>
                  <a:lnTo>
                    <a:pt x="126" y="2252"/>
                  </a:lnTo>
                  <a:lnTo>
                    <a:pt x="127" y="2260"/>
                  </a:lnTo>
                  <a:lnTo>
                    <a:pt x="126" y="2268"/>
                  </a:lnTo>
                  <a:lnTo>
                    <a:pt x="123" y="2276"/>
                  </a:lnTo>
                  <a:lnTo>
                    <a:pt x="119" y="2284"/>
                  </a:lnTo>
                  <a:lnTo>
                    <a:pt x="111" y="2299"/>
                  </a:lnTo>
                  <a:lnTo>
                    <a:pt x="105" y="2311"/>
                  </a:lnTo>
                  <a:lnTo>
                    <a:pt x="114" y="2313"/>
                  </a:lnTo>
                  <a:lnTo>
                    <a:pt x="122" y="2317"/>
                  </a:lnTo>
                  <a:lnTo>
                    <a:pt x="123" y="2326"/>
                  </a:lnTo>
                  <a:lnTo>
                    <a:pt x="124" y="2336"/>
                  </a:lnTo>
                  <a:lnTo>
                    <a:pt x="128" y="2349"/>
                  </a:lnTo>
                  <a:lnTo>
                    <a:pt x="131" y="2360"/>
                  </a:lnTo>
                  <a:lnTo>
                    <a:pt x="135" y="2365"/>
                  </a:lnTo>
                  <a:lnTo>
                    <a:pt x="137" y="2370"/>
                  </a:lnTo>
                  <a:lnTo>
                    <a:pt x="140" y="2374"/>
                  </a:lnTo>
                  <a:lnTo>
                    <a:pt x="144" y="2377"/>
                  </a:lnTo>
                  <a:lnTo>
                    <a:pt x="148" y="2380"/>
                  </a:lnTo>
                  <a:lnTo>
                    <a:pt x="153" y="2381"/>
                  </a:lnTo>
                  <a:lnTo>
                    <a:pt x="159" y="2382"/>
                  </a:lnTo>
                  <a:lnTo>
                    <a:pt x="163" y="2381"/>
                  </a:lnTo>
                  <a:lnTo>
                    <a:pt x="155" y="2384"/>
                  </a:lnTo>
                  <a:lnTo>
                    <a:pt x="148" y="2389"/>
                  </a:lnTo>
                  <a:lnTo>
                    <a:pt x="143" y="2393"/>
                  </a:lnTo>
                  <a:lnTo>
                    <a:pt x="139" y="2399"/>
                  </a:lnTo>
                  <a:lnTo>
                    <a:pt x="138" y="2406"/>
                  </a:lnTo>
                  <a:lnTo>
                    <a:pt x="137" y="2413"/>
                  </a:lnTo>
                  <a:lnTo>
                    <a:pt x="138" y="2419"/>
                  </a:lnTo>
                  <a:lnTo>
                    <a:pt x="139" y="2426"/>
                  </a:lnTo>
                  <a:lnTo>
                    <a:pt x="145" y="2441"/>
                  </a:lnTo>
                  <a:lnTo>
                    <a:pt x="153" y="2456"/>
                  </a:lnTo>
                  <a:lnTo>
                    <a:pt x="161" y="2469"/>
                  </a:lnTo>
                  <a:lnTo>
                    <a:pt x="170" y="2481"/>
                  </a:lnTo>
                  <a:lnTo>
                    <a:pt x="176" y="2489"/>
                  </a:lnTo>
                  <a:lnTo>
                    <a:pt x="179" y="2497"/>
                  </a:lnTo>
                  <a:lnTo>
                    <a:pt x="182" y="2506"/>
                  </a:lnTo>
                  <a:lnTo>
                    <a:pt x="185" y="2514"/>
                  </a:lnTo>
                  <a:lnTo>
                    <a:pt x="188" y="2531"/>
                  </a:lnTo>
                  <a:lnTo>
                    <a:pt x="188" y="2547"/>
                  </a:lnTo>
                  <a:lnTo>
                    <a:pt x="187" y="2565"/>
                  </a:lnTo>
                  <a:lnTo>
                    <a:pt x="186" y="2582"/>
                  </a:lnTo>
                  <a:lnTo>
                    <a:pt x="186" y="2600"/>
                  </a:lnTo>
                  <a:lnTo>
                    <a:pt x="187" y="2619"/>
                  </a:lnTo>
                  <a:lnTo>
                    <a:pt x="197" y="2619"/>
                  </a:lnTo>
                  <a:lnTo>
                    <a:pt x="206" y="2620"/>
                  </a:lnTo>
                  <a:lnTo>
                    <a:pt x="212" y="2621"/>
                  </a:lnTo>
                  <a:lnTo>
                    <a:pt x="217" y="2622"/>
                  </a:lnTo>
                  <a:lnTo>
                    <a:pt x="220" y="2624"/>
                  </a:lnTo>
                  <a:lnTo>
                    <a:pt x="225" y="2627"/>
                  </a:lnTo>
                  <a:lnTo>
                    <a:pt x="217" y="2632"/>
                  </a:lnTo>
                  <a:lnTo>
                    <a:pt x="208" y="2637"/>
                  </a:lnTo>
                  <a:lnTo>
                    <a:pt x="198" y="2641"/>
                  </a:lnTo>
                  <a:lnTo>
                    <a:pt x="189" y="2646"/>
                  </a:lnTo>
                  <a:lnTo>
                    <a:pt x="196" y="2663"/>
                  </a:lnTo>
                  <a:lnTo>
                    <a:pt x="203" y="2682"/>
                  </a:lnTo>
                  <a:lnTo>
                    <a:pt x="209" y="2703"/>
                  </a:lnTo>
                  <a:lnTo>
                    <a:pt x="213" y="2726"/>
                  </a:lnTo>
                  <a:lnTo>
                    <a:pt x="216" y="2736"/>
                  </a:lnTo>
                  <a:lnTo>
                    <a:pt x="217" y="2747"/>
                  </a:lnTo>
                  <a:lnTo>
                    <a:pt x="217" y="2758"/>
                  </a:lnTo>
                  <a:lnTo>
                    <a:pt x="216" y="2768"/>
                  </a:lnTo>
                  <a:lnTo>
                    <a:pt x="213" y="2777"/>
                  </a:lnTo>
                  <a:lnTo>
                    <a:pt x="210" y="2787"/>
                  </a:lnTo>
                  <a:lnTo>
                    <a:pt x="205" y="2795"/>
                  </a:lnTo>
                  <a:lnTo>
                    <a:pt x="200" y="2803"/>
                  </a:lnTo>
                  <a:lnTo>
                    <a:pt x="209" y="2803"/>
                  </a:lnTo>
                  <a:lnTo>
                    <a:pt x="218" y="2803"/>
                  </a:lnTo>
                  <a:lnTo>
                    <a:pt x="227" y="2803"/>
                  </a:lnTo>
                  <a:lnTo>
                    <a:pt x="236" y="2804"/>
                  </a:lnTo>
                  <a:lnTo>
                    <a:pt x="237" y="2811"/>
                  </a:lnTo>
                  <a:lnTo>
                    <a:pt x="236" y="2816"/>
                  </a:lnTo>
                  <a:lnTo>
                    <a:pt x="234" y="2818"/>
                  </a:lnTo>
                  <a:lnTo>
                    <a:pt x="230" y="2820"/>
                  </a:lnTo>
                  <a:lnTo>
                    <a:pt x="227" y="2821"/>
                  </a:lnTo>
                  <a:lnTo>
                    <a:pt x="223" y="2824"/>
                  </a:lnTo>
                  <a:lnTo>
                    <a:pt x="221" y="2826"/>
                  </a:lnTo>
                  <a:lnTo>
                    <a:pt x="219" y="2829"/>
                  </a:lnTo>
                  <a:lnTo>
                    <a:pt x="217" y="2840"/>
                  </a:lnTo>
                  <a:lnTo>
                    <a:pt x="218" y="2850"/>
                  </a:lnTo>
                  <a:lnTo>
                    <a:pt x="218" y="2861"/>
                  </a:lnTo>
                  <a:lnTo>
                    <a:pt x="219" y="2870"/>
                  </a:lnTo>
                  <a:lnTo>
                    <a:pt x="226" y="2873"/>
                  </a:lnTo>
                  <a:lnTo>
                    <a:pt x="233" y="2875"/>
                  </a:lnTo>
                  <a:lnTo>
                    <a:pt x="238" y="2877"/>
                  </a:lnTo>
                  <a:lnTo>
                    <a:pt x="243" y="2881"/>
                  </a:lnTo>
                  <a:lnTo>
                    <a:pt x="247" y="2884"/>
                  </a:lnTo>
                  <a:lnTo>
                    <a:pt x="250" y="2890"/>
                  </a:lnTo>
                  <a:lnTo>
                    <a:pt x="250" y="2897"/>
                  </a:lnTo>
                  <a:lnTo>
                    <a:pt x="249" y="2904"/>
                  </a:lnTo>
                  <a:lnTo>
                    <a:pt x="242" y="2904"/>
                  </a:lnTo>
                  <a:lnTo>
                    <a:pt x="237" y="2907"/>
                  </a:lnTo>
                  <a:lnTo>
                    <a:pt x="234" y="2909"/>
                  </a:lnTo>
                  <a:lnTo>
                    <a:pt x="230" y="2914"/>
                  </a:lnTo>
                  <a:lnTo>
                    <a:pt x="229" y="2918"/>
                  </a:lnTo>
                  <a:lnTo>
                    <a:pt x="229" y="2923"/>
                  </a:lnTo>
                  <a:lnTo>
                    <a:pt x="229" y="2928"/>
                  </a:lnTo>
                  <a:lnTo>
                    <a:pt x="231" y="2935"/>
                  </a:lnTo>
                  <a:lnTo>
                    <a:pt x="236" y="2935"/>
                  </a:lnTo>
                  <a:lnTo>
                    <a:pt x="239" y="2936"/>
                  </a:lnTo>
                  <a:lnTo>
                    <a:pt x="243" y="2940"/>
                  </a:lnTo>
                  <a:lnTo>
                    <a:pt x="245" y="2943"/>
                  </a:lnTo>
                  <a:lnTo>
                    <a:pt x="246" y="2948"/>
                  </a:lnTo>
                  <a:lnTo>
                    <a:pt x="246" y="2952"/>
                  </a:lnTo>
                  <a:lnTo>
                    <a:pt x="246" y="2959"/>
                  </a:lnTo>
                  <a:lnTo>
                    <a:pt x="246" y="2965"/>
                  </a:lnTo>
                  <a:lnTo>
                    <a:pt x="242" y="2991"/>
                  </a:lnTo>
                  <a:lnTo>
                    <a:pt x="239" y="3014"/>
                  </a:lnTo>
                  <a:lnTo>
                    <a:pt x="252" y="3015"/>
                  </a:lnTo>
                  <a:lnTo>
                    <a:pt x="264" y="3018"/>
                  </a:lnTo>
                  <a:lnTo>
                    <a:pt x="266" y="3024"/>
                  </a:lnTo>
                  <a:lnTo>
                    <a:pt x="264" y="3030"/>
                  </a:lnTo>
                  <a:lnTo>
                    <a:pt x="261" y="3033"/>
                  </a:lnTo>
                  <a:lnTo>
                    <a:pt x="258" y="3035"/>
                  </a:lnTo>
                  <a:lnTo>
                    <a:pt x="253" y="3037"/>
                  </a:lnTo>
                  <a:lnTo>
                    <a:pt x="247" y="3038"/>
                  </a:lnTo>
                  <a:lnTo>
                    <a:pt x="242" y="3038"/>
                  </a:lnTo>
                  <a:lnTo>
                    <a:pt x="236" y="3038"/>
                  </a:lnTo>
                  <a:lnTo>
                    <a:pt x="239" y="3043"/>
                  </a:lnTo>
                  <a:lnTo>
                    <a:pt x="244" y="3050"/>
                  </a:lnTo>
                  <a:lnTo>
                    <a:pt x="246" y="3058"/>
                  </a:lnTo>
                  <a:lnTo>
                    <a:pt x="250" y="3067"/>
                  </a:lnTo>
                  <a:lnTo>
                    <a:pt x="253" y="3087"/>
                  </a:lnTo>
                  <a:lnTo>
                    <a:pt x="255" y="3107"/>
                  </a:lnTo>
                  <a:lnTo>
                    <a:pt x="258" y="3148"/>
                  </a:lnTo>
                  <a:lnTo>
                    <a:pt x="259" y="3183"/>
                  </a:lnTo>
                  <a:lnTo>
                    <a:pt x="259" y="3198"/>
                  </a:lnTo>
                  <a:lnTo>
                    <a:pt x="258" y="3217"/>
                  </a:lnTo>
                  <a:lnTo>
                    <a:pt x="256" y="3234"/>
                  </a:lnTo>
                  <a:lnTo>
                    <a:pt x="256" y="3251"/>
                  </a:lnTo>
                  <a:lnTo>
                    <a:pt x="258" y="3261"/>
                  </a:lnTo>
                  <a:lnTo>
                    <a:pt x="259" y="3271"/>
                  </a:lnTo>
                  <a:lnTo>
                    <a:pt x="262" y="3281"/>
                  </a:lnTo>
                  <a:lnTo>
                    <a:pt x="264" y="3291"/>
                  </a:lnTo>
                  <a:lnTo>
                    <a:pt x="271" y="3310"/>
                  </a:lnTo>
                  <a:lnTo>
                    <a:pt x="276" y="3329"/>
                  </a:lnTo>
                  <a:lnTo>
                    <a:pt x="277" y="3347"/>
                  </a:lnTo>
                  <a:lnTo>
                    <a:pt x="277" y="3366"/>
                  </a:lnTo>
                  <a:lnTo>
                    <a:pt x="278" y="3375"/>
                  </a:lnTo>
                  <a:lnTo>
                    <a:pt x="279" y="3384"/>
                  </a:lnTo>
                  <a:lnTo>
                    <a:pt x="280" y="3393"/>
                  </a:lnTo>
                  <a:lnTo>
                    <a:pt x="284" y="3401"/>
                  </a:lnTo>
                  <a:lnTo>
                    <a:pt x="291" y="3420"/>
                  </a:lnTo>
                  <a:lnTo>
                    <a:pt x="296" y="3437"/>
                  </a:lnTo>
                  <a:lnTo>
                    <a:pt x="300" y="3456"/>
                  </a:lnTo>
                  <a:lnTo>
                    <a:pt x="303" y="3476"/>
                  </a:lnTo>
                  <a:lnTo>
                    <a:pt x="303" y="3488"/>
                  </a:lnTo>
                  <a:lnTo>
                    <a:pt x="303" y="3501"/>
                  </a:lnTo>
                  <a:lnTo>
                    <a:pt x="303" y="3514"/>
                  </a:lnTo>
                  <a:lnTo>
                    <a:pt x="304" y="3524"/>
                  </a:lnTo>
                  <a:lnTo>
                    <a:pt x="316" y="3540"/>
                  </a:lnTo>
                  <a:lnTo>
                    <a:pt x="326" y="3551"/>
                  </a:lnTo>
                  <a:lnTo>
                    <a:pt x="326" y="3559"/>
                  </a:lnTo>
                  <a:lnTo>
                    <a:pt x="325" y="3566"/>
                  </a:lnTo>
                  <a:lnTo>
                    <a:pt x="321" y="3572"/>
                  </a:lnTo>
                  <a:lnTo>
                    <a:pt x="317" y="3577"/>
                  </a:lnTo>
                  <a:lnTo>
                    <a:pt x="307" y="3588"/>
                  </a:lnTo>
                  <a:lnTo>
                    <a:pt x="297" y="3597"/>
                  </a:lnTo>
                  <a:lnTo>
                    <a:pt x="299" y="3604"/>
                  </a:lnTo>
                  <a:lnTo>
                    <a:pt x="302" y="3611"/>
                  </a:lnTo>
                  <a:lnTo>
                    <a:pt x="305" y="3615"/>
                  </a:lnTo>
                  <a:lnTo>
                    <a:pt x="310" y="3618"/>
                  </a:lnTo>
                  <a:lnTo>
                    <a:pt x="321" y="3625"/>
                  </a:lnTo>
                  <a:lnTo>
                    <a:pt x="332" y="3633"/>
                  </a:lnTo>
                  <a:lnTo>
                    <a:pt x="341" y="3641"/>
                  </a:lnTo>
                  <a:lnTo>
                    <a:pt x="350" y="3650"/>
                  </a:lnTo>
                  <a:lnTo>
                    <a:pt x="358" y="3661"/>
                  </a:lnTo>
                  <a:lnTo>
                    <a:pt x="366" y="3671"/>
                  </a:lnTo>
                  <a:lnTo>
                    <a:pt x="374" y="3683"/>
                  </a:lnTo>
                  <a:lnTo>
                    <a:pt x="381" y="3696"/>
                  </a:lnTo>
                  <a:lnTo>
                    <a:pt x="385" y="3708"/>
                  </a:lnTo>
                  <a:lnTo>
                    <a:pt x="390" y="3722"/>
                  </a:lnTo>
                  <a:lnTo>
                    <a:pt x="399" y="3748"/>
                  </a:lnTo>
                  <a:lnTo>
                    <a:pt x="409" y="3774"/>
                  </a:lnTo>
                  <a:lnTo>
                    <a:pt x="413" y="3784"/>
                  </a:lnTo>
                  <a:lnTo>
                    <a:pt x="417" y="3793"/>
                  </a:lnTo>
                  <a:lnTo>
                    <a:pt x="422" y="3801"/>
                  </a:lnTo>
                  <a:lnTo>
                    <a:pt x="425" y="3810"/>
                  </a:lnTo>
                  <a:lnTo>
                    <a:pt x="438" y="3810"/>
                  </a:lnTo>
                  <a:lnTo>
                    <a:pt x="449" y="3810"/>
                  </a:lnTo>
                  <a:lnTo>
                    <a:pt x="461" y="3809"/>
                  </a:lnTo>
                  <a:lnTo>
                    <a:pt x="473" y="3809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" name="Freeform 75"/>
            <p:cNvSpPr>
              <a:spLocks/>
            </p:cNvSpPr>
            <p:nvPr/>
          </p:nvSpPr>
          <p:spPr bwMode="auto">
            <a:xfrm>
              <a:off x="4045371" y="2042052"/>
              <a:ext cx="1361367" cy="1221774"/>
            </a:xfrm>
            <a:custGeom>
              <a:avLst/>
              <a:gdLst>
                <a:gd name="T0" fmla="*/ 1191 w 4927"/>
                <a:gd name="T1" fmla="*/ 3342 h 4418"/>
                <a:gd name="T2" fmla="*/ 1368 w 4927"/>
                <a:gd name="T3" fmla="*/ 3371 h 4418"/>
                <a:gd name="T4" fmla="*/ 1593 w 4927"/>
                <a:gd name="T5" fmla="*/ 3410 h 4418"/>
                <a:gd name="T6" fmla="*/ 1783 w 4927"/>
                <a:gd name="T7" fmla="*/ 3538 h 4418"/>
                <a:gd name="T8" fmla="*/ 1983 w 4927"/>
                <a:gd name="T9" fmla="*/ 3515 h 4418"/>
                <a:gd name="T10" fmla="*/ 2017 w 4927"/>
                <a:gd name="T11" fmla="*/ 3732 h 4418"/>
                <a:gd name="T12" fmla="*/ 2182 w 4927"/>
                <a:gd name="T13" fmla="*/ 3790 h 4418"/>
                <a:gd name="T14" fmla="*/ 2190 w 4927"/>
                <a:gd name="T15" fmla="*/ 4016 h 4418"/>
                <a:gd name="T16" fmla="*/ 2315 w 4927"/>
                <a:gd name="T17" fmla="*/ 4200 h 4418"/>
                <a:gd name="T18" fmla="*/ 2528 w 4927"/>
                <a:gd name="T19" fmla="*/ 4345 h 4418"/>
                <a:gd name="T20" fmla="*/ 2657 w 4927"/>
                <a:gd name="T21" fmla="*/ 4405 h 4418"/>
                <a:gd name="T22" fmla="*/ 2775 w 4927"/>
                <a:gd name="T23" fmla="*/ 4252 h 4418"/>
                <a:gd name="T24" fmla="*/ 3012 w 4927"/>
                <a:gd name="T25" fmla="*/ 3872 h 4418"/>
                <a:gd name="T26" fmla="*/ 2948 w 4927"/>
                <a:gd name="T27" fmla="*/ 3575 h 4418"/>
                <a:gd name="T28" fmla="*/ 2931 w 4927"/>
                <a:gd name="T29" fmla="*/ 3359 h 4418"/>
                <a:gd name="T30" fmla="*/ 2955 w 4927"/>
                <a:gd name="T31" fmla="*/ 3250 h 4418"/>
                <a:gd name="T32" fmla="*/ 3139 w 4927"/>
                <a:gd name="T33" fmla="*/ 3199 h 4418"/>
                <a:gd name="T34" fmla="*/ 3176 w 4927"/>
                <a:gd name="T35" fmla="*/ 3395 h 4418"/>
                <a:gd name="T36" fmla="*/ 3560 w 4927"/>
                <a:gd name="T37" fmla="*/ 3500 h 4418"/>
                <a:gd name="T38" fmla="*/ 3492 w 4927"/>
                <a:gd name="T39" fmla="*/ 3658 h 4418"/>
                <a:gd name="T40" fmla="*/ 3445 w 4927"/>
                <a:gd name="T41" fmla="*/ 3853 h 4418"/>
                <a:gd name="T42" fmla="*/ 3424 w 4927"/>
                <a:gd name="T43" fmla="*/ 3992 h 4418"/>
                <a:gd name="T44" fmla="*/ 3603 w 4927"/>
                <a:gd name="T45" fmla="*/ 3844 h 4418"/>
                <a:gd name="T46" fmla="*/ 3992 w 4927"/>
                <a:gd name="T47" fmla="*/ 3708 h 4418"/>
                <a:gd name="T48" fmla="*/ 4159 w 4927"/>
                <a:gd name="T49" fmla="*/ 3749 h 4418"/>
                <a:gd name="T50" fmla="*/ 4234 w 4927"/>
                <a:gd name="T51" fmla="*/ 3556 h 4418"/>
                <a:gd name="T52" fmla="*/ 4168 w 4927"/>
                <a:gd name="T53" fmla="*/ 3342 h 4418"/>
                <a:gd name="T54" fmla="*/ 4377 w 4927"/>
                <a:gd name="T55" fmla="*/ 3194 h 4418"/>
                <a:gd name="T56" fmla="*/ 4323 w 4927"/>
                <a:gd name="T57" fmla="*/ 3054 h 4418"/>
                <a:gd name="T58" fmla="*/ 3935 w 4927"/>
                <a:gd name="T59" fmla="*/ 2800 h 4418"/>
                <a:gd name="T60" fmla="*/ 4204 w 4927"/>
                <a:gd name="T61" fmla="*/ 2539 h 4418"/>
                <a:gd name="T62" fmla="*/ 4619 w 4927"/>
                <a:gd name="T63" fmla="*/ 2304 h 4418"/>
                <a:gd name="T64" fmla="*/ 4915 w 4927"/>
                <a:gd name="T65" fmla="*/ 2095 h 4418"/>
                <a:gd name="T66" fmla="*/ 4799 w 4927"/>
                <a:gd name="T67" fmla="*/ 2105 h 4418"/>
                <a:gd name="T68" fmla="*/ 4536 w 4927"/>
                <a:gd name="T69" fmla="*/ 2112 h 4418"/>
                <a:gd name="T70" fmla="*/ 4541 w 4927"/>
                <a:gd name="T71" fmla="*/ 2058 h 4418"/>
                <a:gd name="T72" fmla="*/ 4556 w 4927"/>
                <a:gd name="T73" fmla="*/ 1937 h 4418"/>
                <a:gd name="T74" fmla="*/ 4581 w 4927"/>
                <a:gd name="T75" fmla="*/ 1818 h 4418"/>
                <a:gd name="T76" fmla="*/ 4424 w 4927"/>
                <a:gd name="T77" fmla="*/ 1523 h 4418"/>
                <a:gd name="T78" fmla="*/ 4253 w 4927"/>
                <a:gd name="T79" fmla="*/ 1580 h 4418"/>
                <a:gd name="T80" fmla="*/ 4189 w 4927"/>
                <a:gd name="T81" fmla="*/ 1363 h 4418"/>
                <a:gd name="T82" fmla="*/ 4041 w 4927"/>
                <a:gd name="T83" fmla="*/ 1346 h 4418"/>
                <a:gd name="T84" fmla="*/ 3842 w 4927"/>
                <a:gd name="T85" fmla="*/ 1315 h 4418"/>
                <a:gd name="T86" fmla="*/ 3765 w 4927"/>
                <a:gd name="T87" fmla="*/ 1504 h 4418"/>
                <a:gd name="T88" fmla="*/ 3642 w 4927"/>
                <a:gd name="T89" fmla="*/ 1195 h 4418"/>
                <a:gd name="T90" fmla="*/ 3407 w 4927"/>
                <a:gd name="T91" fmla="*/ 942 h 4418"/>
                <a:gd name="T92" fmla="*/ 3327 w 4927"/>
                <a:gd name="T93" fmla="*/ 602 h 4418"/>
                <a:gd name="T94" fmla="*/ 3049 w 4927"/>
                <a:gd name="T95" fmla="*/ 503 h 4418"/>
                <a:gd name="T96" fmla="*/ 2906 w 4927"/>
                <a:gd name="T97" fmla="*/ 405 h 4418"/>
                <a:gd name="T98" fmla="*/ 2875 w 4927"/>
                <a:gd name="T99" fmla="*/ 167 h 4418"/>
                <a:gd name="T100" fmla="*/ 2567 w 4927"/>
                <a:gd name="T101" fmla="*/ 62 h 4418"/>
                <a:gd name="T102" fmla="*/ 2224 w 4927"/>
                <a:gd name="T103" fmla="*/ 279 h 4418"/>
                <a:gd name="T104" fmla="*/ 1783 w 4927"/>
                <a:gd name="T105" fmla="*/ 763 h 4418"/>
                <a:gd name="T106" fmla="*/ 1554 w 4927"/>
                <a:gd name="T107" fmla="*/ 1048 h 4418"/>
                <a:gd name="T108" fmla="*/ 1061 w 4927"/>
                <a:gd name="T109" fmla="*/ 1309 h 4418"/>
                <a:gd name="T110" fmla="*/ 686 w 4927"/>
                <a:gd name="T111" fmla="*/ 1212 h 4418"/>
                <a:gd name="T112" fmla="*/ 315 w 4927"/>
                <a:gd name="T113" fmla="*/ 1437 h 4418"/>
                <a:gd name="T114" fmla="*/ 1 w 4927"/>
                <a:gd name="T115" fmla="*/ 1882 h 4418"/>
                <a:gd name="T116" fmla="*/ 270 w 4927"/>
                <a:gd name="T117" fmla="*/ 2039 h 4418"/>
                <a:gd name="T118" fmla="*/ 305 w 4927"/>
                <a:gd name="T119" fmla="*/ 2390 h 4418"/>
                <a:gd name="T120" fmla="*/ 528 w 4927"/>
                <a:gd name="T121" fmla="*/ 2614 h 4418"/>
                <a:gd name="T122" fmla="*/ 799 w 4927"/>
                <a:gd name="T123" fmla="*/ 3114 h 4418"/>
                <a:gd name="T124" fmla="*/ 964 w 4927"/>
                <a:gd name="T125" fmla="*/ 3295 h 4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27" h="4418">
                  <a:moveTo>
                    <a:pt x="969" y="3297"/>
                  </a:moveTo>
                  <a:lnTo>
                    <a:pt x="972" y="3302"/>
                  </a:lnTo>
                  <a:lnTo>
                    <a:pt x="975" y="3308"/>
                  </a:lnTo>
                  <a:lnTo>
                    <a:pt x="976" y="3314"/>
                  </a:lnTo>
                  <a:lnTo>
                    <a:pt x="976" y="3321"/>
                  </a:lnTo>
                  <a:lnTo>
                    <a:pt x="976" y="3329"/>
                  </a:lnTo>
                  <a:lnTo>
                    <a:pt x="977" y="3336"/>
                  </a:lnTo>
                  <a:lnTo>
                    <a:pt x="977" y="3343"/>
                  </a:lnTo>
                  <a:lnTo>
                    <a:pt x="979" y="3349"/>
                  </a:lnTo>
                  <a:lnTo>
                    <a:pt x="984" y="3355"/>
                  </a:lnTo>
                  <a:lnTo>
                    <a:pt x="990" y="3361"/>
                  </a:lnTo>
                  <a:lnTo>
                    <a:pt x="996" y="3365"/>
                  </a:lnTo>
                  <a:lnTo>
                    <a:pt x="1003" y="3367"/>
                  </a:lnTo>
                  <a:lnTo>
                    <a:pt x="1011" y="3367"/>
                  </a:lnTo>
                  <a:lnTo>
                    <a:pt x="1019" y="3367"/>
                  </a:lnTo>
                  <a:lnTo>
                    <a:pt x="1027" y="3366"/>
                  </a:lnTo>
                  <a:lnTo>
                    <a:pt x="1034" y="3363"/>
                  </a:lnTo>
                  <a:lnTo>
                    <a:pt x="1035" y="3346"/>
                  </a:lnTo>
                  <a:lnTo>
                    <a:pt x="1035" y="3330"/>
                  </a:lnTo>
                  <a:lnTo>
                    <a:pt x="1045" y="3330"/>
                  </a:lnTo>
                  <a:lnTo>
                    <a:pt x="1054" y="3329"/>
                  </a:lnTo>
                  <a:lnTo>
                    <a:pt x="1065" y="3328"/>
                  </a:lnTo>
                  <a:lnTo>
                    <a:pt x="1074" y="3326"/>
                  </a:lnTo>
                  <a:lnTo>
                    <a:pt x="1092" y="3322"/>
                  </a:lnTo>
                  <a:lnTo>
                    <a:pt x="1110" y="3321"/>
                  </a:lnTo>
                  <a:lnTo>
                    <a:pt x="1118" y="3321"/>
                  </a:lnTo>
                  <a:lnTo>
                    <a:pt x="1127" y="3322"/>
                  </a:lnTo>
                  <a:lnTo>
                    <a:pt x="1135" y="3325"/>
                  </a:lnTo>
                  <a:lnTo>
                    <a:pt x="1144" y="3327"/>
                  </a:lnTo>
                  <a:lnTo>
                    <a:pt x="1155" y="3332"/>
                  </a:lnTo>
                  <a:lnTo>
                    <a:pt x="1164" y="3335"/>
                  </a:lnTo>
                  <a:lnTo>
                    <a:pt x="1173" y="3338"/>
                  </a:lnTo>
                  <a:lnTo>
                    <a:pt x="1182" y="3341"/>
                  </a:lnTo>
                  <a:lnTo>
                    <a:pt x="1191" y="3342"/>
                  </a:lnTo>
                  <a:lnTo>
                    <a:pt x="1201" y="3342"/>
                  </a:lnTo>
                  <a:lnTo>
                    <a:pt x="1212" y="3342"/>
                  </a:lnTo>
                  <a:lnTo>
                    <a:pt x="1223" y="3341"/>
                  </a:lnTo>
                  <a:lnTo>
                    <a:pt x="1233" y="3340"/>
                  </a:lnTo>
                  <a:lnTo>
                    <a:pt x="1243" y="3340"/>
                  </a:lnTo>
                  <a:lnTo>
                    <a:pt x="1253" y="3340"/>
                  </a:lnTo>
                  <a:lnTo>
                    <a:pt x="1262" y="3342"/>
                  </a:lnTo>
                  <a:lnTo>
                    <a:pt x="1270" y="3345"/>
                  </a:lnTo>
                  <a:lnTo>
                    <a:pt x="1278" y="3350"/>
                  </a:lnTo>
                  <a:lnTo>
                    <a:pt x="1281" y="3353"/>
                  </a:lnTo>
                  <a:lnTo>
                    <a:pt x="1283" y="3358"/>
                  </a:lnTo>
                  <a:lnTo>
                    <a:pt x="1287" y="3361"/>
                  </a:lnTo>
                  <a:lnTo>
                    <a:pt x="1289" y="3367"/>
                  </a:lnTo>
                  <a:lnTo>
                    <a:pt x="1295" y="3382"/>
                  </a:lnTo>
                  <a:lnTo>
                    <a:pt x="1302" y="3395"/>
                  </a:lnTo>
                  <a:lnTo>
                    <a:pt x="1307" y="3401"/>
                  </a:lnTo>
                  <a:lnTo>
                    <a:pt x="1313" y="3406"/>
                  </a:lnTo>
                  <a:lnTo>
                    <a:pt x="1316" y="3407"/>
                  </a:lnTo>
                  <a:lnTo>
                    <a:pt x="1320" y="3407"/>
                  </a:lnTo>
                  <a:lnTo>
                    <a:pt x="1324" y="3407"/>
                  </a:lnTo>
                  <a:lnTo>
                    <a:pt x="1329" y="3406"/>
                  </a:lnTo>
                  <a:lnTo>
                    <a:pt x="1329" y="3399"/>
                  </a:lnTo>
                  <a:lnTo>
                    <a:pt x="1330" y="3390"/>
                  </a:lnTo>
                  <a:lnTo>
                    <a:pt x="1333" y="3381"/>
                  </a:lnTo>
                  <a:lnTo>
                    <a:pt x="1337" y="3373"/>
                  </a:lnTo>
                  <a:lnTo>
                    <a:pt x="1341" y="3366"/>
                  </a:lnTo>
                  <a:lnTo>
                    <a:pt x="1347" y="3360"/>
                  </a:lnTo>
                  <a:lnTo>
                    <a:pt x="1351" y="3359"/>
                  </a:lnTo>
                  <a:lnTo>
                    <a:pt x="1354" y="3358"/>
                  </a:lnTo>
                  <a:lnTo>
                    <a:pt x="1358" y="3357"/>
                  </a:lnTo>
                  <a:lnTo>
                    <a:pt x="1363" y="3358"/>
                  </a:lnTo>
                  <a:lnTo>
                    <a:pt x="1363" y="3362"/>
                  </a:lnTo>
                  <a:lnTo>
                    <a:pt x="1365" y="3367"/>
                  </a:lnTo>
                  <a:lnTo>
                    <a:pt x="1368" y="3371"/>
                  </a:lnTo>
                  <a:lnTo>
                    <a:pt x="1371" y="3375"/>
                  </a:lnTo>
                  <a:lnTo>
                    <a:pt x="1374" y="3377"/>
                  </a:lnTo>
                  <a:lnTo>
                    <a:pt x="1379" y="3378"/>
                  </a:lnTo>
                  <a:lnTo>
                    <a:pt x="1384" y="3379"/>
                  </a:lnTo>
                  <a:lnTo>
                    <a:pt x="1389" y="3378"/>
                  </a:lnTo>
                  <a:lnTo>
                    <a:pt x="1390" y="3373"/>
                  </a:lnTo>
                  <a:lnTo>
                    <a:pt x="1393" y="3368"/>
                  </a:lnTo>
                  <a:lnTo>
                    <a:pt x="1396" y="3362"/>
                  </a:lnTo>
                  <a:lnTo>
                    <a:pt x="1399" y="3357"/>
                  </a:lnTo>
                  <a:lnTo>
                    <a:pt x="1409" y="3348"/>
                  </a:lnTo>
                  <a:lnTo>
                    <a:pt x="1420" y="3341"/>
                  </a:lnTo>
                  <a:lnTo>
                    <a:pt x="1431" y="3334"/>
                  </a:lnTo>
                  <a:lnTo>
                    <a:pt x="1444" y="3329"/>
                  </a:lnTo>
                  <a:lnTo>
                    <a:pt x="1456" y="3327"/>
                  </a:lnTo>
                  <a:lnTo>
                    <a:pt x="1468" y="3327"/>
                  </a:lnTo>
                  <a:lnTo>
                    <a:pt x="1469" y="3345"/>
                  </a:lnTo>
                  <a:lnTo>
                    <a:pt x="1472" y="3363"/>
                  </a:lnTo>
                  <a:lnTo>
                    <a:pt x="1475" y="3371"/>
                  </a:lnTo>
                  <a:lnTo>
                    <a:pt x="1479" y="3378"/>
                  </a:lnTo>
                  <a:lnTo>
                    <a:pt x="1486" y="3385"/>
                  </a:lnTo>
                  <a:lnTo>
                    <a:pt x="1495" y="3391"/>
                  </a:lnTo>
                  <a:lnTo>
                    <a:pt x="1499" y="3393"/>
                  </a:lnTo>
                  <a:lnTo>
                    <a:pt x="1504" y="3394"/>
                  </a:lnTo>
                  <a:lnTo>
                    <a:pt x="1509" y="3394"/>
                  </a:lnTo>
                  <a:lnTo>
                    <a:pt x="1514" y="3395"/>
                  </a:lnTo>
                  <a:lnTo>
                    <a:pt x="1526" y="3394"/>
                  </a:lnTo>
                  <a:lnTo>
                    <a:pt x="1537" y="3393"/>
                  </a:lnTo>
                  <a:lnTo>
                    <a:pt x="1552" y="3392"/>
                  </a:lnTo>
                  <a:lnTo>
                    <a:pt x="1566" y="3392"/>
                  </a:lnTo>
                  <a:lnTo>
                    <a:pt x="1573" y="3393"/>
                  </a:lnTo>
                  <a:lnTo>
                    <a:pt x="1579" y="3395"/>
                  </a:lnTo>
                  <a:lnTo>
                    <a:pt x="1584" y="3399"/>
                  </a:lnTo>
                  <a:lnTo>
                    <a:pt x="1589" y="3403"/>
                  </a:lnTo>
                  <a:lnTo>
                    <a:pt x="1593" y="3410"/>
                  </a:lnTo>
                  <a:lnTo>
                    <a:pt x="1595" y="3417"/>
                  </a:lnTo>
                  <a:lnTo>
                    <a:pt x="1598" y="3425"/>
                  </a:lnTo>
                  <a:lnTo>
                    <a:pt x="1600" y="3432"/>
                  </a:lnTo>
                  <a:lnTo>
                    <a:pt x="1602" y="3439"/>
                  </a:lnTo>
                  <a:lnTo>
                    <a:pt x="1606" y="3445"/>
                  </a:lnTo>
                  <a:lnTo>
                    <a:pt x="1610" y="3452"/>
                  </a:lnTo>
                  <a:lnTo>
                    <a:pt x="1617" y="3459"/>
                  </a:lnTo>
                  <a:lnTo>
                    <a:pt x="1626" y="3466"/>
                  </a:lnTo>
                  <a:lnTo>
                    <a:pt x="1633" y="3473"/>
                  </a:lnTo>
                  <a:lnTo>
                    <a:pt x="1639" y="3480"/>
                  </a:lnTo>
                  <a:lnTo>
                    <a:pt x="1643" y="3486"/>
                  </a:lnTo>
                  <a:lnTo>
                    <a:pt x="1647" y="3494"/>
                  </a:lnTo>
                  <a:lnTo>
                    <a:pt x="1649" y="3502"/>
                  </a:lnTo>
                  <a:lnTo>
                    <a:pt x="1651" y="3513"/>
                  </a:lnTo>
                  <a:lnTo>
                    <a:pt x="1652" y="3523"/>
                  </a:lnTo>
                  <a:lnTo>
                    <a:pt x="1661" y="3519"/>
                  </a:lnTo>
                  <a:lnTo>
                    <a:pt x="1668" y="3514"/>
                  </a:lnTo>
                  <a:lnTo>
                    <a:pt x="1674" y="3508"/>
                  </a:lnTo>
                  <a:lnTo>
                    <a:pt x="1680" y="3501"/>
                  </a:lnTo>
                  <a:lnTo>
                    <a:pt x="1688" y="3486"/>
                  </a:lnTo>
                  <a:lnTo>
                    <a:pt x="1697" y="3472"/>
                  </a:lnTo>
                  <a:lnTo>
                    <a:pt x="1701" y="3470"/>
                  </a:lnTo>
                  <a:lnTo>
                    <a:pt x="1706" y="3472"/>
                  </a:lnTo>
                  <a:lnTo>
                    <a:pt x="1711" y="3473"/>
                  </a:lnTo>
                  <a:lnTo>
                    <a:pt x="1716" y="3475"/>
                  </a:lnTo>
                  <a:lnTo>
                    <a:pt x="1727" y="3483"/>
                  </a:lnTo>
                  <a:lnTo>
                    <a:pt x="1738" y="3492"/>
                  </a:lnTo>
                  <a:lnTo>
                    <a:pt x="1749" y="3502"/>
                  </a:lnTo>
                  <a:lnTo>
                    <a:pt x="1760" y="3511"/>
                  </a:lnTo>
                  <a:lnTo>
                    <a:pt x="1766" y="3515"/>
                  </a:lnTo>
                  <a:lnTo>
                    <a:pt x="1772" y="3518"/>
                  </a:lnTo>
                  <a:lnTo>
                    <a:pt x="1778" y="3522"/>
                  </a:lnTo>
                  <a:lnTo>
                    <a:pt x="1783" y="3523"/>
                  </a:lnTo>
                  <a:lnTo>
                    <a:pt x="1783" y="3538"/>
                  </a:lnTo>
                  <a:lnTo>
                    <a:pt x="1784" y="3551"/>
                  </a:lnTo>
                  <a:lnTo>
                    <a:pt x="1786" y="3565"/>
                  </a:lnTo>
                  <a:lnTo>
                    <a:pt x="1788" y="3579"/>
                  </a:lnTo>
                  <a:lnTo>
                    <a:pt x="1803" y="3579"/>
                  </a:lnTo>
                  <a:lnTo>
                    <a:pt x="1821" y="3576"/>
                  </a:lnTo>
                  <a:lnTo>
                    <a:pt x="1836" y="3575"/>
                  </a:lnTo>
                  <a:lnTo>
                    <a:pt x="1850" y="3575"/>
                  </a:lnTo>
                  <a:lnTo>
                    <a:pt x="1865" y="3575"/>
                  </a:lnTo>
                  <a:lnTo>
                    <a:pt x="1879" y="3576"/>
                  </a:lnTo>
                  <a:lnTo>
                    <a:pt x="1885" y="3578"/>
                  </a:lnTo>
                  <a:lnTo>
                    <a:pt x="1890" y="3580"/>
                  </a:lnTo>
                  <a:lnTo>
                    <a:pt x="1896" y="3582"/>
                  </a:lnTo>
                  <a:lnTo>
                    <a:pt x="1901" y="3584"/>
                  </a:lnTo>
                  <a:lnTo>
                    <a:pt x="1905" y="3589"/>
                  </a:lnTo>
                  <a:lnTo>
                    <a:pt x="1908" y="3592"/>
                  </a:lnTo>
                  <a:lnTo>
                    <a:pt x="1911" y="3598"/>
                  </a:lnTo>
                  <a:lnTo>
                    <a:pt x="1913" y="3604"/>
                  </a:lnTo>
                  <a:lnTo>
                    <a:pt x="1920" y="3605"/>
                  </a:lnTo>
                  <a:lnTo>
                    <a:pt x="1927" y="3605"/>
                  </a:lnTo>
                  <a:lnTo>
                    <a:pt x="1932" y="3604"/>
                  </a:lnTo>
                  <a:lnTo>
                    <a:pt x="1937" y="3600"/>
                  </a:lnTo>
                  <a:lnTo>
                    <a:pt x="1940" y="3596"/>
                  </a:lnTo>
                  <a:lnTo>
                    <a:pt x="1943" y="3591"/>
                  </a:lnTo>
                  <a:lnTo>
                    <a:pt x="1946" y="3586"/>
                  </a:lnTo>
                  <a:lnTo>
                    <a:pt x="1947" y="3579"/>
                  </a:lnTo>
                  <a:lnTo>
                    <a:pt x="1951" y="3565"/>
                  </a:lnTo>
                  <a:lnTo>
                    <a:pt x="1953" y="3551"/>
                  </a:lnTo>
                  <a:lnTo>
                    <a:pt x="1955" y="3539"/>
                  </a:lnTo>
                  <a:lnTo>
                    <a:pt x="1960" y="3529"/>
                  </a:lnTo>
                  <a:lnTo>
                    <a:pt x="1962" y="3525"/>
                  </a:lnTo>
                  <a:lnTo>
                    <a:pt x="1965" y="3522"/>
                  </a:lnTo>
                  <a:lnTo>
                    <a:pt x="1970" y="3518"/>
                  </a:lnTo>
                  <a:lnTo>
                    <a:pt x="1973" y="3517"/>
                  </a:lnTo>
                  <a:lnTo>
                    <a:pt x="1983" y="3515"/>
                  </a:lnTo>
                  <a:lnTo>
                    <a:pt x="1993" y="3515"/>
                  </a:lnTo>
                  <a:lnTo>
                    <a:pt x="2016" y="3518"/>
                  </a:lnTo>
                  <a:lnTo>
                    <a:pt x="2039" y="3521"/>
                  </a:lnTo>
                  <a:lnTo>
                    <a:pt x="2039" y="3531"/>
                  </a:lnTo>
                  <a:lnTo>
                    <a:pt x="2038" y="3540"/>
                  </a:lnTo>
                  <a:lnTo>
                    <a:pt x="2037" y="3549"/>
                  </a:lnTo>
                  <a:lnTo>
                    <a:pt x="2035" y="3558"/>
                  </a:lnTo>
                  <a:lnTo>
                    <a:pt x="2034" y="3568"/>
                  </a:lnTo>
                  <a:lnTo>
                    <a:pt x="2033" y="3578"/>
                  </a:lnTo>
                  <a:lnTo>
                    <a:pt x="2033" y="3586"/>
                  </a:lnTo>
                  <a:lnTo>
                    <a:pt x="2034" y="3595"/>
                  </a:lnTo>
                  <a:lnTo>
                    <a:pt x="2047" y="3595"/>
                  </a:lnTo>
                  <a:lnTo>
                    <a:pt x="2061" y="3595"/>
                  </a:lnTo>
                  <a:lnTo>
                    <a:pt x="2067" y="3596"/>
                  </a:lnTo>
                  <a:lnTo>
                    <a:pt x="2074" y="3597"/>
                  </a:lnTo>
                  <a:lnTo>
                    <a:pt x="2079" y="3599"/>
                  </a:lnTo>
                  <a:lnTo>
                    <a:pt x="2085" y="3604"/>
                  </a:lnTo>
                  <a:lnTo>
                    <a:pt x="2060" y="3619"/>
                  </a:lnTo>
                  <a:lnTo>
                    <a:pt x="2035" y="3633"/>
                  </a:lnTo>
                  <a:lnTo>
                    <a:pt x="2030" y="3638"/>
                  </a:lnTo>
                  <a:lnTo>
                    <a:pt x="2025" y="3642"/>
                  </a:lnTo>
                  <a:lnTo>
                    <a:pt x="2021" y="3648"/>
                  </a:lnTo>
                  <a:lnTo>
                    <a:pt x="2017" y="3653"/>
                  </a:lnTo>
                  <a:lnTo>
                    <a:pt x="2013" y="3660"/>
                  </a:lnTo>
                  <a:lnTo>
                    <a:pt x="2011" y="3666"/>
                  </a:lnTo>
                  <a:lnTo>
                    <a:pt x="2009" y="3674"/>
                  </a:lnTo>
                  <a:lnTo>
                    <a:pt x="2008" y="3682"/>
                  </a:lnTo>
                  <a:lnTo>
                    <a:pt x="2006" y="3690"/>
                  </a:lnTo>
                  <a:lnTo>
                    <a:pt x="2006" y="3698"/>
                  </a:lnTo>
                  <a:lnTo>
                    <a:pt x="2008" y="3705"/>
                  </a:lnTo>
                  <a:lnTo>
                    <a:pt x="2009" y="3713"/>
                  </a:lnTo>
                  <a:lnTo>
                    <a:pt x="2011" y="3720"/>
                  </a:lnTo>
                  <a:lnTo>
                    <a:pt x="2013" y="3727"/>
                  </a:lnTo>
                  <a:lnTo>
                    <a:pt x="2017" y="3732"/>
                  </a:lnTo>
                  <a:lnTo>
                    <a:pt x="2020" y="3738"/>
                  </a:lnTo>
                  <a:lnTo>
                    <a:pt x="2025" y="3744"/>
                  </a:lnTo>
                  <a:lnTo>
                    <a:pt x="2029" y="3748"/>
                  </a:lnTo>
                  <a:lnTo>
                    <a:pt x="2035" y="3753"/>
                  </a:lnTo>
                  <a:lnTo>
                    <a:pt x="2042" y="3756"/>
                  </a:lnTo>
                  <a:lnTo>
                    <a:pt x="2049" y="3759"/>
                  </a:lnTo>
                  <a:lnTo>
                    <a:pt x="2055" y="3760"/>
                  </a:lnTo>
                  <a:lnTo>
                    <a:pt x="2063" y="3761"/>
                  </a:lnTo>
                  <a:lnTo>
                    <a:pt x="2071" y="3761"/>
                  </a:lnTo>
                  <a:lnTo>
                    <a:pt x="2070" y="3770"/>
                  </a:lnTo>
                  <a:lnTo>
                    <a:pt x="2069" y="3778"/>
                  </a:lnTo>
                  <a:lnTo>
                    <a:pt x="2069" y="3785"/>
                  </a:lnTo>
                  <a:lnTo>
                    <a:pt x="2070" y="3792"/>
                  </a:lnTo>
                  <a:lnTo>
                    <a:pt x="2071" y="3798"/>
                  </a:lnTo>
                  <a:lnTo>
                    <a:pt x="2074" y="3803"/>
                  </a:lnTo>
                  <a:lnTo>
                    <a:pt x="2077" y="3808"/>
                  </a:lnTo>
                  <a:lnTo>
                    <a:pt x="2080" y="3811"/>
                  </a:lnTo>
                  <a:lnTo>
                    <a:pt x="2084" y="3813"/>
                  </a:lnTo>
                  <a:lnTo>
                    <a:pt x="2088" y="3816"/>
                  </a:lnTo>
                  <a:lnTo>
                    <a:pt x="2094" y="3816"/>
                  </a:lnTo>
                  <a:lnTo>
                    <a:pt x="2099" y="3813"/>
                  </a:lnTo>
                  <a:lnTo>
                    <a:pt x="2104" y="3811"/>
                  </a:lnTo>
                  <a:lnTo>
                    <a:pt x="2110" y="3806"/>
                  </a:lnTo>
                  <a:lnTo>
                    <a:pt x="2116" y="3801"/>
                  </a:lnTo>
                  <a:lnTo>
                    <a:pt x="2121" y="3794"/>
                  </a:lnTo>
                  <a:lnTo>
                    <a:pt x="2129" y="3785"/>
                  </a:lnTo>
                  <a:lnTo>
                    <a:pt x="2136" y="3779"/>
                  </a:lnTo>
                  <a:lnTo>
                    <a:pt x="2143" y="3776"/>
                  </a:lnTo>
                  <a:lnTo>
                    <a:pt x="2150" y="3773"/>
                  </a:lnTo>
                  <a:lnTo>
                    <a:pt x="2158" y="3775"/>
                  </a:lnTo>
                  <a:lnTo>
                    <a:pt x="2165" y="3776"/>
                  </a:lnTo>
                  <a:lnTo>
                    <a:pt x="2170" y="3779"/>
                  </a:lnTo>
                  <a:lnTo>
                    <a:pt x="2176" y="3785"/>
                  </a:lnTo>
                  <a:lnTo>
                    <a:pt x="2182" y="3790"/>
                  </a:lnTo>
                  <a:lnTo>
                    <a:pt x="2186" y="3797"/>
                  </a:lnTo>
                  <a:lnTo>
                    <a:pt x="2190" y="3805"/>
                  </a:lnTo>
                  <a:lnTo>
                    <a:pt x="2193" y="3813"/>
                  </a:lnTo>
                  <a:lnTo>
                    <a:pt x="2194" y="3822"/>
                  </a:lnTo>
                  <a:lnTo>
                    <a:pt x="2195" y="3831"/>
                  </a:lnTo>
                  <a:lnTo>
                    <a:pt x="2195" y="3841"/>
                  </a:lnTo>
                  <a:lnTo>
                    <a:pt x="2193" y="3850"/>
                  </a:lnTo>
                  <a:lnTo>
                    <a:pt x="2191" y="3857"/>
                  </a:lnTo>
                  <a:lnTo>
                    <a:pt x="2186" y="3863"/>
                  </a:lnTo>
                  <a:lnTo>
                    <a:pt x="2181" y="3870"/>
                  </a:lnTo>
                  <a:lnTo>
                    <a:pt x="2175" y="3878"/>
                  </a:lnTo>
                  <a:lnTo>
                    <a:pt x="2160" y="3893"/>
                  </a:lnTo>
                  <a:lnTo>
                    <a:pt x="2145" y="3909"/>
                  </a:lnTo>
                  <a:lnTo>
                    <a:pt x="2139" y="3917"/>
                  </a:lnTo>
                  <a:lnTo>
                    <a:pt x="2133" y="3924"/>
                  </a:lnTo>
                  <a:lnTo>
                    <a:pt x="2127" y="3932"/>
                  </a:lnTo>
                  <a:lnTo>
                    <a:pt x="2123" y="3940"/>
                  </a:lnTo>
                  <a:lnTo>
                    <a:pt x="2120" y="3948"/>
                  </a:lnTo>
                  <a:lnTo>
                    <a:pt x="2118" y="3956"/>
                  </a:lnTo>
                  <a:lnTo>
                    <a:pt x="2119" y="3964"/>
                  </a:lnTo>
                  <a:lnTo>
                    <a:pt x="2123" y="3972"/>
                  </a:lnTo>
                  <a:lnTo>
                    <a:pt x="2125" y="3975"/>
                  </a:lnTo>
                  <a:lnTo>
                    <a:pt x="2127" y="3978"/>
                  </a:lnTo>
                  <a:lnTo>
                    <a:pt x="2131" y="3982"/>
                  </a:lnTo>
                  <a:lnTo>
                    <a:pt x="2134" y="3984"/>
                  </a:lnTo>
                  <a:lnTo>
                    <a:pt x="2142" y="3986"/>
                  </a:lnTo>
                  <a:lnTo>
                    <a:pt x="2150" y="3989"/>
                  </a:lnTo>
                  <a:lnTo>
                    <a:pt x="2159" y="3991"/>
                  </a:lnTo>
                  <a:lnTo>
                    <a:pt x="2167" y="3993"/>
                  </a:lnTo>
                  <a:lnTo>
                    <a:pt x="2175" y="3997"/>
                  </a:lnTo>
                  <a:lnTo>
                    <a:pt x="2182" y="4002"/>
                  </a:lnTo>
                  <a:lnTo>
                    <a:pt x="2185" y="4007"/>
                  </a:lnTo>
                  <a:lnTo>
                    <a:pt x="2187" y="4011"/>
                  </a:lnTo>
                  <a:lnTo>
                    <a:pt x="2190" y="4016"/>
                  </a:lnTo>
                  <a:lnTo>
                    <a:pt x="2191" y="4021"/>
                  </a:lnTo>
                  <a:lnTo>
                    <a:pt x="2192" y="4031"/>
                  </a:lnTo>
                  <a:lnTo>
                    <a:pt x="2193" y="4041"/>
                  </a:lnTo>
                  <a:lnTo>
                    <a:pt x="2194" y="4052"/>
                  </a:lnTo>
                  <a:lnTo>
                    <a:pt x="2195" y="4063"/>
                  </a:lnTo>
                  <a:lnTo>
                    <a:pt x="2198" y="4067"/>
                  </a:lnTo>
                  <a:lnTo>
                    <a:pt x="2200" y="4072"/>
                  </a:lnTo>
                  <a:lnTo>
                    <a:pt x="2202" y="4076"/>
                  </a:lnTo>
                  <a:lnTo>
                    <a:pt x="2206" y="4081"/>
                  </a:lnTo>
                  <a:lnTo>
                    <a:pt x="2225" y="4073"/>
                  </a:lnTo>
                  <a:lnTo>
                    <a:pt x="2239" y="4067"/>
                  </a:lnTo>
                  <a:lnTo>
                    <a:pt x="2246" y="4067"/>
                  </a:lnTo>
                  <a:lnTo>
                    <a:pt x="2250" y="4066"/>
                  </a:lnTo>
                  <a:lnTo>
                    <a:pt x="2255" y="4067"/>
                  </a:lnTo>
                  <a:lnTo>
                    <a:pt x="2258" y="4068"/>
                  </a:lnTo>
                  <a:lnTo>
                    <a:pt x="2261" y="4071"/>
                  </a:lnTo>
                  <a:lnTo>
                    <a:pt x="2264" y="4073"/>
                  </a:lnTo>
                  <a:lnTo>
                    <a:pt x="2265" y="4076"/>
                  </a:lnTo>
                  <a:lnTo>
                    <a:pt x="2267" y="4081"/>
                  </a:lnTo>
                  <a:lnTo>
                    <a:pt x="2268" y="4090"/>
                  </a:lnTo>
                  <a:lnTo>
                    <a:pt x="2268" y="4100"/>
                  </a:lnTo>
                  <a:lnTo>
                    <a:pt x="2267" y="4125"/>
                  </a:lnTo>
                  <a:lnTo>
                    <a:pt x="2266" y="4150"/>
                  </a:lnTo>
                  <a:lnTo>
                    <a:pt x="2266" y="4163"/>
                  </a:lnTo>
                  <a:lnTo>
                    <a:pt x="2268" y="4174"/>
                  </a:lnTo>
                  <a:lnTo>
                    <a:pt x="2271" y="4179"/>
                  </a:lnTo>
                  <a:lnTo>
                    <a:pt x="2273" y="4183"/>
                  </a:lnTo>
                  <a:lnTo>
                    <a:pt x="2275" y="4188"/>
                  </a:lnTo>
                  <a:lnTo>
                    <a:pt x="2279" y="4192"/>
                  </a:lnTo>
                  <a:lnTo>
                    <a:pt x="2282" y="4196"/>
                  </a:lnTo>
                  <a:lnTo>
                    <a:pt x="2289" y="4198"/>
                  </a:lnTo>
                  <a:lnTo>
                    <a:pt x="2295" y="4200"/>
                  </a:lnTo>
                  <a:lnTo>
                    <a:pt x="2301" y="4200"/>
                  </a:lnTo>
                  <a:lnTo>
                    <a:pt x="2315" y="4200"/>
                  </a:lnTo>
                  <a:lnTo>
                    <a:pt x="2330" y="4199"/>
                  </a:lnTo>
                  <a:lnTo>
                    <a:pt x="2341" y="4199"/>
                  </a:lnTo>
                  <a:lnTo>
                    <a:pt x="2351" y="4198"/>
                  </a:lnTo>
                  <a:lnTo>
                    <a:pt x="2362" y="4199"/>
                  </a:lnTo>
                  <a:lnTo>
                    <a:pt x="2371" y="4202"/>
                  </a:lnTo>
                  <a:lnTo>
                    <a:pt x="2375" y="4204"/>
                  </a:lnTo>
                  <a:lnTo>
                    <a:pt x="2380" y="4206"/>
                  </a:lnTo>
                  <a:lnTo>
                    <a:pt x="2383" y="4210"/>
                  </a:lnTo>
                  <a:lnTo>
                    <a:pt x="2387" y="4214"/>
                  </a:lnTo>
                  <a:lnTo>
                    <a:pt x="2392" y="4223"/>
                  </a:lnTo>
                  <a:lnTo>
                    <a:pt x="2398" y="4232"/>
                  </a:lnTo>
                  <a:lnTo>
                    <a:pt x="2404" y="4240"/>
                  </a:lnTo>
                  <a:lnTo>
                    <a:pt x="2411" y="4247"/>
                  </a:lnTo>
                  <a:lnTo>
                    <a:pt x="2415" y="4249"/>
                  </a:lnTo>
                  <a:lnTo>
                    <a:pt x="2421" y="4251"/>
                  </a:lnTo>
                  <a:lnTo>
                    <a:pt x="2427" y="4252"/>
                  </a:lnTo>
                  <a:lnTo>
                    <a:pt x="2433" y="4251"/>
                  </a:lnTo>
                  <a:lnTo>
                    <a:pt x="2433" y="4254"/>
                  </a:lnTo>
                  <a:lnTo>
                    <a:pt x="2435" y="4256"/>
                  </a:lnTo>
                  <a:lnTo>
                    <a:pt x="2445" y="4257"/>
                  </a:lnTo>
                  <a:lnTo>
                    <a:pt x="2457" y="4256"/>
                  </a:lnTo>
                  <a:lnTo>
                    <a:pt x="2474" y="4256"/>
                  </a:lnTo>
                  <a:lnTo>
                    <a:pt x="2492" y="4256"/>
                  </a:lnTo>
                  <a:lnTo>
                    <a:pt x="2499" y="4257"/>
                  </a:lnTo>
                  <a:lnTo>
                    <a:pt x="2506" y="4260"/>
                  </a:lnTo>
                  <a:lnTo>
                    <a:pt x="2513" y="4263"/>
                  </a:lnTo>
                  <a:lnTo>
                    <a:pt x="2519" y="4268"/>
                  </a:lnTo>
                  <a:lnTo>
                    <a:pt x="2527" y="4277"/>
                  </a:lnTo>
                  <a:lnTo>
                    <a:pt x="2533" y="4286"/>
                  </a:lnTo>
                  <a:lnTo>
                    <a:pt x="2535" y="4294"/>
                  </a:lnTo>
                  <a:lnTo>
                    <a:pt x="2536" y="4302"/>
                  </a:lnTo>
                  <a:lnTo>
                    <a:pt x="2533" y="4320"/>
                  </a:lnTo>
                  <a:lnTo>
                    <a:pt x="2529" y="4340"/>
                  </a:lnTo>
                  <a:lnTo>
                    <a:pt x="2528" y="4345"/>
                  </a:lnTo>
                  <a:lnTo>
                    <a:pt x="2529" y="4350"/>
                  </a:lnTo>
                  <a:lnTo>
                    <a:pt x="2529" y="4353"/>
                  </a:lnTo>
                  <a:lnTo>
                    <a:pt x="2531" y="4356"/>
                  </a:lnTo>
                  <a:lnTo>
                    <a:pt x="2534" y="4359"/>
                  </a:lnTo>
                  <a:lnTo>
                    <a:pt x="2536" y="4360"/>
                  </a:lnTo>
                  <a:lnTo>
                    <a:pt x="2538" y="4361"/>
                  </a:lnTo>
                  <a:lnTo>
                    <a:pt x="2542" y="4362"/>
                  </a:lnTo>
                  <a:lnTo>
                    <a:pt x="2550" y="4363"/>
                  </a:lnTo>
                  <a:lnTo>
                    <a:pt x="2558" y="4362"/>
                  </a:lnTo>
                  <a:lnTo>
                    <a:pt x="2567" y="4361"/>
                  </a:lnTo>
                  <a:lnTo>
                    <a:pt x="2576" y="4360"/>
                  </a:lnTo>
                  <a:lnTo>
                    <a:pt x="2584" y="4358"/>
                  </a:lnTo>
                  <a:lnTo>
                    <a:pt x="2592" y="4356"/>
                  </a:lnTo>
                  <a:lnTo>
                    <a:pt x="2599" y="4355"/>
                  </a:lnTo>
                  <a:lnTo>
                    <a:pt x="2603" y="4356"/>
                  </a:lnTo>
                  <a:lnTo>
                    <a:pt x="2608" y="4358"/>
                  </a:lnTo>
                  <a:lnTo>
                    <a:pt x="2611" y="4360"/>
                  </a:lnTo>
                  <a:lnTo>
                    <a:pt x="2614" y="4361"/>
                  </a:lnTo>
                  <a:lnTo>
                    <a:pt x="2618" y="4364"/>
                  </a:lnTo>
                  <a:lnTo>
                    <a:pt x="2622" y="4370"/>
                  </a:lnTo>
                  <a:lnTo>
                    <a:pt x="2626" y="4378"/>
                  </a:lnTo>
                  <a:lnTo>
                    <a:pt x="2627" y="4386"/>
                  </a:lnTo>
                  <a:lnTo>
                    <a:pt x="2628" y="4396"/>
                  </a:lnTo>
                  <a:lnTo>
                    <a:pt x="2629" y="4405"/>
                  </a:lnTo>
                  <a:lnTo>
                    <a:pt x="2628" y="4416"/>
                  </a:lnTo>
                  <a:lnTo>
                    <a:pt x="2635" y="4416"/>
                  </a:lnTo>
                  <a:lnTo>
                    <a:pt x="2638" y="4416"/>
                  </a:lnTo>
                  <a:lnTo>
                    <a:pt x="2643" y="4417"/>
                  </a:lnTo>
                  <a:lnTo>
                    <a:pt x="2646" y="4418"/>
                  </a:lnTo>
                  <a:lnTo>
                    <a:pt x="2648" y="4416"/>
                  </a:lnTo>
                  <a:lnTo>
                    <a:pt x="2650" y="4411"/>
                  </a:lnTo>
                  <a:lnTo>
                    <a:pt x="2651" y="4409"/>
                  </a:lnTo>
                  <a:lnTo>
                    <a:pt x="2653" y="4407"/>
                  </a:lnTo>
                  <a:lnTo>
                    <a:pt x="2657" y="4405"/>
                  </a:lnTo>
                  <a:lnTo>
                    <a:pt x="2660" y="4405"/>
                  </a:lnTo>
                  <a:lnTo>
                    <a:pt x="2667" y="4404"/>
                  </a:lnTo>
                  <a:lnTo>
                    <a:pt x="2676" y="4405"/>
                  </a:lnTo>
                  <a:lnTo>
                    <a:pt x="2694" y="4410"/>
                  </a:lnTo>
                  <a:lnTo>
                    <a:pt x="2707" y="4415"/>
                  </a:lnTo>
                  <a:lnTo>
                    <a:pt x="2714" y="4404"/>
                  </a:lnTo>
                  <a:lnTo>
                    <a:pt x="2720" y="4396"/>
                  </a:lnTo>
                  <a:lnTo>
                    <a:pt x="2729" y="4391"/>
                  </a:lnTo>
                  <a:lnTo>
                    <a:pt x="2739" y="4385"/>
                  </a:lnTo>
                  <a:lnTo>
                    <a:pt x="2748" y="4380"/>
                  </a:lnTo>
                  <a:lnTo>
                    <a:pt x="2758" y="4377"/>
                  </a:lnTo>
                  <a:lnTo>
                    <a:pt x="2769" y="4375"/>
                  </a:lnTo>
                  <a:lnTo>
                    <a:pt x="2780" y="4371"/>
                  </a:lnTo>
                  <a:lnTo>
                    <a:pt x="2801" y="4367"/>
                  </a:lnTo>
                  <a:lnTo>
                    <a:pt x="2822" y="4360"/>
                  </a:lnTo>
                  <a:lnTo>
                    <a:pt x="2832" y="4356"/>
                  </a:lnTo>
                  <a:lnTo>
                    <a:pt x="2841" y="4351"/>
                  </a:lnTo>
                  <a:lnTo>
                    <a:pt x="2849" y="4345"/>
                  </a:lnTo>
                  <a:lnTo>
                    <a:pt x="2857" y="4337"/>
                  </a:lnTo>
                  <a:lnTo>
                    <a:pt x="2859" y="4334"/>
                  </a:lnTo>
                  <a:lnTo>
                    <a:pt x="2862" y="4330"/>
                  </a:lnTo>
                  <a:lnTo>
                    <a:pt x="2863" y="4327"/>
                  </a:lnTo>
                  <a:lnTo>
                    <a:pt x="2863" y="4325"/>
                  </a:lnTo>
                  <a:lnTo>
                    <a:pt x="2862" y="4318"/>
                  </a:lnTo>
                  <a:lnTo>
                    <a:pt x="2858" y="4312"/>
                  </a:lnTo>
                  <a:lnTo>
                    <a:pt x="2852" y="4306"/>
                  </a:lnTo>
                  <a:lnTo>
                    <a:pt x="2846" y="4301"/>
                  </a:lnTo>
                  <a:lnTo>
                    <a:pt x="2838" y="4296"/>
                  </a:lnTo>
                  <a:lnTo>
                    <a:pt x="2829" y="4290"/>
                  </a:lnTo>
                  <a:lnTo>
                    <a:pt x="2790" y="4276"/>
                  </a:lnTo>
                  <a:lnTo>
                    <a:pt x="2763" y="4266"/>
                  </a:lnTo>
                  <a:lnTo>
                    <a:pt x="2767" y="4261"/>
                  </a:lnTo>
                  <a:lnTo>
                    <a:pt x="2772" y="4256"/>
                  </a:lnTo>
                  <a:lnTo>
                    <a:pt x="2775" y="4252"/>
                  </a:lnTo>
                  <a:lnTo>
                    <a:pt x="2776" y="4247"/>
                  </a:lnTo>
                  <a:lnTo>
                    <a:pt x="2778" y="4238"/>
                  </a:lnTo>
                  <a:lnTo>
                    <a:pt x="2778" y="4230"/>
                  </a:lnTo>
                  <a:lnTo>
                    <a:pt x="2775" y="4213"/>
                  </a:lnTo>
                  <a:lnTo>
                    <a:pt x="2774" y="4189"/>
                  </a:lnTo>
                  <a:lnTo>
                    <a:pt x="2796" y="4181"/>
                  </a:lnTo>
                  <a:lnTo>
                    <a:pt x="2817" y="4174"/>
                  </a:lnTo>
                  <a:lnTo>
                    <a:pt x="2840" y="4167"/>
                  </a:lnTo>
                  <a:lnTo>
                    <a:pt x="2862" y="4161"/>
                  </a:lnTo>
                  <a:lnTo>
                    <a:pt x="2884" y="4153"/>
                  </a:lnTo>
                  <a:lnTo>
                    <a:pt x="2906" y="4145"/>
                  </a:lnTo>
                  <a:lnTo>
                    <a:pt x="2928" y="4136"/>
                  </a:lnTo>
                  <a:lnTo>
                    <a:pt x="2947" y="4124"/>
                  </a:lnTo>
                  <a:lnTo>
                    <a:pt x="2955" y="4118"/>
                  </a:lnTo>
                  <a:lnTo>
                    <a:pt x="2962" y="4113"/>
                  </a:lnTo>
                  <a:lnTo>
                    <a:pt x="2967" y="4107"/>
                  </a:lnTo>
                  <a:lnTo>
                    <a:pt x="2973" y="4100"/>
                  </a:lnTo>
                  <a:lnTo>
                    <a:pt x="2978" y="4092"/>
                  </a:lnTo>
                  <a:lnTo>
                    <a:pt x="2981" y="4085"/>
                  </a:lnTo>
                  <a:lnTo>
                    <a:pt x="2985" y="4077"/>
                  </a:lnTo>
                  <a:lnTo>
                    <a:pt x="2987" y="4069"/>
                  </a:lnTo>
                  <a:lnTo>
                    <a:pt x="2990" y="4052"/>
                  </a:lnTo>
                  <a:lnTo>
                    <a:pt x="2993" y="4035"/>
                  </a:lnTo>
                  <a:lnTo>
                    <a:pt x="2993" y="4018"/>
                  </a:lnTo>
                  <a:lnTo>
                    <a:pt x="2993" y="4001"/>
                  </a:lnTo>
                  <a:lnTo>
                    <a:pt x="2990" y="3982"/>
                  </a:lnTo>
                  <a:lnTo>
                    <a:pt x="2989" y="3962"/>
                  </a:lnTo>
                  <a:lnTo>
                    <a:pt x="2987" y="3944"/>
                  </a:lnTo>
                  <a:lnTo>
                    <a:pt x="2987" y="3925"/>
                  </a:lnTo>
                  <a:lnTo>
                    <a:pt x="2989" y="3915"/>
                  </a:lnTo>
                  <a:lnTo>
                    <a:pt x="2991" y="3904"/>
                  </a:lnTo>
                  <a:lnTo>
                    <a:pt x="2996" y="3895"/>
                  </a:lnTo>
                  <a:lnTo>
                    <a:pt x="3001" y="3887"/>
                  </a:lnTo>
                  <a:lnTo>
                    <a:pt x="3012" y="3872"/>
                  </a:lnTo>
                  <a:lnTo>
                    <a:pt x="3023" y="3855"/>
                  </a:lnTo>
                  <a:lnTo>
                    <a:pt x="3029" y="3846"/>
                  </a:lnTo>
                  <a:lnTo>
                    <a:pt x="3031" y="3837"/>
                  </a:lnTo>
                  <a:lnTo>
                    <a:pt x="3032" y="3828"/>
                  </a:lnTo>
                  <a:lnTo>
                    <a:pt x="3031" y="3820"/>
                  </a:lnTo>
                  <a:lnTo>
                    <a:pt x="3029" y="3811"/>
                  </a:lnTo>
                  <a:lnTo>
                    <a:pt x="3026" y="3803"/>
                  </a:lnTo>
                  <a:lnTo>
                    <a:pt x="3022" y="3794"/>
                  </a:lnTo>
                  <a:lnTo>
                    <a:pt x="3018" y="3786"/>
                  </a:lnTo>
                  <a:lnTo>
                    <a:pt x="3012" y="3775"/>
                  </a:lnTo>
                  <a:lnTo>
                    <a:pt x="3008" y="3763"/>
                  </a:lnTo>
                  <a:lnTo>
                    <a:pt x="3005" y="3752"/>
                  </a:lnTo>
                  <a:lnTo>
                    <a:pt x="3003" y="3739"/>
                  </a:lnTo>
                  <a:lnTo>
                    <a:pt x="3001" y="3715"/>
                  </a:lnTo>
                  <a:lnTo>
                    <a:pt x="2999" y="3691"/>
                  </a:lnTo>
                  <a:lnTo>
                    <a:pt x="2974" y="3690"/>
                  </a:lnTo>
                  <a:lnTo>
                    <a:pt x="2949" y="3690"/>
                  </a:lnTo>
                  <a:lnTo>
                    <a:pt x="2924" y="3690"/>
                  </a:lnTo>
                  <a:lnTo>
                    <a:pt x="2899" y="3690"/>
                  </a:lnTo>
                  <a:lnTo>
                    <a:pt x="2908" y="3678"/>
                  </a:lnTo>
                  <a:lnTo>
                    <a:pt x="2920" y="3666"/>
                  </a:lnTo>
                  <a:lnTo>
                    <a:pt x="2925" y="3661"/>
                  </a:lnTo>
                  <a:lnTo>
                    <a:pt x="2930" y="3654"/>
                  </a:lnTo>
                  <a:lnTo>
                    <a:pt x="2934" y="3647"/>
                  </a:lnTo>
                  <a:lnTo>
                    <a:pt x="2938" y="3640"/>
                  </a:lnTo>
                  <a:lnTo>
                    <a:pt x="2939" y="3631"/>
                  </a:lnTo>
                  <a:lnTo>
                    <a:pt x="2939" y="3622"/>
                  </a:lnTo>
                  <a:lnTo>
                    <a:pt x="2938" y="3612"/>
                  </a:lnTo>
                  <a:lnTo>
                    <a:pt x="2938" y="3603"/>
                  </a:lnTo>
                  <a:lnTo>
                    <a:pt x="2938" y="3593"/>
                  </a:lnTo>
                  <a:lnTo>
                    <a:pt x="2940" y="3586"/>
                  </a:lnTo>
                  <a:lnTo>
                    <a:pt x="2941" y="3582"/>
                  </a:lnTo>
                  <a:lnTo>
                    <a:pt x="2945" y="3579"/>
                  </a:lnTo>
                  <a:lnTo>
                    <a:pt x="2948" y="3575"/>
                  </a:lnTo>
                  <a:lnTo>
                    <a:pt x="2954" y="3573"/>
                  </a:lnTo>
                  <a:lnTo>
                    <a:pt x="2949" y="3565"/>
                  </a:lnTo>
                  <a:lnTo>
                    <a:pt x="2944" y="3559"/>
                  </a:lnTo>
                  <a:lnTo>
                    <a:pt x="2936" y="3555"/>
                  </a:lnTo>
                  <a:lnTo>
                    <a:pt x="2928" y="3550"/>
                  </a:lnTo>
                  <a:lnTo>
                    <a:pt x="2919" y="3548"/>
                  </a:lnTo>
                  <a:lnTo>
                    <a:pt x="2909" y="3546"/>
                  </a:lnTo>
                  <a:lnTo>
                    <a:pt x="2900" y="3545"/>
                  </a:lnTo>
                  <a:lnTo>
                    <a:pt x="2892" y="3543"/>
                  </a:lnTo>
                  <a:lnTo>
                    <a:pt x="2890" y="3527"/>
                  </a:lnTo>
                  <a:lnTo>
                    <a:pt x="2888" y="3509"/>
                  </a:lnTo>
                  <a:lnTo>
                    <a:pt x="2888" y="3501"/>
                  </a:lnTo>
                  <a:lnTo>
                    <a:pt x="2888" y="3492"/>
                  </a:lnTo>
                  <a:lnTo>
                    <a:pt x="2889" y="3484"/>
                  </a:lnTo>
                  <a:lnTo>
                    <a:pt x="2891" y="3476"/>
                  </a:lnTo>
                  <a:lnTo>
                    <a:pt x="2893" y="3473"/>
                  </a:lnTo>
                  <a:lnTo>
                    <a:pt x="2897" y="3470"/>
                  </a:lnTo>
                  <a:lnTo>
                    <a:pt x="2899" y="3468"/>
                  </a:lnTo>
                  <a:lnTo>
                    <a:pt x="2904" y="3466"/>
                  </a:lnTo>
                  <a:lnTo>
                    <a:pt x="2912" y="3461"/>
                  </a:lnTo>
                  <a:lnTo>
                    <a:pt x="2920" y="3458"/>
                  </a:lnTo>
                  <a:lnTo>
                    <a:pt x="2928" y="3453"/>
                  </a:lnTo>
                  <a:lnTo>
                    <a:pt x="2934" y="3449"/>
                  </a:lnTo>
                  <a:lnTo>
                    <a:pt x="2938" y="3445"/>
                  </a:lnTo>
                  <a:lnTo>
                    <a:pt x="2939" y="3443"/>
                  </a:lnTo>
                  <a:lnTo>
                    <a:pt x="2940" y="3439"/>
                  </a:lnTo>
                  <a:lnTo>
                    <a:pt x="2941" y="3435"/>
                  </a:lnTo>
                  <a:lnTo>
                    <a:pt x="2933" y="3409"/>
                  </a:lnTo>
                  <a:lnTo>
                    <a:pt x="2924" y="3382"/>
                  </a:lnTo>
                  <a:lnTo>
                    <a:pt x="2923" y="3376"/>
                  </a:lnTo>
                  <a:lnTo>
                    <a:pt x="2923" y="3370"/>
                  </a:lnTo>
                  <a:lnTo>
                    <a:pt x="2924" y="3366"/>
                  </a:lnTo>
                  <a:lnTo>
                    <a:pt x="2926" y="3361"/>
                  </a:lnTo>
                  <a:lnTo>
                    <a:pt x="2931" y="3359"/>
                  </a:lnTo>
                  <a:lnTo>
                    <a:pt x="2937" y="3358"/>
                  </a:lnTo>
                  <a:lnTo>
                    <a:pt x="2946" y="3358"/>
                  </a:lnTo>
                  <a:lnTo>
                    <a:pt x="2956" y="3359"/>
                  </a:lnTo>
                  <a:lnTo>
                    <a:pt x="2956" y="3368"/>
                  </a:lnTo>
                  <a:lnTo>
                    <a:pt x="2957" y="3375"/>
                  </a:lnTo>
                  <a:lnTo>
                    <a:pt x="2961" y="3377"/>
                  </a:lnTo>
                  <a:lnTo>
                    <a:pt x="2964" y="3378"/>
                  </a:lnTo>
                  <a:lnTo>
                    <a:pt x="2970" y="3379"/>
                  </a:lnTo>
                  <a:lnTo>
                    <a:pt x="2974" y="3379"/>
                  </a:lnTo>
                  <a:lnTo>
                    <a:pt x="2980" y="3382"/>
                  </a:lnTo>
                  <a:lnTo>
                    <a:pt x="2986" y="3385"/>
                  </a:lnTo>
                  <a:lnTo>
                    <a:pt x="2996" y="3398"/>
                  </a:lnTo>
                  <a:lnTo>
                    <a:pt x="3007" y="3410"/>
                  </a:lnTo>
                  <a:lnTo>
                    <a:pt x="3013" y="3415"/>
                  </a:lnTo>
                  <a:lnTo>
                    <a:pt x="3020" y="3418"/>
                  </a:lnTo>
                  <a:lnTo>
                    <a:pt x="3023" y="3419"/>
                  </a:lnTo>
                  <a:lnTo>
                    <a:pt x="3028" y="3419"/>
                  </a:lnTo>
                  <a:lnTo>
                    <a:pt x="3031" y="3419"/>
                  </a:lnTo>
                  <a:lnTo>
                    <a:pt x="3036" y="3418"/>
                  </a:lnTo>
                  <a:lnTo>
                    <a:pt x="3035" y="3406"/>
                  </a:lnTo>
                  <a:lnTo>
                    <a:pt x="3030" y="3394"/>
                  </a:lnTo>
                  <a:lnTo>
                    <a:pt x="3024" y="3382"/>
                  </a:lnTo>
                  <a:lnTo>
                    <a:pt x="3018" y="3370"/>
                  </a:lnTo>
                  <a:lnTo>
                    <a:pt x="3001" y="3349"/>
                  </a:lnTo>
                  <a:lnTo>
                    <a:pt x="2982" y="3326"/>
                  </a:lnTo>
                  <a:lnTo>
                    <a:pt x="2973" y="3316"/>
                  </a:lnTo>
                  <a:lnTo>
                    <a:pt x="2966" y="3304"/>
                  </a:lnTo>
                  <a:lnTo>
                    <a:pt x="2960" y="3292"/>
                  </a:lnTo>
                  <a:lnTo>
                    <a:pt x="2955" y="3280"/>
                  </a:lnTo>
                  <a:lnTo>
                    <a:pt x="2954" y="3275"/>
                  </a:lnTo>
                  <a:lnTo>
                    <a:pt x="2953" y="3268"/>
                  </a:lnTo>
                  <a:lnTo>
                    <a:pt x="2953" y="3262"/>
                  </a:lnTo>
                  <a:lnTo>
                    <a:pt x="2954" y="3255"/>
                  </a:lnTo>
                  <a:lnTo>
                    <a:pt x="2955" y="3250"/>
                  </a:lnTo>
                  <a:lnTo>
                    <a:pt x="2956" y="3243"/>
                  </a:lnTo>
                  <a:lnTo>
                    <a:pt x="2960" y="3236"/>
                  </a:lnTo>
                  <a:lnTo>
                    <a:pt x="2963" y="3229"/>
                  </a:lnTo>
                  <a:lnTo>
                    <a:pt x="2967" y="3230"/>
                  </a:lnTo>
                  <a:lnTo>
                    <a:pt x="2972" y="3232"/>
                  </a:lnTo>
                  <a:lnTo>
                    <a:pt x="2975" y="3236"/>
                  </a:lnTo>
                  <a:lnTo>
                    <a:pt x="2979" y="3238"/>
                  </a:lnTo>
                  <a:lnTo>
                    <a:pt x="2985" y="3246"/>
                  </a:lnTo>
                  <a:lnTo>
                    <a:pt x="2989" y="3253"/>
                  </a:lnTo>
                  <a:lnTo>
                    <a:pt x="2997" y="3270"/>
                  </a:lnTo>
                  <a:lnTo>
                    <a:pt x="3007" y="3286"/>
                  </a:lnTo>
                  <a:lnTo>
                    <a:pt x="3011" y="3291"/>
                  </a:lnTo>
                  <a:lnTo>
                    <a:pt x="3015" y="3294"/>
                  </a:lnTo>
                  <a:lnTo>
                    <a:pt x="3020" y="3296"/>
                  </a:lnTo>
                  <a:lnTo>
                    <a:pt x="3024" y="3299"/>
                  </a:lnTo>
                  <a:lnTo>
                    <a:pt x="3036" y="3302"/>
                  </a:lnTo>
                  <a:lnTo>
                    <a:pt x="3047" y="3304"/>
                  </a:lnTo>
                  <a:lnTo>
                    <a:pt x="3059" y="3304"/>
                  </a:lnTo>
                  <a:lnTo>
                    <a:pt x="3070" y="3303"/>
                  </a:lnTo>
                  <a:lnTo>
                    <a:pt x="3080" y="3300"/>
                  </a:lnTo>
                  <a:lnTo>
                    <a:pt x="3090" y="3296"/>
                  </a:lnTo>
                  <a:lnTo>
                    <a:pt x="3096" y="3293"/>
                  </a:lnTo>
                  <a:lnTo>
                    <a:pt x="3102" y="3288"/>
                  </a:lnTo>
                  <a:lnTo>
                    <a:pt x="3105" y="3284"/>
                  </a:lnTo>
                  <a:lnTo>
                    <a:pt x="3109" y="3280"/>
                  </a:lnTo>
                  <a:lnTo>
                    <a:pt x="3112" y="3270"/>
                  </a:lnTo>
                  <a:lnTo>
                    <a:pt x="3114" y="3260"/>
                  </a:lnTo>
                  <a:lnTo>
                    <a:pt x="3116" y="3248"/>
                  </a:lnTo>
                  <a:lnTo>
                    <a:pt x="3117" y="3237"/>
                  </a:lnTo>
                  <a:lnTo>
                    <a:pt x="3120" y="3227"/>
                  </a:lnTo>
                  <a:lnTo>
                    <a:pt x="3125" y="3215"/>
                  </a:lnTo>
                  <a:lnTo>
                    <a:pt x="3128" y="3210"/>
                  </a:lnTo>
                  <a:lnTo>
                    <a:pt x="3134" y="3204"/>
                  </a:lnTo>
                  <a:lnTo>
                    <a:pt x="3139" y="3199"/>
                  </a:lnTo>
                  <a:lnTo>
                    <a:pt x="3146" y="3196"/>
                  </a:lnTo>
                  <a:lnTo>
                    <a:pt x="3153" y="3194"/>
                  </a:lnTo>
                  <a:lnTo>
                    <a:pt x="3160" y="3191"/>
                  </a:lnTo>
                  <a:lnTo>
                    <a:pt x="3168" y="3190"/>
                  </a:lnTo>
                  <a:lnTo>
                    <a:pt x="3176" y="3189"/>
                  </a:lnTo>
                  <a:lnTo>
                    <a:pt x="3209" y="3190"/>
                  </a:lnTo>
                  <a:lnTo>
                    <a:pt x="3237" y="3193"/>
                  </a:lnTo>
                  <a:lnTo>
                    <a:pt x="3239" y="3213"/>
                  </a:lnTo>
                  <a:lnTo>
                    <a:pt x="3240" y="3234"/>
                  </a:lnTo>
                  <a:lnTo>
                    <a:pt x="3240" y="3255"/>
                  </a:lnTo>
                  <a:lnTo>
                    <a:pt x="3239" y="3276"/>
                  </a:lnTo>
                  <a:lnTo>
                    <a:pt x="3232" y="3275"/>
                  </a:lnTo>
                  <a:lnTo>
                    <a:pt x="3225" y="3276"/>
                  </a:lnTo>
                  <a:lnTo>
                    <a:pt x="3220" y="3277"/>
                  </a:lnTo>
                  <a:lnTo>
                    <a:pt x="3216" y="3280"/>
                  </a:lnTo>
                  <a:lnTo>
                    <a:pt x="3212" y="3284"/>
                  </a:lnTo>
                  <a:lnTo>
                    <a:pt x="3210" y="3287"/>
                  </a:lnTo>
                  <a:lnTo>
                    <a:pt x="3208" y="3292"/>
                  </a:lnTo>
                  <a:lnTo>
                    <a:pt x="3207" y="3297"/>
                  </a:lnTo>
                  <a:lnTo>
                    <a:pt x="3205" y="3320"/>
                  </a:lnTo>
                  <a:lnTo>
                    <a:pt x="3205" y="3343"/>
                  </a:lnTo>
                  <a:lnTo>
                    <a:pt x="3199" y="3344"/>
                  </a:lnTo>
                  <a:lnTo>
                    <a:pt x="3192" y="3346"/>
                  </a:lnTo>
                  <a:lnTo>
                    <a:pt x="3186" y="3349"/>
                  </a:lnTo>
                  <a:lnTo>
                    <a:pt x="3180" y="3352"/>
                  </a:lnTo>
                  <a:lnTo>
                    <a:pt x="3176" y="3357"/>
                  </a:lnTo>
                  <a:lnTo>
                    <a:pt x="3172" y="3361"/>
                  </a:lnTo>
                  <a:lnTo>
                    <a:pt x="3170" y="3366"/>
                  </a:lnTo>
                  <a:lnTo>
                    <a:pt x="3169" y="3371"/>
                  </a:lnTo>
                  <a:lnTo>
                    <a:pt x="3168" y="3376"/>
                  </a:lnTo>
                  <a:lnTo>
                    <a:pt x="3168" y="3382"/>
                  </a:lnTo>
                  <a:lnTo>
                    <a:pt x="3169" y="3386"/>
                  </a:lnTo>
                  <a:lnTo>
                    <a:pt x="3172" y="3391"/>
                  </a:lnTo>
                  <a:lnTo>
                    <a:pt x="3176" y="3395"/>
                  </a:lnTo>
                  <a:lnTo>
                    <a:pt x="3180" y="3399"/>
                  </a:lnTo>
                  <a:lnTo>
                    <a:pt x="3187" y="3401"/>
                  </a:lnTo>
                  <a:lnTo>
                    <a:pt x="3195" y="3403"/>
                  </a:lnTo>
                  <a:lnTo>
                    <a:pt x="3237" y="3409"/>
                  </a:lnTo>
                  <a:lnTo>
                    <a:pt x="3279" y="3412"/>
                  </a:lnTo>
                  <a:lnTo>
                    <a:pt x="3322" y="3415"/>
                  </a:lnTo>
                  <a:lnTo>
                    <a:pt x="3365" y="3417"/>
                  </a:lnTo>
                  <a:lnTo>
                    <a:pt x="3363" y="3426"/>
                  </a:lnTo>
                  <a:lnTo>
                    <a:pt x="3363" y="3434"/>
                  </a:lnTo>
                  <a:lnTo>
                    <a:pt x="3364" y="3440"/>
                  </a:lnTo>
                  <a:lnTo>
                    <a:pt x="3366" y="3443"/>
                  </a:lnTo>
                  <a:lnTo>
                    <a:pt x="3369" y="3445"/>
                  </a:lnTo>
                  <a:lnTo>
                    <a:pt x="3373" y="3447"/>
                  </a:lnTo>
                  <a:lnTo>
                    <a:pt x="3377" y="3445"/>
                  </a:lnTo>
                  <a:lnTo>
                    <a:pt x="3382" y="3444"/>
                  </a:lnTo>
                  <a:lnTo>
                    <a:pt x="3393" y="3439"/>
                  </a:lnTo>
                  <a:lnTo>
                    <a:pt x="3405" y="3432"/>
                  </a:lnTo>
                  <a:lnTo>
                    <a:pt x="3415" y="3424"/>
                  </a:lnTo>
                  <a:lnTo>
                    <a:pt x="3425" y="3418"/>
                  </a:lnTo>
                  <a:lnTo>
                    <a:pt x="3436" y="3410"/>
                  </a:lnTo>
                  <a:lnTo>
                    <a:pt x="3446" y="3404"/>
                  </a:lnTo>
                  <a:lnTo>
                    <a:pt x="3455" y="3400"/>
                  </a:lnTo>
                  <a:lnTo>
                    <a:pt x="3465" y="3396"/>
                  </a:lnTo>
                  <a:lnTo>
                    <a:pt x="3475" y="3394"/>
                  </a:lnTo>
                  <a:lnTo>
                    <a:pt x="3488" y="3393"/>
                  </a:lnTo>
                  <a:lnTo>
                    <a:pt x="3502" y="3393"/>
                  </a:lnTo>
                  <a:lnTo>
                    <a:pt x="3517" y="3393"/>
                  </a:lnTo>
                  <a:lnTo>
                    <a:pt x="3519" y="3418"/>
                  </a:lnTo>
                  <a:lnTo>
                    <a:pt x="3519" y="3443"/>
                  </a:lnTo>
                  <a:lnTo>
                    <a:pt x="3519" y="3468"/>
                  </a:lnTo>
                  <a:lnTo>
                    <a:pt x="3520" y="3493"/>
                  </a:lnTo>
                  <a:lnTo>
                    <a:pt x="3532" y="3497"/>
                  </a:lnTo>
                  <a:lnTo>
                    <a:pt x="3546" y="3499"/>
                  </a:lnTo>
                  <a:lnTo>
                    <a:pt x="3560" y="3500"/>
                  </a:lnTo>
                  <a:lnTo>
                    <a:pt x="3573" y="3500"/>
                  </a:lnTo>
                  <a:lnTo>
                    <a:pt x="3574" y="3516"/>
                  </a:lnTo>
                  <a:lnTo>
                    <a:pt x="3574" y="3537"/>
                  </a:lnTo>
                  <a:lnTo>
                    <a:pt x="3573" y="3546"/>
                  </a:lnTo>
                  <a:lnTo>
                    <a:pt x="3572" y="3556"/>
                  </a:lnTo>
                  <a:lnTo>
                    <a:pt x="3570" y="3565"/>
                  </a:lnTo>
                  <a:lnTo>
                    <a:pt x="3568" y="3574"/>
                  </a:lnTo>
                  <a:lnTo>
                    <a:pt x="3564" y="3582"/>
                  </a:lnTo>
                  <a:lnTo>
                    <a:pt x="3560" y="3588"/>
                  </a:lnTo>
                  <a:lnTo>
                    <a:pt x="3557" y="3590"/>
                  </a:lnTo>
                  <a:lnTo>
                    <a:pt x="3555" y="3591"/>
                  </a:lnTo>
                  <a:lnTo>
                    <a:pt x="3552" y="3593"/>
                  </a:lnTo>
                  <a:lnTo>
                    <a:pt x="3548" y="3593"/>
                  </a:lnTo>
                  <a:lnTo>
                    <a:pt x="3545" y="3593"/>
                  </a:lnTo>
                  <a:lnTo>
                    <a:pt x="3541" y="3593"/>
                  </a:lnTo>
                  <a:lnTo>
                    <a:pt x="3538" y="3592"/>
                  </a:lnTo>
                  <a:lnTo>
                    <a:pt x="3533" y="3590"/>
                  </a:lnTo>
                  <a:lnTo>
                    <a:pt x="3523" y="3583"/>
                  </a:lnTo>
                  <a:lnTo>
                    <a:pt x="3513" y="3574"/>
                  </a:lnTo>
                  <a:lnTo>
                    <a:pt x="3508" y="3575"/>
                  </a:lnTo>
                  <a:lnTo>
                    <a:pt x="3504" y="3578"/>
                  </a:lnTo>
                  <a:lnTo>
                    <a:pt x="3499" y="3581"/>
                  </a:lnTo>
                  <a:lnTo>
                    <a:pt x="3496" y="3584"/>
                  </a:lnTo>
                  <a:lnTo>
                    <a:pt x="3489" y="3593"/>
                  </a:lnTo>
                  <a:lnTo>
                    <a:pt x="3484" y="3603"/>
                  </a:lnTo>
                  <a:lnTo>
                    <a:pt x="3481" y="3613"/>
                  </a:lnTo>
                  <a:lnTo>
                    <a:pt x="3479" y="3624"/>
                  </a:lnTo>
                  <a:lnTo>
                    <a:pt x="3479" y="3634"/>
                  </a:lnTo>
                  <a:lnTo>
                    <a:pt x="3480" y="3645"/>
                  </a:lnTo>
                  <a:lnTo>
                    <a:pt x="3481" y="3648"/>
                  </a:lnTo>
                  <a:lnTo>
                    <a:pt x="3482" y="3652"/>
                  </a:lnTo>
                  <a:lnTo>
                    <a:pt x="3484" y="3654"/>
                  </a:lnTo>
                  <a:lnTo>
                    <a:pt x="3487" y="3655"/>
                  </a:lnTo>
                  <a:lnTo>
                    <a:pt x="3492" y="3658"/>
                  </a:lnTo>
                  <a:lnTo>
                    <a:pt x="3498" y="3661"/>
                  </a:lnTo>
                  <a:lnTo>
                    <a:pt x="3504" y="3663"/>
                  </a:lnTo>
                  <a:lnTo>
                    <a:pt x="3507" y="3669"/>
                  </a:lnTo>
                  <a:lnTo>
                    <a:pt x="3510" y="3672"/>
                  </a:lnTo>
                  <a:lnTo>
                    <a:pt x="3511" y="3677"/>
                  </a:lnTo>
                  <a:lnTo>
                    <a:pt x="3511" y="3682"/>
                  </a:lnTo>
                  <a:lnTo>
                    <a:pt x="3511" y="3689"/>
                  </a:lnTo>
                  <a:lnTo>
                    <a:pt x="3507" y="3707"/>
                  </a:lnTo>
                  <a:lnTo>
                    <a:pt x="3502" y="3726"/>
                  </a:lnTo>
                  <a:lnTo>
                    <a:pt x="3499" y="3735"/>
                  </a:lnTo>
                  <a:lnTo>
                    <a:pt x="3498" y="3744"/>
                  </a:lnTo>
                  <a:lnTo>
                    <a:pt x="3498" y="3753"/>
                  </a:lnTo>
                  <a:lnTo>
                    <a:pt x="3499" y="3762"/>
                  </a:lnTo>
                  <a:lnTo>
                    <a:pt x="3502" y="3768"/>
                  </a:lnTo>
                  <a:lnTo>
                    <a:pt x="3504" y="3772"/>
                  </a:lnTo>
                  <a:lnTo>
                    <a:pt x="3507" y="3776"/>
                  </a:lnTo>
                  <a:lnTo>
                    <a:pt x="3511" y="3779"/>
                  </a:lnTo>
                  <a:lnTo>
                    <a:pt x="3517" y="3784"/>
                  </a:lnTo>
                  <a:lnTo>
                    <a:pt x="3525" y="3788"/>
                  </a:lnTo>
                  <a:lnTo>
                    <a:pt x="3533" y="3792"/>
                  </a:lnTo>
                  <a:lnTo>
                    <a:pt x="3540" y="3796"/>
                  </a:lnTo>
                  <a:lnTo>
                    <a:pt x="3544" y="3798"/>
                  </a:lnTo>
                  <a:lnTo>
                    <a:pt x="3546" y="3801"/>
                  </a:lnTo>
                  <a:lnTo>
                    <a:pt x="3548" y="3804"/>
                  </a:lnTo>
                  <a:lnTo>
                    <a:pt x="3549" y="3809"/>
                  </a:lnTo>
                  <a:lnTo>
                    <a:pt x="3537" y="3813"/>
                  </a:lnTo>
                  <a:lnTo>
                    <a:pt x="3527" y="3819"/>
                  </a:lnTo>
                  <a:lnTo>
                    <a:pt x="3515" y="3825"/>
                  </a:lnTo>
                  <a:lnTo>
                    <a:pt x="3505" y="3831"/>
                  </a:lnTo>
                  <a:lnTo>
                    <a:pt x="3495" y="3837"/>
                  </a:lnTo>
                  <a:lnTo>
                    <a:pt x="3483" y="3843"/>
                  </a:lnTo>
                  <a:lnTo>
                    <a:pt x="3471" y="3847"/>
                  </a:lnTo>
                  <a:lnTo>
                    <a:pt x="3458" y="3851"/>
                  </a:lnTo>
                  <a:lnTo>
                    <a:pt x="3445" y="3853"/>
                  </a:lnTo>
                  <a:lnTo>
                    <a:pt x="3434" y="3854"/>
                  </a:lnTo>
                  <a:lnTo>
                    <a:pt x="3424" y="3854"/>
                  </a:lnTo>
                  <a:lnTo>
                    <a:pt x="3414" y="3853"/>
                  </a:lnTo>
                  <a:lnTo>
                    <a:pt x="3405" y="3850"/>
                  </a:lnTo>
                  <a:lnTo>
                    <a:pt x="3396" y="3846"/>
                  </a:lnTo>
                  <a:lnTo>
                    <a:pt x="3385" y="3842"/>
                  </a:lnTo>
                  <a:lnTo>
                    <a:pt x="3374" y="3836"/>
                  </a:lnTo>
                  <a:lnTo>
                    <a:pt x="3369" y="3835"/>
                  </a:lnTo>
                  <a:lnTo>
                    <a:pt x="3365" y="3833"/>
                  </a:lnTo>
                  <a:lnTo>
                    <a:pt x="3361" y="3833"/>
                  </a:lnTo>
                  <a:lnTo>
                    <a:pt x="3358" y="3833"/>
                  </a:lnTo>
                  <a:lnTo>
                    <a:pt x="3355" y="3834"/>
                  </a:lnTo>
                  <a:lnTo>
                    <a:pt x="3351" y="3835"/>
                  </a:lnTo>
                  <a:lnTo>
                    <a:pt x="3349" y="3837"/>
                  </a:lnTo>
                  <a:lnTo>
                    <a:pt x="3347" y="3839"/>
                  </a:lnTo>
                  <a:lnTo>
                    <a:pt x="3342" y="3845"/>
                  </a:lnTo>
                  <a:lnTo>
                    <a:pt x="3339" y="3853"/>
                  </a:lnTo>
                  <a:lnTo>
                    <a:pt x="3336" y="3862"/>
                  </a:lnTo>
                  <a:lnTo>
                    <a:pt x="3334" y="3872"/>
                  </a:lnTo>
                  <a:lnTo>
                    <a:pt x="3333" y="3894"/>
                  </a:lnTo>
                  <a:lnTo>
                    <a:pt x="3333" y="3915"/>
                  </a:lnTo>
                  <a:lnTo>
                    <a:pt x="3335" y="3933"/>
                  </a:lnTo>
                  <a:lnTo>
                    <a:pt x="3336" y="3945"/>
                  </a:lnTo>
                  <a:lnTo>
                    <a:pt x="3348" y="3945"/>
                  </a:lnTo>
                  <a:lnTo>
                    <a:pt x="3358" y="3946"/>
                  </a:lnTo>
                  <a:lnTo>
                    <a:pt x="3366" y="3948"/>
                  </a:lnTo>
                  <a:lnTo>
                    <a:pt x="3374" y="3950"/>
                  </a:lnTo>
                  <a:lnTo>
                    <a:pt x="3380" y="3952"/>
                  </a:lnTo>
                  <a:lnTo>
                    <a:pt x="3385" y="3956"/>
                  </a:lnTo>
                  <a:lnTo>
                    <a:pt x="3391" y="3959"/>
                  </a:lnTo>
                  <a:lnTo>
                    <a:pt x="3396" y="3962"/>
                  </a:lnTo>
                  <a:lnTo>
                    <a:pt x="3404" y="3972"/>
                  </a:lnTo>
                  <a:lnTo>
                    <a:pt x="3414" y="3982"/>
                  </a:lnTo>
                  <a:lnTo>
                    <a:pt x="3424" y="3992"/>
                  </a:lnTo>
                  <a:lnTo>
                    <a:pt x="3439" y="4003"/>
                  </a:lnTo>
                  <a:lnTo>
                    <a:pt x="3441" y="3995"/>
                  </a:lnTo>
                  <a:lnTo>
                    <a:pt x="3443" y="3987"/>
                  </a:lnTo>
                  <a:lnTo>
                    <a:pt x="3443" y="3978"/>
                  </a:lnTo>
                  <a:lnTo>
                    <a:pt x="3445" y="3970"/>
                  </a:lnTo>
                  <a:lnTo>
                    <a:pt x="3445" y="3961"/>
                  </a:lnTo>
                  <a:lnTo>
                    <a:pt x="3446" y="3952"/>
                  </a:lnTo>
                  <a:lnTo>
                    <a:pt x="3447" y="3943"/>
                  </a:lnTo>
                  <a:lnTo>
                    <a:pt x="3450" y="3935"/>
                  </a:lnTo>
                  <a:lnTo>
                    <a:pt x="3465" y="3933"/>
                  </a:lnTo>
                  <a:lnTo>
                    <a:pt x="3481" y="3933"/>
                  </a:lnTo>
                  <a:lnTo>
                    <a:pt x="3497" y="3934"/>
                  </a:lnTo>
                  <a:lnTo>
                    <a:pt x="3513" y="3935"/>
                  </a:lnTo>
                  <a:lnTo>
                    <a:pt x="3525" y="3936"/>
                  </a:lnTo>
                  <a:lnTo>
                    <a:pt x="3538" y="3937"/>
                  </a:lnTo>
                  <a:lnTo>
                    <a:pt x="3549" y="3939"/>
                  </a:lnTo>
                  <a:lnTo>
                    <a:pt x="3562" y="3939"/>
                  </a:lnTo>
                  <a:lnTo>
                    <a:pt x="3564" y="3932"/>
                  </a:lnTo>
                  <a:lnTo>
                    <a:pt x="3568" y="3927"/>
                  </a:lnTo>
                  <a:lnTo>
                    <a:pt x="3571" y="3923"/>
                  </a:lnTo>
                  <a:lnTo>
                    <a:pt x="3576" y="3919"/>
                  </a:lnTo>
                  <a:lnTo>
                    <a:pt x="3581" y="3917"/>
                  </a:lnTo>
                  <a:lnTo>
                    <a:pt x="3587" y="3916"/>
                  </a:lnTo>
                  <a:lnTo>
                    <a:pt x="3594" y="3915"/>
                  </a:lnTo>
                  <a:lnTo>
                    <a:pt x="3601" y="3915"/>
                  </a:lnTo>
                  <a:lnTo>
                    <a:pt x="3602" y="3905"/>
                  </a:lnTo>
                  <a:lnTo>
                    <a:pt x="3601" y="3898"/>
                  </a:lnTo>
                  <a:lnTo>
                    <a:pt x="3598" y="3890"/>
                  </a:lnTo>
                  <a:lnTo>
                    <a:pt x="3595" y="3882"/>
                  </a:lnTo>
                  <a:lnTo>
                    <a:pt x="3592" y="3874"/>
                  </a:lnTo>
                  <a:lnTo>
                    <a:pt x="3589" y="3866"/>
                  </a:lnTo>
                  <a:lnTo>
                    <a:pt x="3587" y="3858"/>
                  </a:lnTo>
                  <a:lnTo>
                    <a:pt x="3585" y="3850"/>
                  </a:lnTo>
                  <a:lnTo>
                    <a:pt x="3603" y="3844"/>
                  </a:lnTo>
                  <a:lnTo>
                    <a:pt x="3622" y="3839"/>
                  </a:lnTo>
                  <a:lnTo>
                    <a:pt x="3631" y="3837"/>
                  </a:lnTo>
                  <a:lnTo>
                    <a:pt x="3639" y="3833"/>
                  </a:lnTo>
                  <a:lnTo>
                    <a:pt x="3647" y="3828"/>
                  </a:lnTo>
                  <a:lnTo>
                    <a:pt x="3653" y="3820"/>
                  </a:lnTo>
                  <a:lnTo>
                    <a:pt x="3661" y="3809"/>
                  </a:lnTo>
                  <a:lnTo>
                    <a:pt x="3668" y="3796"/>
                  </a:lnTo>
                  <a:lnTo>
                    <a:pt x="3675" y="3784"/>
                  </a:lnTo>
                  <a:lnTo>
                    <a:pt x="3680" y="3769"/>
                  </a:lnTo>
                  <a:lnTo>
                    <a:pt x="3685" y="3755"/>
                  </a:lnTo>
                  <a:lnTo>
                    <a:pt x="3688" y="3740"/>
                  </a:lnTo>
                  <a:lnTo>
                    <a:pt x="3691" y="3727"/>
                  </a:lnTo>
                  <a:lnTo>
                    <a:pt x="3692" y="3713"/>
                  </a:lnTo>
                  <a:lnTo>
                    <a:pt x="3700" y="3711"/>
                  </a:lnTo>
                  <a:lnTo>
                    <a:pt x="3707" y="3710"/>
                  </a:lnTo>
                  <a:lnTo>
                    <a:pt x="3714" y="3708"/>
                  </a:lnTo>
                  <a:lnTo>
                    <a:pt x="3722" y="3708"/>
                  </a:lnTo>
                  <a:lnTo>
                    <a:pt x="3738" y="3708"/>
                  </a:lnTo>
                  <a:lnTo>
                    <a:pt x="3754" y="3712"/>
                  </a:lnTo>
                  <a:lnTo>
                    <a:pt x="3785" y="3720"/>
                  </a:lnTo>
                  <a:lnTo>
                    <a:pt x="3815" y="3728"/>
                  </a:lnTo>
                  <a:lnTo>
                    <a:pt x="3847" y="3734"/>
                  </a:lnTo>
                  <a:lnTo>
                    <a:pt x="3877" y="3737"/>
                  </a:lnTo>
                  <a:lnTo>
                    <a:pt x="3893" y="3738"/>
                  </a:lnTo>
                  <a:lnTo>
                    <a:pt x="3908" y="3742"/>
                  </a:lnTo>
                  <a:lnTo>
                    <a:pt x="3924" y="3744"/>
                  </a:lnTo>
                  <a:lnTo>
                    <a:pt x="3939" y="3748"/>
                  </a:lnTo>
                  <a:lnTo>
                    <a:pt x="3940" y="3732"/>
                  </a:lnTo>
                  <a:lnTo>
                    <a:pt x="3940" y="3716"/>
                  </a:lnTo>
                  <a:lnTo>
                    <a:pt x="3952" y="3715"/>
                  </a:lnTo>
                  <a:lnTo>
                    <a:pt x="3965" y="3715"/>
                  </a:lnTo>
                  <a:lnTo>
                    <a:pt x="3978" y="3714"/>
                  </a:lnTo>
                  <a:lnTo>
                    <a:pt x="3989" y="3714"/>
                  </a:lnTo>
                  <a:lnTo>
                    <a:pt x="3992" y="3708"/>
                  </a:lnTo>
                  <a:lnTo>
                    <a:pt x="3995" y="3704"/>
                  </a:lnTo>
                  <a:lnTo>
                    <a:pt x="3996" y="3716"/>
                  </a:lnTo>
                  <a:lnTo>
                    <a:pt x="3997" y="3729"/>
                  </a:lnTo>
                  <a:lnTo>
                    <a:pt x="3997" y="3742"/>
                  </a:lnTo>
                  <a:lnTo>
                    <a:pt x="3997" y="3754"/>
                  </a:lnTo>
                  <a:lnTo>
                    <a:pt x="4006" y="3754"/>
                  </a:lnTo>
                  <a:lnTo>
                    <a:pt x="4014" y="3756"/>
                  </a:lnTo>
                  <a:lnTo>
                    <a:pt x="4022" y="3759"/>
                  </a:lnTo>
                  <a:lnTo>
                    <a:pt x="4030" y="3762"/>
                  </a:lnTo>
                  <a:lnTo>
                    <a:pt x="4038" y="3764"/>
                  </a:lnTo>
                  <a:lnTo>
                    <a:pt x="4046" y="3767"/>
                  </a:lnTo>
                  <a:lnTo>
                    <a:pt x="4054" y="3767"/>
                  </a:lnTo>
                  <a:lnTo>
                    <a:pt x="4063" y="3767"/>
                  </a:lnTo>
                  <a:lnTo>
                    <a:pt x="4063" y="3775"/>
                  </a:lnTo>
                  <a:lnTo>
                    <a:pt x="4064" y="3784"/>
                  </a:lnTo>
                  <a:lnTo>
                    <a:pt x="4066" y="3792"/>
                  </a:lnTo>
                  <a:lnTo>
                    <a:pt x="4070" y="3798"/>
                  </a:lnTo>
                  <a:lnTo>
                    <a:pt x="4074" y="3804"/>
                  </a:lnTo>
                  <a:lnTo>
                    <a:pt x="4081" y="3808"/>
                  </a:lnTo>
                  <a:lnTo>
                    <a:pt x="4085" y="3809"/>
                  </a:lnTo>
                  <a:lnTo>
                    <a:pt x="4088" y="3810"/>
                  </a:lnTo>
                  <a:lnTo>
                    <a:pt x="4093" y="3810"/>
                  </a:lnTo>
                  <a:lnTo>
                    <a:pt x="4098" y="3809"/>
                  </a:lnTo>
                  <a:lnTo>
                    <a:pt x="4098" y="3803"/>
                  </a:lnTo>
                  <a:lnTo>
                    <a:pt x="4101" y="3797"/>
                  </a:lnTo>
                  <a:lnTo>
                    <a:pt x="4104" y="3793"/>
                  </a:lnTo>
                  <a:lnTo>
                    <a:pt x="4107" y="3789"/>
                  </a:lnTo>
                  <a:lnTo>
                    <a:pt x="4118" y="3783"/>
                  </a:lnTo>
                  <a:lnTo>
                    <a:pt x="4129" y="3777"/>
                  </a:lnTo>
                  <a:lnTo>
                    <a:pt x="4140" y="3770"/>
                  </a:lnTo>
                  <a:lnTo>
                    <a:pt x="4151" y="3763"/>
                  </a:lnTo>
                  <a:lnTo>
                    <a:pt x="4154" y="3760"/>
                  </a:lnTo>
                  <a:lnTo>
                    <a:pt x="4157" y="3755"/>
                  </a:lnTo>
                  <a:lnTo>
                    <a:pt x="4159" y="3749"/>
                  </a:lnTo>
                  <a:lnTo>
                    <a:pt x="4160" y="3743"/>
                  </a:lnTo>
                  <a:lnTo>
                    <a:pt x="4155" y="3742"/>
                  </a:lnTo>
                  <a:lnTo>
                    <a:pt x="4151" y="3739"/>
                  </a:lnTo>
                  <a:lnTo>
                    <a:pt x="4147" y="3736"/>
                  </a:lnTo>
                  <a:lnTo>
                    <a:pt x="4145" y="3732"/>
                  </a:lnTo>
                  <a:lnTo>
                    <a:pt x="4139" y="3723"/>
                  </a:lnTo>
                  <a:lnTo>
                    <a:pt x="4135" y="3712"/>
                  </a:lnTo>
                  <a:lnTo>
                    <a:pt x="4131" y="3699"/>
                  </a:lnTo>
                  <a:lnTo>
                    <a:pt x="4128" y="3685"/>
                  </a:lnTo>
                  <a:lnTo>
                    <a:pt x="4127" y="3669"/>
                  </a:lnTo>
                  <a:lnTo>
                    <a:pt x="4124" y="3653"/>
                  </a:lnTo>
                  <a:lnTo>
                    <a:pt x="4123" y="3620"/>
                  </a:lnTo>
                  <a:lnTo>
                    <a:pt x="4121" y="3588"/>
                  </a:lnTo>
                  <a:lnTo>
                    <a:pt x="4120" y="3573"/>
                  </a:lnTo>
                  <a:lnTo>
                    <a:pt x="4119" y="3560"/>
                  </a:lnTo>
                  <a:lnTo>
                    <a:pt x="4116" y="3549"/>
                  </a:lnTo>
                  <a:lnTo>
                    <a:pt x="4114" y="3540"/>
                  </a:lnTo>
                  <a:lnTo>
                    <a:pt x="4121" y="3539"/>
                  </a:lnTo>
                  <a:lnTo>
                    <a:pt x="4127" y="3539"/>
                  </a:lnTo>
                  <a:lnTo>
                    <a:pt x="4132" y="3540"/>
                  </a:lnTo>
                  <a:lnTo>
                    <a:pt x="4138" y="3541"/>
                  </a:lnTo>
                  <a:lnTo>
                    <a:pt x="4147" y="3545"/>
                  </a:lnTo>
                  <a:lnTo>
                    <a:pt x="4156" y="3550"/>
                  </a:lnTo>
                  <a:lnTo>
                    <a:pt x="4164" y="3557"/>
                  </a:lnTo>
                  <a:lnTo>
                    <a:pt x="4173" y="3564"/>
                  </a:lnTo>
                  <a:lnTo>
                    <a:pt x="4183" y="3570"/>
                  </a:lnTo>
                  <a:lnTo>
                    <a:pt x="4194" y="3573"/>
                  </a:lnTo>
                  <a:lnTo>
                    <a:pt x="4201" y="3575"/>
                  </a:lnTo>
                  <a:lnTo>
                    <a:pt x="4208" y="3574"/>
                  </a:lnTo>
                  <a:lnTo>
                    <a:pt x="4214" y="3573"/>
                  </a:lnTo>
                  <a:lnTo>
                    <a:pt x="4220" y="3571"/>
                  </a:lnTo>
                  <a:lnTo>
                    <a:pt x="4225" y="3566"/>
                  </a:lnTo>
                  <a:lnTo>
                    <a:pt x="4229" y="3562"/>
                  </a:lnTo>
                  <a:lnTo>
                    <a:pt x="4234" y="3556"/>
                  </a:lnTo>
                  <a:lnTo>
                    <a:pt x="4237" y="3549"/>
                  </a:lnTo>
                  <a:lnTo>
                    <a:pt x="4243" y="3535"/>
                  </a:lnTo>
                  <a:lnTo>
                    <a:pt x="4246" y="3522"/>
                  </a:lnTo>
                  <a:lnTo>
                    <a:pt x="4249" y="3507"/>
                  </a:lnTo>
                  <a:lnTo>
                    <a:pt x="4249" y="3496"/>
                  </a:lnTo>
                  <a:lnTo>
                    <a:pt x="4249" y="3481"/>
                  </a:lnTo>
                  <a:lnTo>
                    <a:pt x="4246" y="3467"/>
                  </a:lnTo>
                  <a:lnTo>
                    <a:pt x="4244" y="3461"/>
                  </a:lnTo>
                  <a:lnTo>
                    <a:pt x="4242" y="3456"/>
                  </a:lnTo>
                  <a:lnTo>
                    <a:pt x="4238" y="3450"/>
                  </a:lnTo>
                  <a:lnTo>
                    <a:pt x="4235" y="3445"/>
                  </a:lnTo>
                  <a:lnTo>
                    <a:pt x="4230" y="3441"/>
                  </a:lnTo>
                  <a:lnTo>
                    <a:pt x="4227" y="3437"/>
                  </a:lnTo>
                  <a:lnTo>
                    <a:pt x="4221" y="3434"/>
                  </a:lnTo>
                  <a:lnTo>
                    <a:pt x="4216" y="3431"/>
                  </a:lnTo>
                  <a:lnTo>
                    <a:pt x="4204" y="3426"/>
                  </a:lnTo>
                  <a:lnTo>
                    <a:pt x="4189" y="3423"/>
                  </a:lnTo>
                  <a:lnTo>
                    <a:pt x="4173" y="3419"/>
                  </a:lnTo>
                  <a:lnTo>
                    <a:pt x="4159" y="3416"/>
                  </a:lnTo>
                  <a:lnTo>
                    <a:pt x="4145" y="3411"/>
                  </a:lnTo>
                  <a:lnTo>
                    <a:pt x="4135" y="3406"/>
                  </a:lnTo>
                  <a:lnTo>
                    <a:pt x="4129" y="3402"/>
                  </a:lnTo>
                  <a:lnTo>
                    <a:pt x="4124" y="3398"/>
                  </a:lnTo>
                  <a:lnTo>
                    <a:pt x="4120" y="3393"/>
                  </a:lnTo>
                  <a:lnTo>
                    <a:pt x="4115" y="3389"/>
                  </a:lnTo>
                  <a:lnTo>
                    <a:pt x="4108" y="3376"/>
                  </a:lnTo>
                  <a:lnTo>
                    <a:pt x="4101" y="3360"/>
                  </a:lnTo>
                  <a:lnTo>
                    <a:pt x="4123" y="3359"/>
                  </a:lnTo>
                  <a:lnTo>
                    <a:pt x="4147" y="3355"/>
                  </a:lnTo>
                  <a:lnTo>
                    <a:pt x="4152" y="3354"/>
                  </a:lnTo>
                  <a:lnTo>
                    <a:pt x="4157" y="3352"/>
                  </a:lnTo>
                  <a:lnTo>
                    <a:pt x="4162" y="3349"/>
                  </a:lnTo>
                  <a:lnTo>
                    <a:pt x="4165" y="3345"/>
                  </a:lnTo>
                  <a:lnTo>
                    <a:pt x="4168" y="3342"/>
                  </a:lnTo>
                  <a:lnTo>
                    <a:pt x="4170" y="3336"/>
                  </a:lnTo>
                  <a:lnTo>
                    <a:pt x="4171" y="3330"/>
                  </a:lnTo>
                  <a:lnTo>
                    <a:pt x="4170" y="3324"/>
                  </a:lnTo>
                  <a:lnTo>
                    <a:pt x="4169" y="3316"/>
                  </a:lnTo>
                  <a:lnTo>
                    <a:pt x="4165" y="3309"/>
                  </a:lnTo>
                  <a:lnTo>
                    <a:pt x="4161" y="3303"/>
                  </a:lnTo>
                  <a:lnTo>
                    <a:pt x="4156" y="3297"/>
                  </a:lnTo>
                  <a:lnTo>
                    <a:pt x="4151" y="3293"/>
                  </a:lnTo>
                  <a:lnTo>
                    <a:pt x="4146" y="3287"/>
                  </a:lnTo>
                  <a:lnTo>
                    <a:pt x="4143" y="3281"/>
                  </a:lnTo>
                  <a:lnTo>
                    <a:pt x="4139" y="3273"/>
                  </a:lnTo>
                  <a:lnTo>
                    <a:pt x="4137" y="3267"/>
                  </a:lnTo>
                  <a:lnTo>
                    <a:pt x="4136" y="3259"/>
                  </a:lnTo>
                  <a:lnTo>
                    <a:pt x="4136" y="3252"/>
                  </a:lnTo>
                  <a:lnTo>
                    <a:pt x="4136" y="3244"/>
                  </a:lnTo>
                  <a:lnTo>
                    <a:pt x="4138" y="3228"/>
                  </a:lnTo>
                  <a:lnTo>
                    <a:pt x="4139" y="3213"/>
                  </a:lnTo>
                  <a:lnTo>
                    <a:pt x="4155" y="3212"/>
                  </a:lnTo>
                  <a:lnTo>
                    <a:pt x="4170" y="3212"/>
                  </a:lnTo>
                  <a:lnTo>
                    <a:pt x="4186" y="3212"/>
                  </a:lnTo>
                  <a:lnTo>
                    <a:pt x="4201" y="3213"/>
                  </a:lnTo>
                  <a:lnTo>
                    <a:pt x="4220" y="3213"/>
                  </a:lnTo>
                  <a:lnTo>
                    <a:pt x="4239" y="3214"/>
                  </a:lnTo>
                  <a:lnTo>
                    <a:pt x="4259" y="3213"/>
                  </a:lnTo>
                  <a:lnTo>
                    <a:pt x="4278" y="3211"/>
                  </a:lnTo>
                  <a:lnTo>
                    <a:pt x="4292" y="3209"/>
                  </a:lnTo>
                  <a:lnTo>
                    <a:pt x="4304" y="3204"/>
                  </a:lnTo>
                  <a:lnTo>
                    <a:pt x="4317" y="3198"/>
                  </a:lnTo>
                  <a:lnTo>
                    <a:pt x="4328" y="3193"/>
                  </a:lnTo>
                  <a:lnTo>
                    <a:pt x="4352" y="3179"/>
                  </a:lnTo>
                  <a:lnTo>
                    <a:pt x="4376" y="3166"/>
                  </a:lnTo>
                  <a:lnTo>
                    <a:pt x="4375" y="3176"/>
                  </a:lnTo>
                  <a:lnTo>
                    <a:pt x="4376" y="3185"/>
                  </a:lnTo>
                  <a:lnTo>
                    <a:pt x="4377" y="3194"/>
                  </a:lnTo>
                  <a:lnTo>
                    <a:pt x="4377" y="3203"/>
                  </a:lnTo>
                  <a:lnTo>
                    <a:pt x="4392" y="3199"/>
                  </a:lnTo>
                  <a:lnTo>
                    <a:pt x="4407" y="3196"/>
                  </a:lnTo>
                  <a:lnTo>
                    <a:pt x="4414" y="3194"/>
                  </a:lnTo>
                  <a:lnTo>
                    <a:pt x="4422" y="3193"/>
                  </a:lnTo>
                  <a:lnTo>
                    <a:pt x="4430" y="3191"/>
                  </a:lnTo>
                  <a:lnTo>
                    <a:pt x="4438" y="3191"/>
                  </a:lnTo>
                  <a:lnTo>
                    <a:pt x="4439" y="3158"/>
                  </a:lnTo>
                  <a:lnTo>
                    <a:pt x="4439" y="3124"/>
                  </a:lnTo>
                  <a:lnTo>
                    <a:pt x="4438" y="3091"/>
                  </a:lnTo>
                  <a:lnTo>
                    <a:pt x="4436" y="3058"/>
                  </a:lnTo>
                  <a:lnTo>
                    <a:pt x="4430" y="3059"/>
                  </a:lnTo>
                  <a:lnTo>
                    <a:pt x="4424" y="3058"/>
                  </a:lnTo>
                  <a:lnTo>
                    <a:pt x="4419" y="3057"/>
                  </a:lnTo>
                  <a:lnTo>
                    <a:pt x="4415" y="3055"/>
                  </a:lnTo>
                  <a:lnTo>
                    <a:pt x="4413" y="3051"/>
                  </a:lnTo>
                  <a:lnTo>
                    <a:pt x="4410" y="3047"/>
                  </a:lnTo>
                  <a:lnTo>
                    <a:pt x="4408" y="3042"/>
                  </a:lnTo>
                  <a:lnTo>
                    <a:pt x="4408" y="3037"/>
                  </a:lnTo>
                  <a:lnTo>
                    <a:pt x="4407" y="3014"/>
                  </a:lnTo>
                  <a:lnTo>
                    <a:pt x="4407" y="2991"/>
                  </a:lnTo>
                  <a:lnTo>
                    <a:pt x="4398" y="2991"/>
                  </a:lnTo>
                  <a:lnTo>
                    <a:pt x="4389" y="2992"/>
                  </a:lnTo>
                  <a:lnTo>
                    <a:pt x="4381" y="2993"/>
                  </a:lnTo>
                  <a:lnTo>
                    <a:pt x="4374" y="2994"/>
                  </a:lnTo>
                  <a:lnTo>
                    <a:pt x="4368" y="2997"/>
                  </a:lnTo>
                  <a:lnTo>
                    <a:pt x="4364" y="3000"/>
                  </a:lnTo>
                  <a:lnTo>
                    <a:pt x="4359" y="3002"/>
                  </a:lnTo>
                  <a:lnTo>
                    <a:pt x="4354" y="3007"/>
                  </a:lnTo>
                  <a:lnTo>
                    <a:pt x="4349" y="3016"/>
                  </a:lnTo>
                  <a:lnTo>
                    <a:pt x="4343" y="3028"/>
                  </a:lnTo>
                  <a:lnTo>
                    <a:pt x="4339" y="3041"/>
                  </a:lnTo>
                  <a:lnTo>
                    <a:pt x="4334" y="3058"/>
                  </a:lnTo>
                  <a:lnTo>
                    <a:pt x="4323" y="3054"/>
                  </a:lnTo>
                  <a:lnTo>
                    <a:pt x="4311" y="3048"/>
                  </a:lnTo>
                  <a:lnTo>
                    <a:pt x="4301" y="3042"/>
                  </a:lnTo>
                  <a:lnTo>
                    <a:pt x="4290" y="3039"/>
                  </a:lnTo>
                  <a:lnTo>
                    <a:pt x="4280" y="3038"/>
                  </a:lnTo>
                  <a:lnTo>
                    <a:pt x="4274" y="3039"/>
                  </a:lnTo>
                  <a:lnTo>
                    <a:pt x="4267" y="3040"/>
                  </a:lnTo>
                  <a:lnTo>
                    <a:pt x="4260" y="3043"/>
                  </a:lnTo>
                  <a:lnTo>
                    <a:pt x="4247" y="3049"/>
                  </a:lnTo>
                  <a:lnTo>
                    <a:pt x="4234" y="3054"/>
                  </a:lnTo>
                  <a:lnTo>
                    <a:pt x="4210" y="3057"/>
                  </a:lnTo>
                  <a:lnTo>
                    <a:pt x="4185" y="3059"/>
                  </a:lnTo>
                  <a:lnTo>
                    <a:pt x="4160" y="3058"/>
                  </a:lnTo>
                  <a:lnTo>
                    <a:pt x="4134" y="3057"/>
                  </a:lnTo>
                  <a:lnTo>
                    <a:pt x="4107" y="3053"/>
                  </a:lnTo>
                  <a:lnTo>
                    <a:pt x="4082" y="3048"/>
                  </a:lnTo>
                  <a:lnTo>
                    <a:pt x="4058" y="3042"/>
                  </a:lnTo>
                  <a:lnTo>
                    <a:pt x="4036" y="3035"/>
                  </a:lnTo>
                  <a:lnTo>
                    <a:pt x="4023" y="3031"/>
                  </a:lnTo>
                  <a:lnTo>
                    <a:pt x="4012" y="3025"/>
                  </a:lnTo>
                  <a:lnTo>
                    <a:pt x="4001" y="3020"/>
                  </a:lnTo>
                  <a:lnTo>
                    <a:pt x="3992" y="3013"/>
                  </a:lnTo>
                  <a:lnTo>
                    <a:pt x="3984" y="3005"/>
                  </a:lnTo>
                  <a:lnTo>
                    <a:pt x="3978" y="2996"/>
                  </a:lnTo>
                  <a:lnTo>
                    <a:pt x="3973" y="2984"/>
                  </a:lnTo>
                  <a:lnTo>
                    <a:pt x="3970" y="2971"/>
                  </a:lnTo>
                  <a:lnTo>
                    <a:pt x="3964" y="2949"/>
                  </a:lnTo>
                  <a:lnTo>
                    <a:pt x="3958" y="2928"/>
                  </a:lnTo>
                  <a:lnTo>
                    <a:pt x="3952" y="2907"/>
                  </a:lnTo>
                  <a:lnTo>
                    <a:pt x="3946" y="2886"/>
                  </a:lnTo>
                  <a:lnTo>
                    <a:pt x="3931" y="2845"/>
                  </a:lnTo>
                  <a:lnTo>
                    <a:pt x="3915" y="2804"/>
                  </a:lnTo>
                  <a:lnTo>
                    <a:pt x="3923" y="2804"/>
                  </a:lnTo>
                  <a:lnTo>
                    <a:pt x="3930" y="2803"/>
                  </a:lnTo>
                  <a:lnTo>
                    <a:pt x="3935" y="2800"/>
                  </a:lnTo>
                  <a:lnTo>
                    <a:pt x="3940" y="2796"/>
                  </a:lnTo>
                  <a:lnTo>
                    <a:pt x="3942" y="2792"/>
                  </a:lnTo>
                  <a:lnTo>
                    <a:pt x="3946" y="2786"/>
                  </a:lnTo>
                  <a:lnTo>
                    <a:pt x="3947" y="2780"/>
                  </a:lnTo>
                  <a:lnTo>
                    <a:pt x="3948" y="2774"/>
                  </a:lnTo>
                  <a:lnTo>
                    <a:pt x="3950" y="2760"/>
                  </a:lnTo>
                  <a:lnTo>
                    <a:pt x="3954" y="2746"/>
                  </a:lnTo>
                  <a:lnTo>
                    <a:pt x="3955" y="2739"/>
                  </a:lnTo>
                  <a:lnTo>
                    <a:pt x="3957" y="2734"/>
                  </a:lnTo>
                  <a:lnTo>
                    <a:pt x="3960" y="2729"/>
                  </a:lnTo>
                  <a:lnTo>
                    <a:pt x="3965" y="2725"/>
                  </a:lnTo>
                  <a:lnTo>
                    <a:pt x="3984" y="2723"/>
                  </a:lnTo>
                  <a:lnTo>
                    <a:pt x="4003" y="2720"/>
                  </a:lnTo>
                  <a:lnTo>
                    <a:pt x="4020" y="2714"/>
                  </a:lnTo>
                  <a:lnTo>
                    <a:pt x="4037" y="2709"/>
                  </a:lnTo>
                  <a:lnTo>
                    <a:pt x="4045" y="2704"/>
                  </a:lnTo>
                  <a:lnTo>
                    <a:pt x="4052" y="2700"/>
                  </a:lnTo>
                  <a:lnTo>
                    <a:pt x="4060" y="2695"/>
                  </a:lnTo>
                  <a:lnTo>
                    <a:pt x="4066" y="2689"/>
                  </a:lnTo>
                  <a:lnTo>
                    <a:pt x="4072" y="2682"/>
                  </a:lnTo>
                  <a:lnTo>
                    <a:pt x="4078" y="2676"/>
                  </a:lnTo>
                  <a:lnTo>
                    <a:pt x="4083" y="2669"/>
                  </a:lnTo>
                  <a:lnTo>
                    <a:pt x="4088" y="2661"/>
                  </a:lnTo>
                  <a:lnTo>
                    <a:pt x="4099" y="2641"/>
                  </a:lnTo>
                  <a:lnTo>
                    <a:pt x="4112" y="2622"/>
                  </a:lnTo>
                  <a:lnTo>
                    <a:pt x="4126" y="2604"/>
                  </a:lnTo>
                  <a:lnTo>
                    <a:pt x="4140" y="2586"/>
                  </a:lnTo>
                  <a:lnTo>
                    <a:pt x="4148" y="2577"/>
                  </a:lnTo>
                  <a:lnTo>
                    <a:pt x="4156" y="2569"/>
                  </a:lnTo>
                  <a:lnTo>
                    <a:pt x="4165" y="2562"/>
                  </a:lnTo>
                  <a:lnTo>
                    <a:pt x="4175" y="2555"/>
                  </a:lnTo>
                  <a:lnTo>
                    <a:pt x="4184" y="2548"/>
                  </a:lnTo>
                  <a:lnTo>
                    <a:pt x="4194" y="2544"/>
                  </a:lnTo>
                  <a:lnTo>
                    <a:pt x="4204" y="2539"/>
                  </a:lnTo>
                  <a:lnTo>
                    <a:pt x="4214" y="2537"/>
                  </a:lnTo>
                  <a:lnTo>
                    <a:pt x="4237" y="2532"/>
                  </a:lnTo>
                  <a:lnTo>
                    <a:pt x="4259" y="2526"/>
                  </a:lnTo>
                  <a:lnTo>
                    <a:pt x="4269" y="2523"/>
                  </a:lnTo>
                  <a:lnTo>
                    <a:pt x="4278" y="2518"/>
                  </a:lnTo>
                  <a:lnTo>
                    <a:pt x="4287" y="2511"/>
                  </a:lnTo>
                  <a:lnTo>
                    <a:pt x="4294" y="2501"/>
                  </a:lnTo>
                  <a:lnTo>
                    <a:pt x="4303" y="2488"/>
                  </a:lnTo>
                  <a:lnTo>
                    <a:pt x="4312" y="2475"/>
                  </a:lnTo>
                  <a:lnTo>
                    <a:pt x="4318" y="2468"/>
                  </a:lnTo>
                  <a:lnTo>
                    <a:pt x="4323" y="2463"/>
                  </a:lnTo>
                  <a:lnTo>
                    <a:pt x="4329" y="2458"/>
                  </a:lnTo>
                  <a:lnTo>
                    <a:pt x="4337" y="2454"/>
                  </a:lnTo>
                  <a:lnTo>
                    <a:pt x="4367" y="2442"/>
                  </a:lnTo>
                  <a:lnTo>
                    <a:pt x="4402" y="2431"/>
                  </a:lnTo>
                  <a:lnTo>
                    <a:pt x="4418" y="2425"/>
                  </a:lnTo>
                  <a:lnTo>
                    <a:pt x="4434" y="2416"/>
                  </a:lnTo>
                  <a:lnTo>
                    <a:pt x="4440" y="2411"/>
                  </a:lnTo>
                  <a:lnTo>
                    <a:pt x="4446" y="2406"/>
                  </a:lnTo>
                  <a:lnTo>
                    <a:pt x="4451" y="2400"/>
                  </a:lnTo>
                  <a:lnTo>
                    <a:pt x="4455" y="2393"/>
                  </a:lnTo>
                  <a:lnTo>
                    <a:pt x="4468" y="2391"/>
                  </a:lnTo>
                  <a:lnTo>
                    <a:pt x="4483" y="2389"/>
                  </a:lnTo>
                  <a:lnTo>
                    <a:pt x="4497" y="2385"/>
                  </a:lnTo>
                  <a:lnTo>
                    <a:pt x="4512" y="2381"/>
                  </a:lnTo>
                  <a:lnTo>
                    <a:pt x="4524" y="2375"/>
                  </a:lnTo>
                  <a:lnTo>
                    <a:pt x="4538" y="2369"/>
                  </a:lnTo>
                  <a:lnTo>
                    <a:pt x="4550" y="2361"/>
                  </a:lnTo>
                  <a:lnTo>
                    <a:pt x="4562" y="2353"/>
                  </a:lnTo>
                  <a:lnTo>
                    <a:pt x="4578" y="2336"/>
                  </a:lnTo>
                  <a:lnTo>
                    <a:pt x="4592" y="2319"/>
                  </a:lnTo>
                  <a:lnTo>
                    <a:pt x="4600" y="2312"/>
                  </a:lnTo>
                  <a:lnTo>
                    <a:pt x="4610" y="2308"/>
                  </a:lnTo>
                  <a:lnTo>
                    <a:pt x="4619" y="2304"/>
                  </a:lnTo>
                  <a:lnTo>
                    <a:pt x="4628" y="2302"/>
                  </a:lnTo>
                  <a:lnTo>
                    <a:pt x="4647" y="2299"/>
                  </a:lnTo>
                  <a:lnTo>
                    <a:pt x="4666" y="2293"/>
                  </a:lnTo>
                  <a:lnTo>
                    <a:pt x="4669" y="2280"/>
                  </a:lnTo>
                  <a:lnTo>
                    <a:pt x="4672" y="2269"/>
                  </a:lnTo>
                  <a:lnTo>
                    <a:pt x="4677" y="2260"/>
                  </a:lnTo>
                  <a:lnTo>
                    <a:pt x="4682" y="2251"/>
                  </a:lnTo>
                  <a:lnTo>
                    <a:pt x="4689" y="2244"/>
                  </a:lnTo>
                  <a:lnTo>
                    <a:pt x="4696" y="2238"/>
                  </a:lnTo>
                  <a:lnTo>
                    <a:pt x="4705" y="2234"/>
                  </a:lnTo>
                  <a:lnTo>
                    <a:pt x="4714" y="2230"/>
                  </a:lnTo>
                  <a:lnTo>
                    <a:pt x="4723" y="2227"/>
                  </a:lnTo>
                  <a:lnTo>
                    <a:pt x="4735" y="2225"/>
                  </a:lnTo>
                  <a:lnTo>
                    <a:pt x="4745" y="2224"/>
                  </a:lnTo>
                  <a:lnTo>
                    <a:pt x="4756" y="2222"/>
                  </a:lnTo>
                  <a:lnTo>
                    <a:pt x="4779" y="2221"/>
                  </a:lnTo>
                  <a:lnTo>
                    <a:pt x="4802" y="2221"/>
                  </a:lnTo>
                  <a:lnTo>
                    <a:pt x="4819" y="2221"/>
                  </a:lnTo>
                  <a:lnTo>
                    <a:pt x="4835" y="2221"/>
                  </a:lnTo>
                  <a:lnTo>
                    <a:pt x="4850" y="2220"/>
                  </a:lnTo>
                  <a:lnTo>
                    <a:pt x="4865" y="2219"/>
                  </a:lnTo>
                  <a:lnTo>
                    <a:pt x="4866" y="2211"/>
                  </a:lnTo>
                  <a:lnTo>
                    <a:pt x="4870" y="2195"/>
                  </a:lnTo>
                  <a:lnTo>
                    <a:pt x="4876" y="2178"/>
                  </a:lnTo>
                  <a:lnTo>
                    <a:pt x="4878" y="2169"/>
                  </a:lnTo>
                  <a:lnTo>
                    <a:pt x="4885" y="2158"/>
                  </a:lnTo>
                  <a:lnTo>
                    <a:pt x="4894" y="2145"/>
                  </a:lnTo>
                  <a:lnTo>
                    <a:pt x="4904" y="2132"/>
                  </a:lnTo>
                  <a:lnTo>
                    <a:pt x="4918" y="2120"/>
                  </a:lnTo>
                  <a:lnTo>
                    <a:pt x="4915" y="2115"/>
                  </a:lnTo>
                  <a:lnTo>
                    <a:pt x="4914" y="2111"/>
                  </a:lnTo>
                  <a:lnTo>
                    <a:pt x="4912" y="2105"/>
                  </a:lnTo>
                  <a:lnTo>
                    <a:pt x="4914" y="2101"/>
                  </a:lnTo>
                  <a:lnTo>
                    <a:pt x="4915" y="2095"/>
                  </a:lnTo>
                  <a:lnTo>
                    <a:pt x="4918" y="2090"/>
                  </a:lnTo>
                  <a:lnTo>
                    <a:pt x="4922" y="2087"/>
                  </a:lnTo>
                  <a:lnTo>
                    <a:pt x="4927" y="2083"/>
                  </a:lnTo>
                  <a:lnTo>
                    <a:pt x="4918" y="2081"/>
                  </a:lnTo>
                  <a:lnTo>
                    <a:pt x="4910" y="2078"/>
                  </a:lnTo>
                  <a:lnTo>
                    <a:pt x="4903" y="2073"/>
                  </a:lnTo>
                  <a:lnTo>
                    <a:pt x="4898" y="2066"/>
                  </a:lnTo>
                  <a:lnTo>
                    <a:pt x="4892" y="2060"/>
                  </a:lnTo>
                  <a:lnTo>
                    <a:pt x="4887" y="2052"/>
                  </a:lnTo>
                  <a:lnTo>
                    <a:pt x="4883" y="2042"/>
                  </a:lnTo>
                  <a:lnTo>
                    <a:pt x="4879" y="2033"/>
                  </a:lnTo>
                  <a:lnTo>
                    <a:pt x="4874" y="2036"/>
                  </a:lnTo>
                  <a:lnTo>
                    <a:pt x="4869" y="2037"/>
                  </a:lnTo>
                  <a:lnTo>
                    <a:pt x="4866" y="2039"/>
                  </a:lnTo>
                  <a:lnTo>
                    <a:pt x="4863" y="2042"/>
                  </a:lnTo>
                  <a:lnTo>
                    <a:pt x="4861" y="2046"/>
                  </a:lnTo>
                  <a:lnTo>
                    <a:pt x="4859" y="2049"/>
                  </a:lnTo>
                  <a:lnTo>
                    <a:pt x="4858" y="2055"/>
                  </a:lnTo>
                  <a:lnTo>
                    <a:pt x="4857" y="2061"/>
                  </a:lnTo>
                  <a:lnTo>
                    <a:pt x="4852" y="2061"/>
                  </a:lnTo>
                  <a:lnTo>
                    <a:pt x="4846" y="2062"/>
                  </a:lnTo>
                  <a:lnTo>
                    <a:pt x="4841" y="2062"/>
                  </a:lnTo>
                  <a:lnTo>
                    <a:pt x="4836" y="2063"/>
                  </a:lnTo>
                  <a:lnTo>
                    <a:pt x="4830" y="2074"/>
                  </a:lnTo>
                  <a:lnTo>
                    <a:pt x="4827" y="2086"/>
                  </a:lnTo>
                  <a:lnTo>
                    <a:pt x="4825" y="2099"/>
                  </a:lnTo>
                  <a:lnTo>
                    <a:pt x="4824" y="2112"/>
                  </a:lnTo>
                  <a:lnTo>
                    <a:pt x="4818" y="2113"/>
                  </a:lnTo>
                  <a:lnTo>
                    <a:pt x="4813" y="2113"/>
                  </a:lnTo>
                  <a:lnTo>
                    <a:pt x="4810" y="2113"/>
                  </a:lnTo>
                  <a:lnTo>
                    <a:pt x="4805" y="2112"/>
                  </a:lnTo>
                  <a:lnTo>
                    <a:pt x="4803" y="2110"/>
                  </a:lnTo>
                  <a:lnTo>
                    <a:pt x="4801" y="2107"/>
                  </a:lnTo>
                  <a:lnTo>
                    <a:pt x="4799" y="2105"/>
                  </a:lnTo>
                  <a:lnTo>
                    <a:pt x="4796" y="2102"/>
                  </a:lnTo>
                  <a:lnTo>
                    <a:pt x="4792" y="2086"/>
                  </a:lnTo>
                  <a:lnTo>
                    <a:pt x="4789" y="2069"/>
                  </a:lnTo>
                  <a:lnTo>
                    <a:pt x="4785" y="2069"/>
                  </a:lnTo>
                  <a:lnTo>
                    <a:pt x="4780" y="2069"/>
                  </a:lnTo>
                  <a:lnTo>
                    <a:pt x="4776" y="2070"/>
                  </a:lnTo>
                  <a:lnTo>
                    <a:pt x="4771" y="2071"/>
                  </a:lnTo>
                  <a:lnTo>
                    <a:pt x="4761" y="2077"/>
                  </a:lnTo>
                  <a:lnTo>
                    <a:pt x="4751" y="2082"/>
                  </a:lnTo>
                  <a:lnTo>
                    <a:pt x="4738" y="2089"/>
                  </a:lnTo>
                  <a:lnTo>
                    <a:pt x="4727" y="2095"/>
                  </a:lnTo>
                  <a:lnTo>
                    <a:pt x="4721" y="2096"/>
                  </a:lnTo>
                  <a:lnTo>
                    <a:pt x="4715" y="2096"/>
                  </a:lnTo>
                  <a:lnTo>
                    <a:pt x="4711" y="2095"/>
                  </a:lnTo>
                  <a:lnTo>
                    <a:pt x="4707" y="2091"/>
                  </a:lnTo>
                  <a:lnTo>
                    <a:pt x="4697" y="2082"/>
                  </a:lnTo>
                  <a:lnTo>
                    <a:pt x="4689" y="2076"/>
                  </a:lnTo>
                  <a:lnTo>
                    <a:pt x="4680" y="2071"/>
                  </a:lnTo>
                  <a:lnTo>
                    <a:pt x="4671" y="2069"/>
                  </a:lnTo>
                  <a:lnTo>
                    <a:pt x="4662" y="2068"/>
                  </a:lnTo>
                  <a:lnTo>
                    <a:pt x="4652" y="2069"/>
                  </a:lnTo>
                  <a:lnTo>
                    <a:pt x="4640" y="2069"/>
                  </a:lnTo>
                  <a:lnTo>
                    <a:pt x="4627" y="2070"/>
                  </a:lnTo>
                  <a:lnTo>
                    <a:pt x="4627" y="2080"/>
                  </a:lnTo>
                  <a:lnTo>
                    <a:pt x="4627" y="2091"/>
                  </a:lnTo>
                  <a:lnTo>
                    <a:pt x="4625" y="2103"/>
                  </a:lnTo>
                  <a:lnTo>
                    <a:pt x="4625" y="2113"/>
                  </a:lnTo>
                  <a:lnTo>
                    <a:pt x="4615" y="2114"/>
                  </a:lnTo>
                  <a:lnTo>
                    <a:pt x="4604" y="2114"/>
                  </a:lnTo>
                  <a:lnTo>
                    <a:pt x="4592" y="2113"/>
                  </a:lnTo>
                  <a:lnTo>
                    <a:pt x="4581" y="2113"/>
                  </a:lnTo>
                  <a:lnTo>
                    <a:pt x="4562" y="2112"/>
                  </a:lnTo>
                  <a:lnTo>
                    <a:pt x="4543" y="2112"/>
                  </a:lnTo>
                  <a:lnTo>
                    <a:pt x="4536" y="2112"/>
                  </a:lnTo>
                  <a:lnTo>
                    <a:pt x="4526" y="2113"/>
                  </a:lnTo>
                  <a:lnTo>
                    <a:pt x="4518" y="2115"/>
                  </a:lnTo>
                  <a:lnTo>
                    <a:pt x="4512" y="2118"/>
                  </a:lnTo>
                  <a:lnTo>
                    <a:pt x="4505" y="2120"/>
                  </a:lnTo>
                  <a:lnTo>
                    <a:pt x="4499" y="2124"/>
                  </a:lnTo>
                  <a:lnTo>
                    <a:pt x="4493" y="2129"/>
                  </a:lnTo>
                  <a:lnTo>
                    <a:pt x="4490" y="2135"/>
                  </a:lnTo>
                  <a:lnTo>
                    <a:pt x="4487" y="2142"/>
                  </a:lnTo>
                  <a:lnTo>
                    <a:pt x="4485" y="2151"/>
                  </a:lnTo>
                  <a:lnTo>
                    <a:pt x="4484" y="2160"/>
                  </a:lnTo>
                  <a:lnTo>
                    <a:pt x="4484" y="2171"/>
                  </a:lnTo>
                  <a:lnTo>
                    <a:pt x="4480" y="2171"/>
                  </a:lnTo>
                  <a:lnTo>
                    <a:pt x="4476" y="2171"/>
                  </a:lnTo>
                  <a:lnTo>
                    <a:pt x="4472" y="2170"/>
                  </a:lnTo>
                  <a:lnTo>
                    <a:pt x="4468" y="2169"/>
                  </a:lnTo>
                  <a:lnTo>
                    <a:pt x="4463" y="2164"/>
                  </a:lnTo>
                  <a:lnTo>
                    <a:pt x="4459" y="2159"/>
                  </a:lnTo>
                  <a:lnTo>
                    <a:pt x="4457" y="2151"/>
                  </a:lnTo>
                  <a:lnTo>
                    <a:pt x="4456" y="2143"/>
                  </a:lnTo>
                  <a:lnTo>
                    <a:pt x="4456" y="2134"/>
                  </a:lnTo>
                  <a:lnTo>
                    <a:pt x="4458" y="2124"/>
                  </a:lnTo>
                  <a:lnTo>
                    <a:pt x="4461" y="2114"/>
                  </a:lnTo>
                  <a:lnTo>
                    <a:pt x="4465" y="2105"/>
                  </a:lnTo>
                  <a:lnTo>
                    <a:pt x="4471" y="2096"/>
                  </a:lnTo>
                  <a:lnTo>
                    <a:pt x="4476" y="2088"/>
                  </a:lnTo>
                  <a:lnTo>
                    <a:pt x="4484" y="2081"/>
                  </a:lnTo>
                  <a:lnTo>
                    <a:pt x="4492" y="2076"/>
                  </a:lnTo>
                  <a:lnTo>
                    <a:pt x="4501" y="2071"/>
                  </a:lnTo>
                  <a:lnTo>
                    <a:pt x="4512" y="2069"/>
                  </a:lnTo>
                  <a:lnTo>
                    <a:pt x="4513" y="2064"/>
                  </a:lnTo>
                  <a:lnTo>
                    <a:pt x="4514" y="2060"/>
                  </a:lnTo>
                  <a:lnTo>
                    <a:pt x="4523" y="2060"/>
                  </a:lnTo>
                  <a:lnTo>
                    <a:pt x="4532" y="2058"/>
                  </a:lnTo>
                  <a:lnTo>
                    <a:pt x="4541" y="2058"/>
                  </a:lnTo>
                  <a:lnTo>
                    <a:pt x="4550" y="2058"/>
                  </a:lnTo>
                  <a:lnTo>
                    <a:pt x="4559" y="2058"/>
                  </a:lnTo>
                  <a:lnTo>
                    <a:pt x="4569" y="2058"/>
                  </a:lnTo>
                  <a:lnTo>
                    <a:pt x="4576" y="2058"/>
                  </a:lnTo>
                  <a:lnTo>
                    <a:pt x="4586" y="2057"/>
                  </a:lnTo>
                  <a:lnTo>
                    <a:pt x="4586" y="2052"/>
                  </a:lnTo>
                  <a:lnTo>
                    <a:pt x="4588" y="2047"/>
                  </a:lnTo>
                  <a:lnTo>
                    <a:pt x="4590" y="2042"/>
                  </a:lnTo>
                  <a:lnTo>
                    <a:pt x="4592" y="2039"/>
                  </a:lnTo>
                  <a:lnTo>
                    <a:pt x="4596" y="2037"/>
                  </a:lnTo>
                  <a:lnTo>
                    <a:pt x="4600" y="2035"/>
                  </a:lnTo>
                  <a:lnTo>
                    <a:pt x="4605" y="2032"/>
                  </a:lnTo>
                  <a:lnTo>
                    <a:pt x="4610" y="2031"/>
                  </a:lnTo>
                  <a:lnTo>
                    <a:pt x="4621" y="2029"/>
                  </a:lnTo>
                  <a:lnTo>
                    <a:pt x="4632" y="2028"/>
                  </a:lnTo>
                  <a:lnTo>
                    <a:pt x="4643" y="2028"/>
                  </a:lnTo>
                  <a:lnTo>
                    <a:pt x="4653" y="2029"/>
                  </a:lnTo>
                  <a:lnTo>
                    <a:pt x="4651" y="2021"/>
                  </a:lnTo>
                  <a:lnTo>
                    <a:pt x="4647" y="2014"/>
                  </a:lnTo>
                  <a:lnTo>
                    <a:pt x="4643" y="2007"/>
                  </a:lnTo>
                  <a:lnTo>
                    <a:pt x="4638" y="2003"/>
                  </a:lnTo>
                  <a:lnTo>
                    <a:pt x="4631" y="1999"/>
                  </a:lnTo>
                  <a:lnTo>
                    <a:pt x="4624" y="1996"/>
                  </a:lnTo>
                  <a:lnTo>
                    <a:pt x="4617" y="1994"/>
                  </a:lnTo>
                  <a:lnTo>
                    <a:pt x="4610" y="1992"/>
                  </a:lnTo>
                  <a:lnTo>
                    <a:pt x="4578" y="1990"/>
                  </a:lnTo>
                  <a:lnTo>
                    <a:pt x="4547" y="1990"/>
                  </a:lnTo>
                  <a:lnTo>
                    <a:pt x="4546" y="1978"/>
                  </a:lnTo>
                  <a:lnTo>
                    <a:pt x="4545" y="1966"/>
                  </a:lnTo>
                  <a:lnTo>
                    <a:pt x="4546" y="1956"/>
                  </a:lnTo>
                  <a:lnTo>
                    <a:pt x="4548" y="1947"/>
                  </a:lnTo>
                  <a:lnTo>
                    <a:pt x="4550" y="1942"/>
                  </a:lnTo>
                  <a:lnTo>
                    <a:pt x="4553" y="1939"/>
                  </a:lnTo>
                  <a:lnTo>
                    <a:pt x="4556" y="1937"/>
                  </a:lnTo>
                  <a:lnTo>
                    <a:pt x="4559" y="1934"/>
                  </a:lnTo>
                  <a:lnTo>
                    <a:pt x="4564" y="1932"/>
                  </a:lnTo>
                  <a:lnTo>
                    <a:pt x="4570" y="1932"/>
                  </a:lnTo>
                  <a:lnTo>
                    <a:pt x="4576" y="1932"/>
                  </a:lnTo>
                  <a:lnTo>
                    <a:pt x="4584" y="1933"/>
                  </a:lnTo>
                  <a:lnTo>
                    <a:pt x="4583" y="1927"/>
                  </a:lnTo>
                  <a:lnTo>
                    <a:pt x="4583" y="1922"/>
                  </a:lnTo>
                  <a:lnTo>
                    <a:pt x="4583" y="1916"/>
                  </a:lnTo>
                  <a:lnTo>
                    <a:pt x="4584" y="1912"/>
                  </a:lnTo>
                  <a:lnTo>
                    <a:pt x="4588" y="1907"/>
                  </a:lnTo>
                  <a:lnTo>
                    <a:pt x="4591" y="1904"/>
                  </a:lnTo>
                  <a:lnTo>
                    <a:pt x="4596" y="1901"/>
                  </a:lnTo>
                  <a:lnTo>
                    <a:pt x="4600" y="1899"/>
                  </a:lnTo>
                  <a:lnTo>
                    <a:pt x="4603" y="1890"/>
                  </a:lnTo>
                  <a:lnTo>
                    <a:pt x="4604" y="1882"/>
                  </a:lnTo>
                  <a:lnTo>
                    <a:pt x="4603" y="1875"/>
                  </a:lnTo>
                  <a:lnTo>
                    <a:pt x="4600" y="1871"/>
                  </a:lnTo>
                  <a:lnTo>
                    <a:pt x="4597" y="1868"/>
                  </a:lnTo>
                  <a:lnTo>
                    <a:pt x="4592" y="1866"/>
                  </a:lnTo>
                  <a:lnTo>
                    <a:pt x="4588" y="1864"/>
                  </a:lnTo>
                  <a:lnTo>
                    <a:pt x="4582" y="1863"/>
                  </a:lnTo>
                  <a:lnTo>
                    <a:pt x="4571" y="1861"/>
                  </a:lnTo>
                  <a:lnTo>
                    <a:pt x="4561" y="1858"/>
                  </a:lnTo>
                  <a:lnTo>
                    <a:pt x="4557" y="1855"/>
                  </a:lnTo>
                  <a:lnTo>
                    <a:pt x="4554" y="1851"/>
                  </a:lnTo>
                  <a:lnTo>
                    <a:pt x="4551" y="1847"/>
                  </a:lnTo>
                  <a:lnTo>
                    <a:pt x="4551" y="1840"/>
                  </a:lnTo>
                  <a:lnTo>
                    <a:pt x="4558" y="1838"/>
                  </a:lnTo>
                  <a:lnTo>
                    <a:pt x="4572" y="1834"/>
                  </a:lnTo>
                  <a:lnTo>
                    <a:pt x="4578" y="1831"/>
                  </a:lnTo>
                  <a:lnTo>
                    <a:pt x="4581" y="1826"/>
                  </a:lnTo>
                  <a:lnTo>
                    <a:pt x="4582" y="1824"/>
                  </a:lnTo>
                  <a:lnTo>
                    <a:pt x="4582" y="1822"/>
                  </a:lnTo>
                  <a:lnTo>
                    <a:pt x="4581" y="1818"/>
                  </a:lnTo>
                  <a:lnTo>
                    <a:pt x="4579" y="1815"/>
                  </a:lnTo>
                  <a:lnTo>
                    <a:pt x="4574" y="1811"/>
                  </a:lnTo>
                  <a:lnTo>
                    <a:pt x="4570" y="1808"/>
                  </a:lnTo>
                  <a:lnTo>
                    <a:pt x="4565" y="1806"/>
                  </a:lnTo>
                  <a:lnTo>
                    <a:pt x="4561" y="1804"/>
                  </a:lnTo>
                  <a:lnTo>
                    <a:pt x="4550" y="1802"/>
                  </a:lnTo>
                  <a:lnTo>
                    <a:pt x="4540" y="1799"/>
                  </a:lnTo>
                  <a:lnTo>
                    <a:pt x="4515" y="1792"/>
                  </a:lnTo>
                  <a:lnTo>
                    <a:pt x="4490" y="1785"/>
                  </a:lnTo>
                  <a:lnTo>
                    <a:pt x="4484" y="1783"/>
                  </a:lnTo>
                  <a:lnTo>
                    <a:pt x="4479" y="1781"/>
                  </a:lnTo>
                  <a:lnTo>
                    <a:pt x="4474" y="1777"/>
                  </a:lnTo>
                  <a:lnTo>
                    <a:pt x="4471" y="1773"/>
                  </a:lnTo>
                  <a:lnTo>
                    <a:pt x="4466" y="1768"/>
                  </a:lnTo>
                  <a:lnTo>
                    <a:pt x="4464" y="1762"/>
                  </a:lnTo>
                  <a:lnTo>
                    <a:pt x="4461" y="1756"/>
                  </a:lnTo>
                  <a:lnTo>
                    <a:pt x="4460" y="1748"/>
                  </a:lnTo>
                  <a:lnTo>
                    <a:pt x="4459" y="1736"/>
                  </a:lnTo>
                  <a:lnTo>
                    <a:pt x="4456" y="1723"/>
                  </a:lnTo>
                  <a:lnTo>
                    <a:pt x="4451" y="1709"/>
                  </a:lnTo>
                  <a:lnTo>
                    <a:pt x="4447" y="1694"/>
                  </a:lnTo>
                  <a:lnTo>
                    <a:pt x="4434" y="1664"/>
                  </a:lnTo>
                  <a:lnTo>
                    <a:pt x="4422" y="1633"/>
                  </a:lnTo>
                  <a:lnTo>
                    <a:pt x="4417" y="1617"/>
                  </a:lnTo>
                  <a:lnTo>
                    <a:pt x="4413" y="1602"/>
                  </a:lnTo>
                  <a:lnTo>
                    <a:pt x="4410" y="1586"/>
                  </a:lnTo>
                  <a:lnTo>
                    <a:pt x="4409" y="1571"/>
                  </a:lnTo>
                  <a:lnTo>
                    <a:pt x="4409" y="1564"/>
                  </a:lnTo>
                  <a:lnTo>
                    <a:pt x="4410" y="1556"/>
                  </a:lnTo>
                  <a:lnTo>
                    <a:pt x="4411" y="1549"/>
                  </a:lnTo>
                  <a:lnTo>
                    <a:pt x="4414" y="1543"/>
                  </a:lnTo>
                  <a:lnTo>
                    <a:pt x="4417" y="1536"/>
                  </a:lnTo>
                  <a:lnTo>
                    <a:pt x="4420" y="1530"/>
                  </a:lnTo>
                  <a:lnTo>
                    <a:pt x="4424" y="1523"/>
                  </a:lnTo>
                  <a:lnTo>
                    <a:pt x="4430" y="1518"/>
                  </a:lnTo>
                  <a:lnTo>
                    <a:pt x="4434" y="1511"/>
                  </a:lnTo>
                  <a:lnTo>
                    <a:pt x="4440" y="1505"/>
                  </a:lnTo>
                  <a:lnTo>
                    <a:pt x="4443" y="1498"/>
                  </a:lnTo>
                  <a:lnTo>
                    <a:pt x="4447" y="1491"/>
                  </a:lnTo>
                  <a:lnTo>
                    <a:pt x="4449" y="1485"/>
                  </a:lnTo>
                  <a:lnTo>
                    <a:pt x="4450" y="1478"/>
                  </a:lnTo>
                  <a:lnTo>
                    <a:pt x="4450" y="1471"/>
                  </a:lnTo>
                  <a:lnTo>
                    <a:pt x="4449" y="1464"/>
                  </a:lnTo>
                  <a:lnTo>
                    <a:pt x="4439" y="1469"/>
                  </a:lnTo>
                  <a:lnTo>
                    <a:pt x="4431" y="1475"/>
                  </a:lnTo>
                  <a:lnTo>
                    <a:pt x="4423" y="1485"/>
                  </a:lnTo>
                  <a:lnTo>
                    <a:pt x="4415" y="1492"/>
                  </a:lnTo>
                  <a:lnTo>
                    <a:pt x="4408" y="1502"/>
                  </a:lnTo>
                  <a:lnTo>
                    <a:pt x="4400" y="1511"/>
                  </a:lnTo>
                  <a:lnTo>
                    <a:pt x="4393" y="1520"/>
                  </a:lnTo>
                  <a:lnTo>
                    <a:pt x="4384" y="1527"/>
                  </a:lnTo>
                  <a:lnTo>
                    <a:pt x="4379" y="1530"/>
                  </a:lnTo>
                  <a:lnTo>
                    <a:pt x="4373" y="1533"/>
                  </a:lnTo>
                  <a:lnTo>
                    <a:pt x="4366" y="1536"/>
                  </a:lnTo>
                  <a:lnTo>
                    <a:pt x="4358" y="1538"/>
                  </a:lnTo>
                  <a:lnTo>
                    <a:pt x="4341" y="1543"/>
                  </a:lnTo>
                  <a:lnTo>
                    <a:pt x="4324" y="1545"/>
                  </a:lnTo>
                  <a:lnTo>
                    <a:pt x="4305" y="1546"/>
                  </a:lnTo>
                  <a:lnTo>
                    <a:pt x="4288" y="1545"/>
                  </a:lnTo>
                  <a:lnTo>
                    <a:pt x="4280" y="1544"/>
                  </a:lnTo>
                  <a:lnTo>
                    <a:pt x="4272" y="1541"/>
                  </a:lnTo>
                  <a:lnTo>
                    <a:pt x="4266" y="1540"/>
                  </a:lnTo>
                  <a:lnTo>
                    <a:pt x="4260" y="1537"/>
                  </a:lnTo>
                  <a:lnTo>
                    <a:pt x="4262" y="1548"/>
                  </a:lnTo>
                  <a:lnTo>
                    <a:pt x="4263" y="1559"/>
                  </a:lnTo>
                  <a:lnTo>
                    <a:pt x="4264" y="1570"/>
                  </a:lnTo>
                  <a:lnTo>
                    <a:pt x="4264" y="1581"/>
                  </a:lnTo>
                  <a:lnTo>
                    <a:pt x="4253" y="1580"/>
                  </a:lnTo>
                  <a:lnTo>
                    <a:pt x="4242" y="1580"/>
                  </a:lnTo>
                  <a:lnTo>
                    <a:pt x="4233" y="1582"/>
                  </a:lnTo>
                  <a:lnTo>
                    <a:pt x="4225" y="1586"/>
                  </a:lnTo>
                  <a:lnTo>
                    <a:pt x="4220" y="1588"/>
                  </a:lnTo>
                  <a:lnTo>
                    <a:pt x="4218" y="1592"/>
                  </a:lnTo>
                  <a:lnTo>
                    <a:pt x="4214" y="1595"/>
                  </a:lnTo>
                  <a:lnTo>
                    <a:pt x="4212" y="1598"/>
                  </a:lnTo>
                  <a:lnTo>
                    <a:pt x="4211" y="1603"/>
                  </a:lnTo>
                  <a:lnTo>
                    <a:pt x="4209" y="1609"/>
                  </a:lnTo>
                  <a:lnTo>
                    <a:pt x="4209" y="1614"/>
                  </a:lnTo>
                  <a:lnTo>
                    <a:pt x="4208" y="1621"/>
                  </a:lnTo>
                  <a:lnTo>
                    <a:pt x="4202" y="1622"/>
                  </a:lnTo>
                  <a:lnTo>
                    <a:pt x="4197" y="1623"/>
                  </a:lnTo>
                  <a:lnTo>
                    <a:pt x="4193" y="1623"/>
                  </a:lnTo>
                  <a:lnTo>
                    <a:pt x="4188" y="1623"/>
                  </a:lnTo>
                  <a:lnTo>
                    <a:pt x="4185" y="1622"/>
                  </a:lnTo>
                  <a:lnTo>
                    <a:pt x="4181" y="1620"/>
                  </a:lnTo>
                  <a:lnTo>
                    <a:pt x="4178" y="1618"/>
                  </a:lnTo>
                  <a:lnTo>
                    <a:pt x="4176" y="1615"/>
                  </a:lnTo>
                  <a:lnTo>
                    <a:pt x="4171" y="1609"/>
                  </a:lnTo>
                  <a:lnTo>
                    <a:pt x="4168" y="1601"/>
                  </a:lnTo>
                  <a:lnTo>
                    <a:pt x="4167" y="1592"/>
                  </a:lnTo>
                  <a:lnTo>
                    <a:pt x="4165" y="1581"/>
                  </a:lnTo>
                  <a:lnTo>
                    <a:pt x="4167" y="1560"/>
                  </a:lnTo>
                  <a:lnTo>
                    <a:pt x="4169" y="1538"/>
                  </a:lnTo>
                  <a:lnTo>
                    <a:pt x="4171" y="1519"/>
                  </a:lnTo>
                  <a:lnTo>
                    <a:pt x="4173" y="1504"/>
                  </a:lnTo>
                  <a:lnTo>
                    <a:pt x="4175" y="1465"/>
                  </a:lnTo>
                  <a:lnTo>
                    <a:pt x="4176" y="1416"/>
                  </a:lnTo>
                  <a:lnTo>
                    <a:pt x="4177" y="1405"/>
                  </a:lnTo>
                  <a:lnTo>
                    <a:pt x="4179" y="1392"/>
                  </a:lnTo>
                  <a:lnTo>
                    <a:pt x="4181" y="1382"/>
                  </a:lnTo>
                  <a:lnTo>
                    <a:pt x="4185" y="1372"/>
                  </a:lnTo>
                  <a:lnTo>
                    <a:pt x="4189" y="1363"/>
                  </a:lnTo>
                  <a:lnTo>
                    <a:pt x="4196" y="1355"/>
                  </a:lnTo>
                  <a:lnTo>
                    <a:pt x="4203" y="1349"/>
                  </a:lnTo>
                  <a:lnTo>
                    <a:pt x="4211" y="1344"/>
                  </a:lnTo>
                  <a:lnTo>
                    <a:pt x="4211" y="1336"/>
                  </a:lnTo>
                  <a:lnTo>
                    <a:pt x="4211" y="1330"/>
                  </a:lnTo>
                  <a:lnTo>
                    <a:pt x="4204" y="1327"/>
                  </a:lnTo>
                  <a:lnTo>
                    <a:pt x="4198" y="1325"/>
                  </a:lnTo>
                  <a:lnTo>
                    <a:pt x="4193" y="1322"/>
                  </a:lnTo>
                  <a:lnTo>
                    <a:pt x="4186" y="1317"/>
                  </a:lnTo>
                  <a:lnTo>
                    <a:pt x="4175" y="1307"/>
                  </a:lnTo>
                  <a:lnTo>
                    <a:pt x="4163" y="1297"/>
                  </a:lnTo>
                  <a:lnTo>
                    <a:pt x="4157" y="1292"/>
                  </a:lnTo>
                  <a:lnTo>
                    <a:pt x="4152" y="1289"/>
                  </a:lnTo>
                  <a:lnTo>
                    <a:pt x="4146" y="1285"/>
                  </a:lnTo>
                  <a:lnTo>
                    <a:pt x="4140" y="1282"/>
                  </a:lnTo>
                  <a:lnTo>
                    <a:pt x="4134" y="1281"/>
                  </a:lnTo>
                  <a:lnTo>
                    <a:pt x="4128" y="1281"/>
                  </a:lnTo>
                  <a:lnTo>
                    <a:pt x="4122" y="1282"/>
                  </a:lnTo>
                  <a:lnTo>
                    <a:pt x="4116" y="1285"/>
                  </a:lnTo>
                  <a:lnTo>
                    <a:pt x="4116" y="1298"/>
                  </a:lnTo>
                  <a:lnTo>
                    <a:pt x="4115" y="1309"/>
                  </a:lnTo>
                  <a:lnTo>
                    <a:pt x="4115" y="1322"/>
                  </a:lnTo>
                  <a:lnTo>
                    <a:pt x="4115" y="1334"/>
                  </a:lnTo>
                  <a:lnTo>
                    <a:pt x="4104" y="1334"/>
                  </a:lnTo>
                  <a:lnTo>
                    <a:pt x="4091" y="1332"/>
                  </a:lnTo>
                  <a:lnTo>
                    <a:pt x="4079" y="1331"/>
                  </a:lnTo>
                  <a:lnTo>
                    <a:pt x="4066" y="1331"/>
                  </a:lnTo>
                  <a:lnTo>
                    <a:pt x="4062" y="1331"/>
                  </a:lnTo>
                  <a:lnTo>
                    <a:pt x="4056" y="1332"/>
                  </a:lnTo>
                  <a:lnTo>
                    <a:pt x="4052" y="1334"/>
                  </a:lnTo>
                  <a:lnTo>
                    <a:pt x="4047" y="1336"/>
                  </a:lnTo>
                  <a:lnTo>
                    <a:pt x="4045" y="1339"/>
                  </a:lnTo>
                  <a:lnTo>
                    <a:pt x="4042" y="1342"/>
                  </a:lnTo>
                  <a:lnTo>
                    <a:pt x="4041" y="1346"/>
                  </a:lnTo>
                  <a:lnTo>
                    <a:pt x="4040" y="1349"/>
                  </a:lnTo>
                  <a:lnTo>
                    <a:pt x="4039" y="1357"/>
                  </a:lnTo>
                  <a:lnTo>
                    <a:pt x="4039" y="1365"/>
                  </a:lnTo>
                  <a:lnTo>
                    <a:pt x="4039" y="1374"/>
                  </a:lnTo>
                  <a:lnTo>
                    <a:pt x="4039" y="1382"/>
                  </a:lnTo>
                  <a:lnTo>
                    <a:pt x="4038" y="1390"/>
                  </a:lnTo>
                  <a:lnTo>
                    <a:pt x="4036" y="1397"/>
                  </a:lnTo>
                  <a:lnTo>
                    <a:pt x="4029" y="1397"/>
                  </a:lnTo>
                  <a:lnTo>
                    <a:pt x="4021" y="1397"/>
                  </a:lnTo>
                  <a:lnTo>
                    <a:pt x="4014" y="1396"/>
                  </a:lnTo>
                  <a:lnTo>
                    <a:pt x="4007" y="1393"/>
                  </a:lnTo>
                  <a:lnTo>
                    <a:pt x="3995" y="1389"/>
                  </a:lnTo>
                  <a:lnTo>
                    <a:pt x="3983" y="1382"/>
                  </a:lnTo>
                  <a:lnTo>
                    <a:pt x="3972" y="1374"/>
                  </a:lnTo>
                  <a:lnTo>
                    <a:pt x="3962" y="1364"/>
                  </a:lnTo>
                  <a:lnTo>
                    <a:pt x="3951" y="1355"/>
                  </a:lnTo>
                  <a:lnTo>
                    <a:pt x="3941" y="1343"/>
                  </a:lnTo>
                  <a:lnTo>
                    <a:pt x="3931" y="1332"/>
                  </a:lnTo>
                  <a:lnTo>
                    <a:pt x="3918" y="1321"/>
                  </a:lnTo>
                  <a:lnTo>
                    <a:pt x="3907" y="1311"/>
                  </a:lnTo>
                  <a:lnTo>
                    <a:pt x="3893" y="1302"/>
                  </a:lnTo>
                  <a:lnTo>
                    <a:pt x="3886" y="1299"/>
                  </a:lnTo>
                  <a:lnTo>
                    <a:pt x="3880" y="1295"/>
                  </a:lnTo>
                  <a:lnTo>
                    <a:pt x="3872" y="1293"/>
                  </a:lnTo>
                  <a:lnTo>
                    <a:pt x="3864" y="1292"/>
                  </a:lnTo>
                  <a:lnTo>
                    <a:pt x="3856" y="1291"/>
                  </a:lnTo>
                  <a:lnTo>
                    <a:pt x="3847" y="1291"/>
                  </a:lnTo>
                  <a:lnTo>
                    <a:pt x="3837" y="1292"/>
                  </a:lnTo>
                  <a:lnTo>
                    <a:pt x="3828" y="1293"/>
                  </a:lnTo>
                  <a:lnTo>
                    <a:pt x="3828" y="1300"/>
                  </a:lnTo>
                  <a:lnTo>
                    <a:pt x="3829" y="1306"/>
                  </a:lnTo>
                  <a:lnTo>
                    <a:pt x="3832" y="1310"/>
                  </a:lnTo>
                  <a:lnTo>
                    <a:pt x="3836" y="1313"/>
                  </a:lnTo>
                  <a:lnTo>
                    <a:pt x="3842" y="1315"/>
                  </a:lnTo>
                  <a:lnTo>
                    <a:pt x="3848" y="1316"/>
                  </a:lnTo>
                  <a:lnTo>
                    <a:pt x="3853" y="1316"/>
                  </a:lnTo>
                  <a:lnTo>
                    <a:pt x="3860" y="1316"/>
                  </a:lnTo>
                  <a:lnTo>
                    <a:pt x="3855" y="1321"/>
                  </a:lnTo>
                  <a:lnTo>
                    <a:pt x="3845" y="1327"/>
                  </a:lnTo>
                  <a:lnTo>
                    <a:pt x="3844" y="1336"/>
                  </a:lnTo>
                  <a:lnTo>
                    <a:pt x="3844" y="1346"/>
                  </a:lnTo>
                  <a:lnTo>
                    <a:pt x="3847" y="1354"/>
                  </a:lnTo>
                  <a:lnTo>
                    <a:pt x="3849" y="1362"/>
                  </a:lnTo>
                  <a:lnTo>
                    <a:pt x="3855" y="1377"/>
                  </a:lnTo>
                  <a:lnTo>
                    <a:pt x="3861" y="1392"/>
                  </a:lnTo>
                  <a:lnTo>
                    <a:pt x="3850" y="1392"/>
                  </a:lnTo>
                  <a:lnTo>
                    <a:pt x="3836" y="1391"/>
                  </a:lnTo>
                  <a:lnTo>
                    <a:pt x="3826" y="1391"/>
                  </a:lnTo>
                  <a:lnTo>
                    <a:pt x="3815" y="1391"/>
                  </a:lnTo>
                  <a:lnTo>
                    <a:pt x="3803" y="1391"/>
                  </a:lnTo>
                  <a:lnTo>
                    <a:pt x="3793" y="1392"/>
                  </a:lnTo>
                  <a:lnTo>
                    <a:pt x="3784" y="1395"/>
                  </a:lnTo>
                  <a:lnTo>
                    <a:pt x="3776" y="1399"/>
                  </a:lnTo>
                  <a:lnTo>
                    <a:pt x="3774" y="1401"/>
                  </a:lnTo>
                  <a:lnTo>
                    <a:pt x="3771" y="1405"/>
                  </a:lnTo>
                  <a:lnTo>
                    <a:pt x="3769" y="1409"/>
                  </a:lnTo>
                  <a:lnTo>
                    <a:pt x="3769" y="1414"/>
                  </a:lnTo>
                  <a:lnTo>
                    <a:pt x="3768" y="1425"/>
                  </a:lnTo>
                  <a:lnTo>
                    <a:pt x="3769" y="1437"/>
                  </a:lnTo>
                  <a:lnTo>
                    <a:pt x="3771" y="1448"/>
                  </a:lnTo>
                  <a:lnTo>
                    <a:pt x="3775" y="1461"/>
                  </a:lnTo>
                  <a:lnTo>
                    <a:pt x="3778" y="1472"/>
                  </a:lnTo>
                  <a:lnTo>
                    <a:pt x="3781" y="1483"/>
                  </a:lnTo>
                  <a:lnTo>
                    <a:pt x="3783" y="1495"/>
                  </a:lnTo>
                  <a:lnTo>
                    <a:pt x="3783" y="1506"/>
                  </a:lnTo>
                  <a:lnTo>
                    <a:pt x="3777" y="1506"/>
                  </a:lnTo>
                  <a:lnTo>
                    <a:pt x="3770" y="1505"/>
                  </a:lnTo>
                  <a:lnTo>
                    <a:pt x="3765" y="1504"/>
                  </a:lnTo>
                  <a:lnTo>
                    <a:pt x="3759" y="1502"/>
                  </a:lnTo>
                  <a:lnTo>
                    <a:pt x="3753" y="1499"/>
                  </a:lnTo>
                  <a:lnTo>
                    <a:pt x="3748" y="1498"/>
                  </a:lnTo>
                  <a:lnTo>
                    <a:pt x="3742" y="1497"/>
                  </a:lnTo>
                  <a:lnTo>
                    <a:pt x="3736" y="1497"/>
                  </a:lnTo>
                  <a:lnTo>
                    <a:pt x="3720" y="1500"/>
                  </a:lnTo>
                  <a:lnTo>
                    <a:pt x="3704" y="1502"/>
                  </a:lnTo>
                  <a:lnTo>
                    <a:pt x="3694" y="1499"/>
                  </a:lnTo>
                  <a:lnTo>
                    <a:pt x="3685" y="1496"/>
                  </a:lnTo>
                  <a:lnTo>
                    <a:pt x="3677" y="1492"/>
                  </a:lnTo>
                  <a:lnTo>
                    <a:pt x="3670" y="1488"/>
                  </a:lnTo>
                  <a:lnTo>
                    <a:pt x="3666" y="1483"/>
                  </a:lnTo>
                  <a:lnTo>
                    <a:pt x="3661" y="1478"/>
                  </a:lnTo>
                  <a:lnTo>
                    <a:pt x="3658" y="1472"/>
                  </a:lnTo>
                  <a:lnTo>
                    <a:pt x="3655" y="1465"/>
                  </a:lnTo>
                  <a:lnTo>
                    <a:pt x="3653" y="1458"/>
                  </a:lnTo>
                  <a:lnTo>
                    <a:pt x="3653" y="1451"/>
                  </a:lnTo>
                  <a:lnTo>
                    <a:pt x="3653" y="1444"/>
                  </a:lnTo>
                  <a:lnTo>
                    <a:pt x="3653" y="1436"/>
                  </a:lnTo>
                  <a:lnTo>
                    <a:pt x="3656" y="1418"/>
                  </a:lnTo>
                  <a:lnTo>
                    <a:pt x="3660" y="1401"/>
                  </a:lnTo>
                  <a:lnTo>
                    <a:pt x="3672" y="1365"/>
                  </a:lnTo>
                  <a:lnTo>
                    <a:pt x="3684" y="1329"/>
                  </a:lnTo>
                  <a:lnTo>
                    <a:pt x="3688" y="1313"/>
                  </a:lnTo>
                  <a:lnTo>
                    <a:pt x="3692" y="1297"/>
                  </a:lnTo>
                  <a:lnTo>
                    <a:pt x="3692" y="1290"/>
                  </a:lnTo>
                  <a:lnTo>
                    <a:pt x="3692" y="1283"/>
                  </a:lnTo>
                  <a:lnTo>
                    <a:pt x="3692" y="1277"/>
                  </a:lnTo>
                  <a:lnTo>
                    <a:pt x="3691" y="1272"/>
                  </a:lnTo>
                  <a:lnTo>
                    <a:pt x="3684" y="1256"/>
                  </a:lnTo>
                  <a:lnTo>
                    <a:pt x="3676" y="1240"/>
                  </a:lnTo>
                  <a:lnTo>
                    <a:pt x="3666" y="1224"/>
                  </a:lnTo>
                  <a:lnTo>
                    <a:pt x="3654" y="1209"/>
                  </a:lnTo>
                  <a:lnTo>
                    <a:pt x="3642" y="1195"/>
                  </a:lnTo>
                  <a:lnTo>
                    <a:pt x="3628" y="1183"/>
                  </a:lnTo>
                  <a:lnTo>
                    <a:pt x="3621" y="1178"/>
                  </a:lnTo>
                  <a:lnTo>
                    <a:pt x="3613" y="1172"/>
                  </a:lnTo>
                  <a:lnTo>
                    <a:pt x="3606" y="1169"/>
                  </a:lnTo>
                  <a:lnTo>
                    <a:pt x="3598" y="1165"/>
                  </a:lnTo>
                  <a:lnTo>
                    <a:pt x="3585" y="1159"/>
                  </a:lnTo>
                  <a:lnTo>
                    <a:pt x="3573" y="1151"/>
                  </a:lnTo>
                  <a:lnTo>
                    <a:pt x="3564" y="1144"/>
                  </a:lnTo>
                  <a:lnTo>
                    <a:pt x="3558" y="1136"/>
                  </a:lnTo>
                  <a:lnTo>
                    <a:pt x="3553" y="1126"/>
                  </a:lnTo>
                  <a:lnTo>
                    <a:pt x="3549" y="1114"/>
                  </a:lnTo>
                  <a:lnTo>
                    <a:pt x="3548" y="1102"/>
                  </a:lnTo>
                  <a:lnTo>
                    <a:pt x="3547" y="1087"/>
                  </a:lnTo>
                  <a:lnTo>
                    <a:pt x="3536" y="1087"/>
                  </a:lnTo>
                  <a:lnTo>
                    <a:pt x="3524" y="1088"/>
                  </a:lnTo>
                  <a:lnTo>
                    <a:pt x="3514" y="1088"/>
                  </a:lnTo>
                  <a:lnTo>
                    <a:pt x="3505" y="1089"/>
                  </a:lnTo>
                  <a:lnTo>
                    <a:pt x="3496" y="1088"/>
                  </a:lnTo>
                  <a:lnTo>
                    <a:pt x="3487" y="1087"/>
                  </a:lnTo>
                  <a:lnTo>
                    <a:pt x="3479" y="1085"/>
                  </a:lnTo>
                  <a:lnTo>
                    <a:pt x="3471" y="1081"/>
                  </a:lnTo>
                  <a:lnTo>
                    <a:pt x="3467" y="1078"/>
                  </a:lnTo>
                  <a:lnTo>
                    <a:pt x="3465" y="1076"/>
                  </a:lnTo>
                  <a:lnTo>
                    <a:pt x="3463" y="1071"/>
                  </a:lnTo>
                  <a:lnTo>
                    <a:pt x="3461" y="1067"/>
                  </a:lnTo>
                  <a:lnTo>
                    <a:pt x="3453" y="1045"/>
                  </a:lnTo>
                  <a:lnTo>
                    <a:pt x="3446" y="1024"/>
                  </a:lnTo>
                  <a:lnTo>
                    <a:pt x="3441" y="1014"/>
                  </a:lnTo>
                  <a:lnTo>
                    <a:pt x="3438" y="1003"/>
                  </a:lnTo>
                  <a:lnTo>
                    <a:pt x="3432" y="993"/>
                  </a:lnTo>
                  <a:lnTo>
                    <a:pt x="3425" y="982"/>
                  </a:lnTo>
                  <a:lnTo>
                    <a:pt x="3418" y="970"/>
                  </a:lnTo>
                  <a:lnTo>
                    <a:pt x="3412" y="956"/>
                  </a:lnTo>
                  <a:lnTo>
                    <a:pt x="3407" y="942"/>
                  </a:lnTo>
                  <a:lnTo>
                    <a:pt x="3404" y="928"/>
                  </a:lnTo>
                  <a:lnTo>
                    <a:pt x="3400" y="913"/>
                  </a:lnTo>
                  <a:lnTo>
                    <a:pt x="3399" y="898"/>
                  </a:lnTo>
                  <a:lnTo>
                    <a:pt x="3398" y="882"/>
                  </a:lnTo>
                  <a:lnTo>
                    <a:pt x="3398" y="866"/>
                  </a:lnTo>
                  <a:lnTo>
                    <a:pt x="3398" y="834"/>
                  </a:lnTo>
                  <a:lnTo>
                    <a:pt x="3401" y="802"/>
                  </a:lnTo>
                  <a:lnTo>
                    <a:pt x="3405" y="773"/>
                  </a:lnTo>
                  <a:lnTo>
                    <a:pt x="3408" y="744"/>
                  </a:lnTo>
                  <a:lnTo>
                    <a:pt x="3407" y="747"/>
                  </a:lnTo>
                  <a:lnTo>
                    <a:pt x="3406" y="748"/>
                  </a:lnTo>
                  <a:lnTo>
                    <a:pt x="3404" y="748"/>
                  </a:lnTo>
                  <a:lnTo>
                    <a:pt x="3401" y="749"/>
                  </a:lnTo>
                  <a:lnTo>
                    <a:pt x="3396" y="747"/>
                  </a:lnTo>
                  <a:lnTo>
                    <a:pt x="3389" y="744"/>
                  </a:lnTo>
                  <a:lnTo>
                    <a:pt x="3376" y="737"/>
                  </a:lnTo>
                  <a:lnTo>
                    <a:pt x="3369" y="731"/>
                  </a:lnTo>
                  <a:lnTo>
                    <a:pt x="3366" y="725"/>
                  </a:lnTo>
                  <a:lnTo>
                    <a:pt x="3364" y="719"/>
                  </a:lnTo>
                  <a:lnTo>
                    <a:pt x="3363" y="712"/>
                  </a:lnTo>
                  <a:lnTo>
                    <a:pt x="3363" y="706"/>
                  </a:lnTo>
                  <a:lnTo>
                    <a:pt x="3363" y="693"/>
                  </a:lnTo>
                  <a:lnTo>
                    <a:pt x="3363" y="679"/>
                  </a:lnTo>
                  <a:lnTo>
                    <a:pt x="3364" y="666"/>
                  </a:lnTo>
                  <a:lnTo>
                    <a:pt x="3364" y="652"/>
                  </a:lnTo>
                  <a:lnTo>
                    <a:pt x="3364" y="638"/>
                  </a:lnTo>
                  <a:lnTo>
                    <a:pt x="3360" y="626"/>
                  </a:lnTo>
                  <a:lnTo>
                    <a:pt x="3358" y="621"/>
                  </a:lnTo>
                  <a:lnTo>
                    <a:pt x="3355" y="616"/>
                  </a:lnTo>
                  <a:lnTo>
                    <a:pt x="3351" y="612"/>
                  </a:lnTo>
                  <a:lnTo>
                    <a:pt x="3347" y="608"/>
                  </a:lnTo>
                  <a:lnTo>
                    <a:pt x="3341" y="605"/>
                  </a:lnTo>
                  <a:lnTo>
                    <a:pt x="3335" y="603"/>
                  </a:lnTo>
                  <a:lnTo>
                    <a:pt x="3327" y="602"/>
                  </a:lnTo>
                  <a:lnTo>
                    <a:pt x="3318" y="601"/>
                  </a:lnTo>
                  <a:lnTo>
                    <a:pt x="3317" y="592"/>
                  </a:lnTo>
                  <a:lnTo>
                    <a:pt x="3315" y="583"/>
                  </a:lnTo>
                  <a:lnTo>
                    <a:pt x="3310" y="581"/>
                  </a:lnTo>
                  <a:lnTo>
                    <a:pt x="3303" y="583"/>
                  </a:lnTo>
                  <a:lnTo>
                    <a:pt x="3298" y="584"/>
                  </a:lnTo>
                  <a:lnTo>
                    <a:pt x="3290" y="585"/>
                  </a:lnTo>
                  <a:lnTo>
                    <a:pt x="3275" y="591"/>
                  </a:lnTo>
                  <a:lnTo>
                    <a:pt x="3258" y="596"/>
                  </a:lnTo>
                  <a:lnTo>
                    <a:pt x="3241" y="601"/>
                  </a:lnTo>
                  <a:lnTo>
                    <a:pt x="3225" y="607"/>
                  </a:lnTo>
                  <a:lnTo>
                    <a:pt x="3209" y="610"/>
                  </a:lnTo>
                  <a:lnTo>
                    <a:pt x="3193" y="610"/>
                  </a:lnTo>
                  <a:lnTo>
                    <a:pt x="3186" y="610"/>
                  </a:lnTo>
                  <a:lnTo>
                    <a:pt x="3179" y="609"/>
                  </a:lnTo>
                  <a:lnTo>
                    <a:pt x="3174" y="607"/>
                  </a:lnTo>
                  <a:lnTo>
                    <a:pt x="3168" y="603"/>
                  </a:lnTo>
                  <a:lnTo>
                    <a:pt x="3162" y="599"/>
                  </a:lnTo>
                  <a:lnTo>
                    <a:pt x="3159" y="593"/>
                  </a:lnTo>
                  <a:lnTo>
                    <a:pt x="3154" y="586"/>
                  </a:lnTo>
                  <a:lnTo>
                    <a:pt x="3152" y="577"/>
                  </a:lnTo>
                  <a:lnTo>
                    <a:pt x="3145" y="578"/>
                  </a:lnTo>
                  <a:lnTo>
                    <a:pt x="3138" y="577"/>
                  </a:lnTo>
                  <a:lnTo>
                    <a:pt x="3131" y="576"/>
                  </a:lnTo>
                  <a:lnTo>
                    <a:pt x="3126" y="576"/>
                  </a:lnTo>
                  <a:lnTo>
                    <a:pt x="3126" y="566"/>
                  </a:lnTo>
                  <a:lnTo>
                    <a:pt x="3125" y="554"/>
                  </a:lnTo>
                  <a:lnTo>
                    <a:pt x="3123" y="543"/>
                  </a:lnTo>
                  <a:lnTo>
                    <a:pt x="3123" y="533"/>
                  </a:lnTo>
                  <a:lnTo>
                    <a:pt x="3109" y="526"/>
                  </a:lnTo>
                  <a:lnTo>
                    <a:pt x="3093" y="519"/>
                  </a:lnTo>
                  <a:lnTo>
                    <a:pt x="3076" y="511"/>
                  </a:lnTo>
                  <a:lnTo>
                    <a:pt x="3059" y="505"/>
                  </a:lnTo>
                  <a:lnTo>
                    <a:pt x="3049" y="503"/>
                  </a:lnTo>
                  <a:lnTo>
                    <a:pt x="3043" y="503"/>
                  </a:lnTo>
                  <a:lnTo>
                    <a:pt x="3036" y="503"/>
                  </a:lnTo>
                  <a:lnTo>
                    <a:pt x="3029" y="505"/>
                  </a:lnTo>
                  <a:lnTo>
                    <a:pt x="3024" y="509"/>
                  </a:lnTo>
                  <a:lnTo>
                    <a:pt x="3020" y="514"/>
                  </a:lnTo>
                  <a:lnTo>
                    <a:pt x="3016" y="522"/>
                  </a:lnTo>
                  <a:lnTo>
                    <a:pt x="3015" y="531"/>
                  </a:lnTo>
                  <a:lnTo>
                    <a:pt x="3003" y="529"/>
                  </a:lnTo>
                  <a:lnTo>
                    <a:pt x="2989" y="527"/>
                  </a:lnTo>
                  <a:lnTo>
                    <a:pt x="2975" y="525"/>
                  </a:lnTo>
                  <a:lnTo>
                    <a:pt x="2963" y="525"/>
                  </a:lnTo>
                  <a:lnTo>
                    <a:pt x="2949" y="525"/>
                  </a:lnTo>
                  <a:lnTo>
                    <a:pt x="2936" y="526"/>
                  </a:lnTo>
                  <a:lnTo>
                    <a:pt x="2922" y="528"/>
                  </a:lnTo>
                  <a:lnTo>
                    <a:pt x="2908" y="531"/>
                  </a:lnTo>
                  <a:lnTo>
                    <a:pt x="2906" y="515"/>
                  </a:lnTo>
                  <a:lnTo>
                    <a:pt x="2903" y="501"/>
                  </a:lnTo>
                  <a:lnTo>
                    <a:pt x="2895" y="499"/>
                  </a:lnTo>
                  <a:lnTo>
                    <a:pt x="2887" y="498"/>
                  </a:lnTo>
                  <a:lnTo>
                    <a:pt x="2879" y="496"/>
                  </a:lnTo>
                  <a:lnTo>
                    <a:pt x="2872" y="493"/>
                  </a:lnTo>
                  <a:lnTo>
                    <a:pt x="2866" y="488"/>
                  </a:lnTo>
                  <a:lnTo>
                    <a:pt x="2862" y="482"/>
                  </a:lnTo>
                  <a:lnTo>
                    <a:pt x="2859" y="479"/>
                  </a:lnTo>
                  <a:lnTo>
                    <a:pt x="2858" y="476"/>
                  </a:lnTo>
                  <a:lnTo>
                    <a:pt x="2858" y="471"/>
                  </a:lnTo>
                  <a:lnTo>
                    <a:pt x="2858" y="468"/>
                  </a:lnTo>
                  <a:lnTo>
                    <a:pt x="2872" y="466"/>
                  </a:lnTo>
                  <a:lnTo>
                    <a:pt x="2886" y="466"/>
                  </a:lnTo>
                  <a:lnTo>
                    <a:pt x="2899" y="465"/>
                  </a:lnTo>
                  <a:lnTo>
                    <a:pt x="2913" y="465"/>
                  </a:lnTo>
                  <a:lnTo>
                    <a:pt x="2912" y="441"/>
                  </a:lnTo>
                  <a:lnTo>
                    <a:pt x="2908" y="418"/>
                  </a:lnTo>
                  <a:lnTo>
                    <a:pt x="2906" y="405"/>
                  </a:lnTo>
                  <a:lnTo>
                    <a:pt x="2906" y="394"/>
                  </a:lnTo>
                  <a:lnTo>
                    <a:pt x="2907" y="388"/>
                  </a:lnTo>
                  <a:lnTo>
                    <a:pt x="2908" y="382"/>
                  </a:lnTo>
                  <a:lnTo>
                    <a:pt x="2909" y="377"/>
                  </a:lnTo>
                  <a:lnTo>
                    <a:pt x="2912" y="371"/>
                  </a:lnTo>
                  <a:lnTo>
                    <a:pt x="2916" y="361"/>
                  </a:lnTo>
                  <a:lnTo>
                    <a:pt x="2920" y="351"/>
                  </a:lnTo>
                  <a:lnTo>
                    <a:pt x="2922" y="341"/>
                  </a:lnTo>
                  <a:lnTo>
                    <a:pt x="2923" y="332"/>
                  </a:lnTo>
                  <a:lnTo>
                    <a:pt x="2924" y="313"/>
                  </a:lnTo>
                  <a:lnTo>
                    <a:pt x="2923" y="292"/>
                  </a:lnTo>
                  <a:lnTo>
                    <a:pt x="2911" y="291"/>
                  </a:lnTo>
                  <a:lnTo>
                    <a:pt x="2898" y="291"/>
                  </a:lnTo>
                  <a:lnTo>
                    <a:pt x="2886" y="291"/>
                  </a:lnTo>
                  <a:lnTo>
                    <a:pt x="2874" y="290"/>
                  </a:lnTo>
                  <a:lnTo>
                    <a:pt x="2873" y="279"/>
                  </a:lnTo>
                  <a:lnTo>
                    <a:pt x="2872" y="265"/>
                  </a:lnTo>
                  <a:lnTo>
                    <a:pt x="2871" y="252"/>
                  </a:lnTo>
                  <a:lnTo>
                    <a:pt x="2872" y="240"/>
                  </a:lnTo>
                  <a:lnTo>
                    <a:pt x="2873" y="234"/>
                  </a:lnTo>
                  <a:lnTo>
                    <a:pt x="2875" y="228"/>
                  </a:lnTo>
                  <a:lnTo>
                    <a:pt x="2878" y="224"/>
                  </a:lnTo>
                  <a:lnTo>
                    <a:pt x="2881" y="219"/>
                  </a:lnTo>
                  <a:lnTo>
                    <a:pt x="2886" y="216"/>
                  </a:lnTo>
                  <a:lnTo>
                    <a:pt x="2891" y="214"/>
                  </a:lnTo>
                  <a:lnTo>
                    <a:pt x="2897" y="213"/>
                  </a:lnTo>
                  <a:lnTo>
                    <a:pt x="2905" y="211"/>
                  </a:lnTo>
                  <a:lnTo>
                    <a:pt x="2907" y="202"/>
                  </a:lnTo>
                  <a:lnTo>
                    <a:pt x="2907" y="192"/>
                  </a:lnTo>
                  <a:lnTo>
                    <a:pt x="2907" y="182"/>
                  </a:lnTo>
                  <a:lnTo>
                    <a:pt x="2905" y="174"/>
                  </a:lnTo>
                  <a:lnTo>
                    <a:pt x="2899" y="172"/>
                  </a:lnTo>
                  <a:lnTo>
                    <a:pt x="2888" y="169"/>
                  </a:lnTo>
                  <a:lnTo>
                    <a:pt x="2875" y="167"/>
                  </a:lnTo>
                  <a:lnTo>
                    <a:pt x="2867" y="165"/>
                  </a:lnTo>
                  <a:lnTo>
                    <a:pt x="2862" y="160"/>
                  </a:lnTo>
                  <a:lnTo>
                    <a:pt x="2857" y="154"/>
                  </a:lnTo>
                  <a:lnTo>
                    <a:pt x="2852" y="149"/>
                  </a:lnTo>
                  <a:lnTo>
                    <a:pt x="2849" y="142"/>
                  </a:lnTo>
                  <a:lnTo>
                    <a:pt x="2845" y="128"/>
                  </a:lnTo>
                  <a:lnTo>
                    <a:pt x="2842" y="115"/>
                  </a:lnTo>
                  <a:lnTo>
                    <a:pt x="2842" y="108"/>
                  </a:lnTo>
                  <a:lnTo>
                    <a:pt x="2841" y="99"/>
                  </a:lnTo>
                  <a:lnTo>
                    <a:pt x="2832" y="99"/>
                  </a:lnTo>
                  <a:lnTo>
                    <a:pt x="2823" y="99"/>
                  </a:lnTo>
                  <a:lnTo>
                    <a:pt x="2814" y="99"/>
                  </a:lnTo>
                  <a:lnTo>
                    <a:pt x="2805" y="100"/>
                  </a:lnTo>
                  <a:lnTo>
                    <a:pt x="2788" y="101"/>
                  </a:lnTo>
                  <a:lnTo>
                    <a:pt x="2770" y="101"/>
                  </a:lnTo>
                  <a:lnTo>
                    <a:pt x="2761" y="100"/>
                  </a:lnTo>
                  <a:lnTo>
                    <a:pt x="2753" y="99"/>
                  </a:lnTo>
                  <a:lnTo>
                    <a:pt x="2744" y="98"/>
                  </a:lnTo>
                  <a:lnTo>
                    <a:pt x="2736" y="95"/>
                  </a:lnTo>
                  <a:lnTo>
                    <a:pt x="2710" y="87"/>
                  </a:lnTo>
                  <a:lnTo>
                    <a:pt x="2685" y="83"/>
                  </a:lnTo>
                  <a:lnTo>
                    <a:pt x="2660" y="80"/>
                  </a:lnTo>
                  <a:lnTo>
                    <a:pt x="2632" y="79"/>
                  </a:lnTo>
                  <a:lnTo>
                    <a:pt x="2626" y="79"/>
                  </a:lnTo>
                  <a:lnTo>
                    <a:pt x="2619" y="80"/>
                  </a:lnTo>
                  <a:lnTo>
                    <a:pt x="2611" y="80"/>
                  </a:lnTo>
                  <a:lnTo>
                    <a:pt x="2602" y="80"/>
                  </a:lnTo>
                  <a:lnTo>
                    <a:pt x="2593" y="80"/>
                  </a:lnTo>
                  <a:lnTo>
                    <a:pt x="2585" y="79"/>
                  </a:lnTo>
                  <a:lnTo>
                    <a:pt x="2577" y="77"/>
                  </a:lnTo>
                  <a:lnTo>
                    <a:pt x="2571" y="72"/>
                  </a:lnTo>
                  <a:lnTo>
                    <a:pt x="2569" y="70"/>
                  </a:lnTo>
                  <a:lnTo>
                    <a:pt x="2568" y="67"/>
                  </a:lnTo>
                  <a:lnTo>
                    <a:pt x="2567" y="62"/>
                  </a:lnTo>
                  <a:lnTo>
                    <a:pt x="2567" y="58"/>
                  </a:lnTo>
                  <a:lnTo>
                    <a:pt x="2566" y="49"/>
                  </a:lnTo>
                  <a:lnTo>
                    <a:pt x="2563" y="41"/>
                  </a:lnTo>
                  <a:lnTo>
                    <a:pt x="2559" y="31"/>
                  </a:lnTo>
                  <a:lnTo>
                    <a:pt x="2553" y="25"/>
                  </a:lnTo>
                  <a:lnTo>
                    <a:pt x="2546" y="17"/>
                  </a:lnTo>
                  <a:lnTo>
                    <a:pt x="2537" y="11"/>
                  </a:lnTo>
                  <a:lnTo>
                    <a:pt x="2528" y="4"/>
                  </a:lnTo>
                  <a:lnTo>
                    <a:pt x="2517" y="0"/>
                  </a:lnTo>
                  <a:lnTo>
                    <a:pt x="2510" y="13"/>
                  </a:lnTo>
                  <a:lnTo>
                    <a:pt x="2501" y="26"/>
                  </a:lnTo>
                  <a:lnTo>
                    <a:pt x="2496" y="30"/>
                  </a:lnTo>
                  <a:lnTo>
                    <a:pt x="2489" y="35"/>
                  </a:lnTo>
                  <a:lnTo>
                    <a:pt x="2481" y="37"/>
                  </a:lnTo>
                  <a:lnTo>
                    <a:pt x="2472" y="38"/>
                  </a:lnTo>
                  <a:lnTo>
                    <a:pt x="2449" y="38"/>
                  </a:lnTo>
                  <a:lnTo>
                    <a:pt x="2427" y="36"/>
                  </a:lnTo>
                  <a:lnTo>
                    <a:pt x="2404" y="34"/>
                  </a:lnTo>
                  <a:lnTo>
                    <a:pt x="2381" y="33"/>
                  </a:lnTo>
                  <a:lnTo>
                    <a:pt x="2364" y="33"/>
                  </a:lnTo>
                  <a:lnTo>
                    <a:pt x="2350" y="35"/>
                  </a:lnTo>
                  <a:lnTo>
                    <a:pt x="2337" y="38"/>
                  </a:lnTo>
                  <a:lnTo>
                    <a:pt x="2324" y="43"/>
                  </a:lnTo>
                  <a:lnTo>
                    <a:pt x="2300" y="53"/>
                  </a:lnTo>
                  <a:lnTo>
                    <a:pt x="2275" y="68"/>
                  </a:lnTo>
                  <a:lnTo>
                    <a:pt x="2274" y="92"/>
                  </a:lnTo>
                  <a:lnTo>
                    <a:pt x="2271" y="116"/>
                  </a:lnTo>
                  <a:lnTo>
                    <a:pt x="2266" y="139"/>
                  </a:lnTo>
                  <a:lnTo>
                    <a:pt x="2260" y="161"/>
                  </a:lnTo>
                  <a:lnTo>
                    <a:pt x="2254" y="184"/>
                  </a:lnTo>
                  <a:lnTo>
                    <a:pt x="2247" y="207"/>
                  </a:lnTo>
                  <a:lnTo>
                    <a:pt x="2240" y="230"/>
                  </a:lnTo>
                  <a:lnTo>
                    <a:pt x="2232" y="252"/>
                  </a:lnTo>
                  <a:lnTo>
                    <a:pt x="2224" y="279"/>
                  </a:lnTo>
                  <a:lnTo>
                    <a:pt x="2216" y="305"/>
                  </a:lnTo>
                  <a:lnTo>
                    <a:pt x="2209" y="331"/>
                  </a:lnTo>
                  <a:lnTo>
                    <a:pt x="2200" y="356"/>
                  </a:lnTo>
                  <a:lnTo>
                    <a:pt x="2191" y="380"/>
                  </a:lnTo>
                  <a:lnTo>
                    <a:pt x="2178" y="404"/>
                  </a:lnTo>
                  <a:lnTo>
                    <a:pt x="2172" y="415"/>
                  </a:lnTo>
                  <a:lnTo>
                    <a:pt x="2165" y="425"/>
                  </a:lnTo>
                  <a:lnTo>
                    <a:pt x="2157" y="435"/>
                  </a:lnTo>
                  <a:lnTo>
                    <a:pt x="2148" y="444"/>
                  </a:lnTo>
                  <a:lnTo>
                    <a:pt x="2135" y="455"/>
                  </a:lnTo>
                  <a:lnTo>
                    <a:pt x="2125" y="466"/>
                  </a:lnTo>
                  <a:lnTo>
                    <a:pt x="2116" y="479"/>
                  </a:lnTo>
                  <a:lnTo>
                    <a:pt x="2107" y="492"/>
                  </a:lnTo>
                  <a:lnTo>
                    <a:pt x="2091" y="518"/>
                  </a:lnTo>
                  <a:lnTo>
                    <a:pt x="2076" y="545"/>
                  </a:lnTo>
                  <a:lnTo>
                    <a:pt x="2060" y="571"/>
                  </a:lnTo>
                  <a:lnTo>
                    <a:pt x="2043" y="597"/>
                  </a:lnTo>
                  <a:lnTo>
                    <a:pt x="2034" y="610"/>
                  </a:lnTo>
                  <a:lnTo>
                    <a:pt x="2023" y="621"/>
                  </a:lnTo>
                  <a:lnTo>
                    <a:pt x="2011" y="633"/>
                  </a:lnTo>
                  <a:lnTo>
                    <a:pt x="1998" y="644"/>
                  </a:lnTo>
                  <a:lnTo>
                    <a:pt x="1977" y="659"/>
                  </a:lnTo>
                  <a:lnTo>
                    <a:pt x="1954" y="671"/>
                  </a:lnTo>
                  <a:lnTo>
                    <a:pt x="1930" y="683"/>
                  </a:lnTo>
                  <a:lnTo>
                    <a:pt x="1907" y="694"/>
                  </a:lnTo>
                  <a:lnTo>
                    <a:pt x="1883" y="706"/>
                  </a:lnTo>
                  <a:lnTo>
                    <a:pt x="1861" y="717"/>
                  </a:lnTo>
                  <a:lnTo>
                    <a:pt x="1849" y="724"/>
                  </a:lnTo>
                  <a:lnTo>
                    <a:pt x="1838" y="731"/>
                  </a:lnTo>
                  <a:lnTo>
                    <a:pt x="1826" y="739"/>
                  </a:lnTo>
                  <a:lnTo>
                    <a:pt x="1815" y="747"/>
                  </a:lnTo>
                  <a:lnTo>
                    <a:pt x="1805" y="753"/>
                  </a:lnTo>
                  <a:lnTo>
                    <a:pt x="1793" y="759"/>
                  </a:lnTo>
                  <a:lnTo>
                    <a:pt x="1783" y="763"/>
                  </a:lnTo>
                  <a:lnTo>
                    <a:pt x="1773" y="766"/>
                  </a:lnTo>
                  <a:lnTo>
                    <a:pt x="1750" y="771"/>
                  </a:lnTo>
                  <a:lnTo>
                    <a:pt x="1726" y="777"/>
                  </a:lnTo>
                  <a:lnTo>
                    <a:pt x="1716" y="781"/>
                  </a:lnTo>
                  <a:lnTo>
                    <a:pt x="1706" y="786"/>
                  </a:lnTo>
                  <a:lnTo>
                    <a:pt x="1697" y="792"/>
                  </a:lnTo>
                  <a:lnTo>
                    <a:pt x="1688" y="799"/>
                  </a:lnTo>
                  <a:lnTo>
                    <a:pt x="1680" y="807"/>
                  </a:lnTo>
                  <a:lnTo>
                    <a:pt x="1672" y="815"/>
                  </a:lnTo>
                  <a:lnTo>
                    <a:pt x="1665" y="824"/>
                  </a:lnTo>
                  <a:lnTo>
                    <a:pt x="1658" y="833"/>
                  </a:lnTo>
                  <a:lnTo>
                    <a:pt x="1645" y="853"/>
                  </a:lnTo>
                  <a:lnTo>
                    <a:pt x="1634" y="872"/>
                  </a:lnTo>
                  <a:lnTo>
                    <a:pt x="1624" y="892"/>
                  </a:lnTo>
                  <a:lnTo>
                    <a:pt x="1614" y="913"/>
                  </a:lnTo>
                  <a:lnTo>
                    <a:pt x="1607" y="914"/>
                  </a:lnTo>
                  <a:lnTo>
                    <a:pt x="1601" y="917"/>
                  </a:lnTo>
                  <a:lnTo>
                    <a:pt x="1596" y="922"/>
                  </a:lnTo>
                  <a:lnTo>
                    <a:pt x="1594" y="927"/>
                  </a:lnTo>
                  <a:lnTo>
                    <a:pt x="1592" y="932"/>
                  </a:lnTo>
                  <a:lnTo>
                    <a:pt x="1591" y="939"/>
                  </a:lnTo>
                  <a:lnTo>
                    <a:pt x="1591" y="946"/>
                  </a:lnTo>
                  <a:lnTo>
                    <a:pt x="1591" y="953"/>
                  </a:lnTo>
                  <a:lnTo>
                    <a:pt x="1593" y="969"/>
                  </a:lnTo>
                  <a:lnTo>
                    <a:pt x="1594" y="983"/>
                  </a:lnTo>
                  <a:lnTo>
                    <a:pt x="1595" y="990"/>
                  </a:lnTo>
                  <a:lnTo>
                    <a:pt x="1595" y="997"/>
                  </a:lnTo>
                  <a:lnTo>
                    <a:pt x="1594" y="1004"/>
                  </a:lnTo>
                  <a:lnTo>
                    <a:pt x="1593" y="1010"/>
                  </a:lnTo>
                  <a:lnTo>
                    <a:pt x="1589" y="1019"/>
                  </a:lnTo>
                  <a:lnTo>
                    <a:pt x="1584" y="1027"/>
                  </a:lnTo>
                  <a:lnTo>
                    <a:pt x="1577" y="1034"/>
                  </a:lnTo>
                  <a:lnTo>
                    <a:pt x="1571" y="1039"/>
                  </a:lnTo>
                  <a:lnTo>
                    <a:pt x="1554" y="1048"/>
                  </a:lnTo>
                  <a:lnTo>
                    <a:pt x="1535" y="1060"/>
                  </a:lnTo>
                  <a:lnTo>
                    <a:pt x="1516" y="1070"/>
                  </a:lnTo>
                  <a:lnTo>
                    <a:pt x="1495" y="1081"/>
                  </a:lnTo>
                  <a:lnTo>
                    <a:pt x="1486" y="1087"/>
                  </a:lnTo>
                  <a:lnTo>
                    <a:pt x="1477" y="1094"/>
                  </a:lnTo>
                  <a:lnTo>
                    <a:pt x="1469" y="1102"/>
                  </a:lnTo>
                  <a:lnTo>
                    <a:pt x="1462" y="1111"/>
                  </a:lnTo>
                  <a:lnTo>
                    <a:pt x="1456" y="1120"/>
                  </a:lnTo>
                  <a:lnTo>
                    <a:pt x="1451" y="1130"/>
                  </a:lnTo>
                  <a:lnTo>
                    <a:pt x="1447" y="1139"/>
                  </a:lnTo>
                  <a:lnTo>
                    <a:pt x="1443" y="1150"/>
                  </a:lnTo>
                  <a:lnTo>
                    <a:pt x="1436" y="1170"/>
                  </a:lnTo>
                  <a:lnTo>
                    <a:pt x="1429" y="1191"/>
                  </a:lnTo>
                  <a:lnTo>
                    <a:pt x="1422" y="1210"/>
                  </a:lnTo>
                  <a:lnTo>
                    <a:pt x="1414" y="1229"/>
                  </a:lnTo>
                  <a:lnTo>
                    <a:pt x="1409" y="1240"/>
                  </a:lnTo>
                  <a:lnTo>
                    <a:pt x="1403" y="1249"/>
                  </a:lnTo>
                  <a:lnTo>
                    <a:pt x="1395" y="1257"/>
                  </a:lnTo>
                  <a:lnTo>
                    <a:pt x="1387" y="1266"/>
                  </a:lnTo>
                  <a:lnTo>
                    <a:pt x="1373" y="1277"/>
                  </a:lnTo>
                  <a:lnTo>
                    <a:pt x="1358" y="1286"/>
                  </a:lnTo>
                  <a:lnTo>
                    <a:pt x="1344" y="1294"/>
                  </a:lnTo>
                  <a:lnTo>
                    <a:pt x="1328" y="1301"/>
                  </a:lnTo>
                  <a:lnTo>
                    <a:pt x="1312" y="1305"/>
                  </a:lnTo>
                  <a:lnTo>
                    <a:pt x="1296" y="1308"/>
                  </a:lnTo>
                  <a:lnTo>
                    <a:pt x="1279" y="1310"/>
                  </a:lnTo>
                  <a:lnTo>
                    <a:pt x="1263" y="1311"/>
                  </a:lnTo>
                  <a:lnTo>
                    <a:pt x="1228" y="1310"/>
                  </a:lnTo>
                  <a:lnTo>
                    <a:pt x="1192" y="1309"/>
                  </a:lnTo>
                  <a:lnTo>
                    <a:pt x="1157" y="1307"/>
                  </a:lnTo>
                  <a:lnTo>
                    <a:pt x="1122" y="1306"/>
                  </a:lnTo>
                  <a:lnTo>
                    <a:pt x="1101" y="1307"/>
                  </a:lnTo>
                  <a:lnTo>
                    <a:pt x="1081" y="1308"/>
                  </a:lnTo>
                  <a:lnTo>
                    <a:pt x="1061" y="1309"/>
                  </a:lnTo>
                  <a:lnTo>
                    <a:pt x="1043" y="1313"/>
                  </a:lnTo>
                  <a:lnTo>
                    <a:pt x="1025" y="1316"/>
                  </a:lnTo>
                  <a:lnTo>
                    <a:pt x="1007" y="1321"/>
                  </a:lnTo>
                  <a:lnTo>
                    <a:pt x="988" y="1326"/>
                  </a:lnTo>
                  <a:lnTo>
                    <a:pt x="970" y="1333"/>
                  </a:lnTo>
                  <a:lnTo>
                    <a:pt x="930" y="1354"/>
                  </a:lnTo>
                  <a:lnTo>
                    <a:pt x="889" y="1377"/>
                  </a:lnTo>
                  <a:lnTo>
                    <a:pt x="878" y="1383"/>
                  </a:lnTo>
                  <a:lnTo>
                    <a:pt x="868" y="1388"/>
                  </a:lnTo>
                  <a:lnTo>
                    <a:pt x="856" y="1391"/>
                  </a:lnTo>
                  <a:lnTo>
                    <a:pt x="846" y="1395"/>
                  </a:lnTo>
                  <a:lnTo>
                    <a:pt x="835" y="1397"/>
                  </a:lnTo>
                  <a:lnTo>
                    <a:pt x="823" y="1398"/>
                  </a:lnTo>
                  <a:lnTo>
                    <a:pt x="812" y="1398"/>
                  </a:lnTo>
                  <a:lnTo>
                    <a:pt x="801" y="1396"/>
                  </a:lnTo>
                  <a:lnTo>
                    <a:pt x="794" y="1393"/>
                  </a:lnTo>
                  <a:lnTo>
                    <a:pt x="787" y="1391"/>
                  </a:lnTo>
                  <a:lnTo>
                    <a:pt x="779" y="1387"/>
                  </a:lnTo>
                  <a:lnTo>
                    <a:pt x="771" y="1381"/>
                  </a:lnTo>
                  <a:lnTo>
                    <a:pt x="755" y="1368"/>
                  </a:lnTo>
                  <a:lnTo>
                    <a:pt x="739" y="1355"/>
                  </a:lnTo>
                  <a:lnTo>
                    <a:pt x="725" y="1339"/>
                  </a:lnTo>
                  <a:lnTo>
                    <a:pt x="713" y="1322"/>
                  </a:lnTo>
                  <a:lnTo>
                    <a:pt x="707" y="1314"/>
                  </a:lnTo>
                  <a:lnTo>
                    <a:pt x="703" y="1307"/>
                  </a:lnTo>
                  <a:lnTo>
                    <a:pt x="699" y="1299"/>
                  </a:lnTo>
                  <a:lnTo>
                    <a:pt x="697" y="1292"/>
                  </a:lnTo>
                  <a:lnTo>
                    <a:pt x="695" y="1277"/>
                  </a:lnTo>
                  <a:lnTo>
                    <a:pt x="692" y="1262"/>
                  </a:lnTo>
                  <a:lnTo>
                    <a:pt x="692" y="1250"/>
                  </a:lnTo>
                  <a:lnTo>
                    <a:pt x="692" y="1239"/>
                  </a:lnTo>
                  <a:lnTo>
                    <a:pt x="691" y="1228"/>
                  </a:lnTo>
                  <a:lnTo>
                    <a:pt x="689" y="1218"/>
                  </a:lnTo>
                  <a:lnTo>
                    <a:pt x="686" y="1212"/>
                  </a:lnTo>
                  <a:lnTo>
                    <a:pt x="682" y="1208"/>
                  </a:lnTo>
                  <a:lnTo>
                    <a:pt x="679" y="1202"/>
                  </a:lnTo>
                  <a:lnTo>
                    <a:pt x="673" y="1198"/>
                  </a:lnTo>
                  <a:lnTo>
                    <a:pt x="665" y="1192"/>
                  </a:lnTo>
                  <a:lnTo>
                    <a:pt x="658" y="1187"/>
                  </a:lnTo>
                  <a:lnTo>
                    <a:pt x="650" y="1183"/>
                  </a:lnTo>
                  <a:lnTo>
                    <a:pt x="643" y="1179"/>
                  </a:lnTo>
                  <a:lnTo>
                    <a:pt x="635" y="1176"/>
                  </a:lnTo>
                  <a:lnTo>
                    <a:pt x="627" y="1174"/>
                  </a:lnTo>
                  <a:lnTo>
                    <a:pt x="619" y="1172"/>
                  </a:lnTo>
                  <a:lnTo>
                    <a:pt x="611" y="1171"/>
                  </a:lnTo>
                  <a:lnTo>
                    <a:pt x="596" y="1170"/>
                  </a:lnTo>
                  <a:lnTo>
                    <a:pt x="580" y="1172"/>
                  </a:lnTo>
                  <a:lnTo>
                    <a:pt x="564" y="1176"/>
                  </a:lnTo>
                  <a:lnTo>
                    <a:pt x="548" y="1180"/>
                  </a:lnTo>
                  <a:lnTo>
                    <a:pt x="532" y="1186"/>
                  </a:lnTo>
                  <a:lnTo>
                    <a:pt x="517" y="1194"/>
                  </a:lnTo>
                  <a:lnTo>
                    <a:pt x="502" y="1203"/>
                  </a:lnTo>
                  <a:lnTo>
                    <a:pt x="489" y="1212"/>
                  </a:lnTo>
                  <a:lnTo>
                    <a:pt x="475" y="1223"/>
                  </a:lnTo>
                  <a:lnTo>
                    <a:pt x="462" y="1233"/>
                  </a:lnTo>
                  <a:lnTo>
                    <a:pt x="451" y="1244"/>
                  </a:lnTo>
                  <a:lnTo>
                    <a:pt x="441" y="1256"/>
                  </a:lnTo>
                  <a:lnTo>
                    <a:pt x="436" y="1261"/>
                  </a:lnTo>
                  <a:lnTo>
                    <a:pt x="433" y="1268"/>
                  </a:lnTo>
                  <a:lnTo>
                    <a:pt x="429" y="1275"/>
                  </a:lnTo>
                  <a:lnTo>
                    <a:pt x="427" y="1282"/>
                  </a:lnTo>
                  <a:lnTo>
                    <a:pt x="421" y="1295"/>
                  </a:lnTo>
                  <a:lnTo>
                    <a:pt x="413" y="1308"/>
                  </a:lnTo>
                  <a:lnTo>
                    <a:pt x="394" y="1333"/>
                  </a:lnTo>
                  <a:lnTo>
                    <a:pt x="375" y="1357"/>
                  </a:lnTo>
                  <a:lnTo>
                    <a:pt x="356" y="1382"/>
                  </a:lnTo>
                  <a:lnTo>
                    <a:pt x="337" y="1407"/>
                  </a:lnTo>
                  <a:lnTo>
                    <a:pt x="315" y="1437"/>
                  </a:lnTo>
                  <a:lnTo>
                    <a:pt x="292" y="1467"/>
                  </a:lnTo>
                  <a:lnTo>
                    <a:pt x="278" y="1483"/>
                  </a:lnTo>
                  <a:lnTo>
                    <a:pt x="265" y="1498"/>
                  </a:lnTo>
                  <a:lnTo>
                    <a:pt x="252" y="1511"/>
                  </a:lnTo>
                  <a:lnTo>
                    <a:pt x="239" y="1522"/>
                  </a:lnTo>
                  <a:lnTo>
                    <a:pt x="223" y="1533"/>
                  </a:lnTo>
                  <a:lnTo>
                    <a:pt x="207" y="1544"/>
                  </a:lnTo>
                  <a:lnTo>
                    <a:pt x="191" y="1554"/>
                  </a:lnTo>
                  <a:lnTo>
                    <a:pt x="174" y="1564"/>
                  </a:lnTo>
                  <a:lnTo>
                    <a:pt x="139" y="1585"/>
                  </a:lnTo>
                  <a:lnTo>
                    <a:pt x="106" y="1605"/>
                  </a:lnTo>
                  <a:lnTo>
                    <a:pt x="95" y="1613"/>
                  </a:lnTo>
                  <a:lnTo>
                    <a:pt x="84" y="1621"/>
                  </a:lnTo>
                  <a:lnTo>
                    <a:pt x="76" y="1629"/>
                  </a:lnTo>
                  <a:lnTo>
                    <a:pt x="69" y="1636"/>
                  </a:lnTo>
                  <a:lnTo>
                    <a:pt x="64" y="1644"/>
                  </a:lnTo>
                  <a:lnTo>
                    <a:pt x="59" y="1651"/>
                  </a:lnTo>
                  <a:lnTo>
                    <a:pt x="55" y="1659"/>
                  </a:lnTo>
                  <a:lnTo>
                    <a:pt x="52" y="1667"/>
                  </a:lnTo>
                  <a:lnTo>
                    <a:pt x="48" y="1684"/>
                  </a:lnTo>
                  <a:lnTo>
                    <a:pt x="44" y="1703"/>
                  </a:lnTo>
                  <a:lnTo>
                    <a:pt x="42" y="1725"/>
                  </a:lnTo>
                  <a:lnTo>
                    <a:pt x="39" y="1751"/>
                  </a:lnTo>
                  <a:lnTo>
                    <a:pt x="35" y="1762"/>
                  </a:lnTo>
                  <a:lnTo>
                    <a:pt x="32" y="1773"/>
                  </a:lnTo>
                  <a:lnTo>
                    <a:pt x="27" y="1782"/>
                  </a:lnTo>
                  <a:lnTo>
                    <a:pt x="23" y="1791"/>
                  </a:lnTo>
                  <a:lnTo>
                    <a:pt x="17" y="1800"/>
                  </a:lnTo>
                  <a:lnTo>
                    <a:pt x="13" y="1809"/>
                  </a:lnTo>
                  <a:lnTo>
                    <a:pt x="8" y="1819"/>
                  </a:lnTo>
                  <a:lnTo>
                    <a:pt x="5" y="1831"/>
                  </a:lnTo>
                  <a:lnTo>
                    <a:pt x="1" y="1850"/>
                  </a:lnTo>
                  <a:lnTo>
                    <a:pt x="0" y="1867"/>
                  </a:lnTo>
                  <a:lnTo>
                    <a:pt x="1" y="1882"/>
                  </a:lnTo>
                  <a:lnTo>
                    <a:pt x="5" y="1896"/>
                  </a:lnTo>
                  <a:lnTo>
                    <a:pt x="9" y="1908"/>
                  </a:lnTo>
                  <a:lnTo>
                    <a:pt x="16" y="1918"/>
                  </a:lnTo>
                  <a:lnTo>
                    <a:pt x="24" y="1927"/>
                  </a:lnTo>
                  <a:lnTo>
                    <a:pt x="33" y="1935"/>
                  </a:lnTo>
                  <a:lnTo>
                    <a:pt x="43" y="1943"/>
                  </a:lnTo>
                  <a:lnTo>
                    <a:pt x="55" y="1950"/>
                  </a:lnTo>
                  <a:lnTo>
                    <a:pt x="66" y="1957"/>
                  </a:lnTo>
                  <a:lnTo>
                    <a:pt x="80" y="1964"/>
                  </a:lnTo>
                  <a:lnTo>
                    <a:pt x="92" y="1971"/>
                  </a:lnTo>
                  <a:lnTo>
                    <a:pt x="106" y="1979"/>
                  </a:lnTo>
                  <a:lnTo>
                    <a:pt x="120" y="1988"/>
                  </a:lnTo>
                  <a:lnTo>
                    <a:pt x="132" y="1997"/>
                  </a:lnTo>
                  <a:lnTo>
                    <a:pt x="142" y="2005"/>
                  </a:lnTo>
                  <a:lnTo>
                    <a:pt x="153" y="2014"/>
                  </a:lnTo>
                  <a:lnTo>
                    <a:pt x="162" y="2023"/>
                  </a:lnTo>
                  <a:lnTo>
                    <a:pt x="172" y="2031"/>
                  </a:lnTo>
                  <a:lnTo>
                    <a:pt x="179" y="2038"/>
                  </a:lnTo>
                  <a:lnTo>
                    <a:pt x="184" y="2045"/>
                  </a:lnTo>
                  <a:lnTo>
                    <a:pt x="187" y="2048"/>
                  </a:lnTo>
                  <a:lnTo>
                    <a:pt x="190" y="2050"/>
                  </a:lnTo>
                  <a:lnTo>
                    <a:pt x="194" y="2053"/>
                  </a:lnTo>
                  <a:lnTo>
                    <a:pt x="199" y="2055"/>
                  </a:lnTo>
                  <a:lnTo>
                    <a:pt x="205" y="2055"/>
                  </a:lnTo>
                  <a:lnTo>
                    <a:pt x="208" y="2053"/>
                  </a:lnTo>
                  <a:lnTo>
                    <a:pt x="211" y="2050"/>
                  </a:lnTo>
                  <a:lnTo>
                    <a:pt x="213" y="2048"/>
                  </a:lnTo>
                  <a:lnTo>
                    <a:pt x="214" y="2045"/>
                  </a:lnTo>
                  <a:lnTo>
                    <a:pt x="216" y="2041"/>
                  </a:lnTo>
                  <a:lnTo>
                    <a:pt x="219" y="2039"/>
                  </a:lnTo>
                  <a:lnTo>
                    <a:pt x="222" y="2038"/>
                  </a:lnTo>
                  <a:lnTo>
                    <a:pt x="237" y="2037"/>
                  </a:lnTo>
                  <a:lnTo>
                    <a:pt x="253" y="2037"/>
                  </a:lnTo>
                  <a:lnTo>
                    <a:pt x="270" y="2039"/>
                  </a:lnTo>
                  <a:lnTo>
                    <a:pt x="287" y="2041"/>
                  </a:lnTo>
                  <a:lnTo>
                    <a:pt x="303" y="2046"/>
                  </a:lnTo>
                  <a:lnTo>
                    <a:pt x="319" y="2052"/>
                  </a:lnTo>
                  <a:lnTo>
                    <a:pt x="334" y="2057"/>
                  </a:lnTo>
                  <a:lnTo>
                    <a:pt x="346" y="2065"/>
                  </a:lnTo>
                  <a:lnTo>
                    <a:pt x="354" y="2071"/>
                  </a:lnTo>
                  <a:lnTo>
                    <a:pt x="360" y="2077"/>
                  </a:lnTo>
                  <a:lnTo>
                    <a:pt x="364" y="2083"/>
                  </a:lnTo>
                  <a:lnTo>
                    <a:pt x="369" y="2090"/>
                  </a:lnTo>
                  <a:lnTo>
                    <a:pt x="371" y="2098"/>
                  </a:lnTo>
                  <a:lnTo>
                    <a:pt x="373" y="2105"/>
                  </a:lnTo>
                  <a:lnTo>
                    <a:pt x="376" y="2113"/>
                  </a:lnTo>
                  <a:lnTo>
                    <a:pt x="377" y="2122"/>
                  </a:lnTo>
                  <a:lnTo>
                    <a:pt x="377" y="2158"/>
                  </a:lnTo>
                  <a:lnTo>
                    <a:pt x="376" y="2194"/>
                  </a:lnTo>
                  <a:lnTo>
                    <a:pt x="376" y="2213"/>
                  </a:lnTo>
                  <a:lnTo>
                    <a:pt x="376" y="2230"/>
                  </a:lnTo>
                  <a:lnTo>
                    <a:pt x="375" y="2238"/>
                  </a:lnTo>
                  <a:lnTo>
                    <a:pt x="372" y="2245"/>
                  </a:lnTo>
                  <a:lnTo>
                    <a:pt x="369" y="2253"/>
                  </a:lnTo>
                  <a:lnTo>
                    <a:pt x="366" y="2261"/>
                  </a:lnTo>
                  <a:lnTo>
                    <a:pt x="360" y="2268"/>
                  </a:lnTo>
                  <a:lnTo>
                    <a:pt x="354" y="2275"/>
                  </a:lnTo>
                  <a:lnTo>
                    <a:pt x="348" y="2280"/>
                  </a:lnTo>
                  <a:lnTo>
                    <a:pt x="342" y="2285"/>
                  </a:lnTo>
                  <a:lnTo>
                    <a:pt x="336" y="2290"/>
                  </a:lnTo>
                  <a:lnTo>
                    <a:pt x="330" y="2295"/>
                  </a:lnTo>
                  <a:lnTo>
                    <a:pt x="326" y="2301"/>
                  </a:lnTo>
                  <a:lnTo>
                    <a:pt x="321" y="2307"/>
                  </a:lnTo>
                  <a:lnTo>
                    <a:pt x="315" y="2318"/>
                  </a:lnTo>
                  <a:lnTo>
                    <a:pt x="311" y="2334"/>
                  </a:lnTo>
                  <a:lnTo>
                    <a:pt x="307" y="2351"/>
                  </a:lnTo>
                  <a:lnTo>
                    <a:pt x="306" y="2370"/>
                  </a:lnTo>
                  <a:lnTo>
                    <a:pt x="305" y="2390"/>
                  </a:lnTo>
                  <a:lnTo>
                    <a:pt x="305" y="2408"/>
                  </a:lnTo>
                  <a:lnTo>
                    <a:pt x="307" y="2424"/>
                  </a:lnTo>
                  <a:lnTo>
                    <a:pt x="312" y="2437"/>
                  </a:lnTo>
                  <a:lnTo>
                    <a:pt x="315" y="2443"/>
                  </a:lnTo>
                  <a:lnTo>
                    <a:pt x="320" y="2449"/>
                  </a:lnTo>
                  <a:lnTo>
                    <a:pt x="326" y="2454"/>
                  </a:lnTo>
                  <a:lnTo>
                    <a:pt x="331" y="2457"/>
                  </a:lnTo>
                  <a:lnTo>
                    <a:pt x="337" y="2460"/>
                  </a:lnTo>
                  <a:lnTo>
                    <a:pt x="342" y="2463"/>
                  </a:lnTo>
                  <a:lnTo>
                    <a:pt x="346" y="2467"/>
                  </a:lnTo>
                  <a:lnTo>
                    <a:pt x="350" y="2472"/>
                  </a:lnTo>
                  <a:lnTo>
                    <a:pt x="352" y="2478"/>
                  </a:lnTo>
                  <a:lnTo>
                    <a:pt x="353" y="2485"/>
                  </a:lnTo>
                  <a:lnTo>
                    <a:pt x="353" y="2495"/>
                  </a:lnTo>
                  <a:lnTo>
                    <a:pt x="353" y="2504"/>
                  </a:lnTo>
                  <a:lnTo>
                    <a:pt x="352" y="2522"/>
                  </a:lnTo>
                  <a:lnTo>
                    <a:pt x="352" y="2537"/>
                  </a:lnTo>
                  <a:lnTo>
                    <a:pt x="364" y="2540"/>
                  </a:lnTo>
                  <a:lnTo>
                    <a:pt x="372" y="2544"/>
                  </a:lnTo>
                  <a:lnTo>
                    <a:pt x="377" y="2548"/>
                  </a:lnTo>
                  <a:lnTo>
                    <a:pt x="379" y="2554"/>
                  </a:lnTo>
                  <a:lnTo>
                    <a:pt x="381" y="2559"/>
                  </a:lnTo>
                  <a:lnTo>
                    <a:pt x="383" y="2565"/>
                  </a:lnTo>
                  <a:lnTo>
                    <a:pt x="386" y="2571"/>
                  </a:lnTo>
                  <a:lnTo>
                    <a:pt x="391" y="2578"/>
                  </a:lnTo>
                  <a:lnTo>
                    <a:pt x="400" y="2585"/>
                  </a:lnTo>
                  <a:lnTo>
                    <a:pt x="411" y="2590"/>
                  </a:lnTo>
                  <a:lnTo>
                    <a:pt x="424" y="2595"/>
                  </a:lnTo>
                  <a:lnTo>
                    <a:pt x="436" y="2599"/>
                  </a:lnTo>
                  <a:lnTo>
                    <a:pt x="451" y="2603"/>
                  </a:lnTo>
                  <a:lnTo>
                    <a:pt x="467" y="2606"/>
                  </a:lnTo>
                  <a:lnTo>
                    <a:pt x="482" y="2610"/>
                  </a:lnTo>
                  <a:lnTo>
                    <a:pt x="498" y="2612"/>
                  </a:lnTo>
                  <a:lnTo>
                    <a:pt x="528" y="2614"/>
                  </a:lnTo>
                  <a:lnTo>
                    <a:pt x="561" y="2615"/>
                  </a:lnTo>
                  <a:lnTo>
                    <a:pt x="584" y="2615"/>
                  </a:lnTo>
                  <a:lnTo>
                    <a:pt x="601" y="2618"/>
                  </a:lnTo>
                  <a:lnTo>
                    <a:pt x="608" y="2619"/>
                  </a:lnTo>
                  <a:lnTo>
                    <a:pt x="614" y="2621"/>
                  </a:lnTo>
                  <a:lnTo>
                    <a:pt x="618" y="2624"/>
                  </a:lnTo>
                  <a:lnTo>
                    <a:pt x="622" y="2628"/>
                  </a:lnTo>
                  <a:lnTo>
                    <a:pt x="624" y="2632"/>
                  </a:lnTo>
                  <a:lnTo>
                    <a:pt x="626" y="2638"/>
                  </a:lnTo>
                  <a:lnTo>
                    <a:pt x="627" y="2645"/>
                  </a:lnTo>
                  <a:lnTo>
                    <a:pt x="629" y="2652"/>
                  </a:lnTo>
                  <a:lnTo>
                    <a:pt x="630" y="2670"/>
                  </a:lnTo>
                  <a:lnTo>
                    <a:pt x="630" y="2693"/>
                  </a:lnTo>
                  <a:lnTo>
                    <a:pt x="631" y="2726"/>
                  </a:lnTo>
                  <a:lnTo>
                    <a:pt x="634" y="2756"/>
                  </a:lnTo>
                  <a:lnTo>
                    <a:pt x="637" y="2771"/>
                  </a:lnTo>
                  <a:lnTo>
                    <a:pt x="639" y="2787"/>
                  </a:lnTo>
                  <a:lnTo>
                    <a:pt x="643" y="2802"/>
                  </a:lnTo>
                  <a:lnTo>
                    <a:pt x="648" y="2818"/>
                  </a:lnTo>
                  <a:lnTo>
                    <a:pt x="658" y="2848"/>
                  </a:lnTo>
                  <a:lnTo>
                    <a:pt x="671" y="2877"/>
                  </a:lnTo>
                  <a:lnTo>
                    <a:pt x="686" y="2906"/>
                  </a:lnTo>
                  <a:lnTo>
                    <a:pt x="700" y="2935"/>
                  </a:lnTo>
                  <a:lnTo>
                    <a:pt x="715" y="2961"/>
                  </a:lnTo>
                  <a:lnTo>
                    <a:pt x="732" y="2985"/>
                  </a:lnTo>
                  <a:lnTo>
                    <a:pt x="740" y="2997"/>
                  </a:lnTo>
                  <a:lnTo>
                    <a:pt x="747" y="3009"/>
                  </a:lnTo>
                  <a:lnTo>
                    <a:pt x="753" y="3022"/>
                  </a:lnTo>
                  <a:lnTo>
                    <a:pt x="757" y="3037"/>
                  </a:lnTo>
                  <a:lnTo>
                    <a:pt x="762" y="3054"/>
                  </a:lnTo>
                  <a:lnTo>
                    <a:pt x="767" y="3069"/>
                  </a:lnTo>
                  <a:lnTo>
                    <a:pt x="774" y="3080"/>
                  </a:lnTo>
                  <a:lnTo>
                    <a:pt x="781" y="3091"/>
                  </a:lnTo>
                  <a:lnTo>
                    <a:pt x="799" y="3114"/>
                  </a:lnTo>
                  <a:lnTo>
                    <a:pt x="819" y="3141"/>
                  </a:lnTo>
                  <a:lnTo>
                    <a:pt x="843" y="3173"/>
                  </a:lnTo>
                  <a:lnTo>
                    <a:pt x="871" y="3212"/>
                  </a:lnTo>
                  <a:lnTo>
                    <a:pt x="878" y="3222"/>
                  </a:lnTo>
                  <a:lnTo>
                    <a:pt x="884" y="3232"/>
                  </a:lnTo>
                  <a:lnTo>
                    <a:pt x="889" y="3242"/>
                  </a:lnTo>
                  <a:lnTo>
                    <a:pt x="894" y="3252"/>
                  </a:lnTo>
                  <a:lnTo>
                    <a:pt x="897" y="3261"/>
                  </a:lnTo>
                  <a:lnTo>
                    <a:pt x="900" y="3271"/>
                  </a:lnTo>
                  <a:lnTo>
                    <a:pt x="900" y="3279"/>
                  </a:lnTo>
                  <a:lnTo>
                    <a:pt x="900" y="3288"/>
                  </a:lnTo>
                  <a:lnTo>
                    <a:pt x="888" y="3288"/>
                  </a:lnTo>
                  <a:lnTo>
                    <a:pt x="878" y="3288"/>
                  </a:lnTo>
                  <a:lnTo>
                    <a:pt x="867" y="3291"/>
                  </a:lnTo>
                  <a:lnTo>
                    <a:pt x="856" y="3294"/>
                  </a:lnTo>
                  <a:lnTo>
                    <a:pt x="852" y="3296"/>
                  </a:lnTo>
                  <a:lnTo>
                    <a:pt x="847" y="3299"/>
                  </a:lnTo>
                  <a:lnTo>
                    <a:pt x="843" y="3302"/>
                  </a:lnTo>
                  <a:lnTo>
                    <a:pt x="839" y="3305"/>
                  </a:lnTo>
                  <a:lnTo>
                    <a:pt x="836" y="3310"/>
                  </a:lnTo>
                  <a:lnTo>
                    <a:pt x="834" y="3314"/>
                  </a:lnTo>
                  <a:lnTo>
                    <a:pt x="831" y="3320"/>
                  </a:lnTo>
                  <a:lnTo>
                    <a:pt x="830" y="3326"/>
                  </a:lnTo>
                  <a:lnTo>
                    <a:pt x="842" y="3321"/>
                  </a:lnTo>
                  <a:lnTo>
                    <a:pt x="853" y="3316"/>
                  </a:lnTo>
                  <a:lnTo>
                    <a:pt x="863" y="3311"/>
                  </a:lnTo>
                  <a:lnTo>
                    <a:pt x="877" y="3307"/>
                  </a:lnTo>
                  <a:lnTo>
                    <a:pt x="893" y="3301"/>
                  </a:lnTo>
                  <a:lnTo>
                    <a:pt x="911" y="3296"/>
                  </a:lnTo>
                  <a:lnTo>
                    <a:pt x="928" y="3293"/>
                  </a:lnTo>
                  <a:lnTo>
                    <a:pt x="945" y="3292"/>
                  </a:lnTo>
                  <a:lnTo>
                    <a:pt x="953" y="3292"/>
                  </a:lnTo>
                  <a:lnTo>
                    <a:pt x="959" y="3293"/>
                  </a:lnTo>
                  <a:lnTo>
                    <a:pt x="964" y="3295"/>
                  </a:lnTo>
                  <a:lnTo>
                    <a:pt x="969" y="3297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" name="Freeform 77"/>
            <p:cNvSpPr>
              <a:spLocks/>
            </p:cNvSpPr>
            <p:nvPr/>
          </p:nvSpPr>
          <p:spPr bwMode="auto">
            <a:xfrm>
              <a:off x="5304462" y="1811241"/>
              <a:ext cx="533490" cy="498938"/>
            </a:xfrm>
            <a:custGeom>
              <a:avLst/>
              <a:gdLst>
                <a:gd name="T0" fmla="*/ 725 w 1929"/>
                <a:gd name="T1" fmla="*/ 247 h 1805"/>
                <a:gd name="T2" fmla="*/ 553 w 1929"/>
                <a:gd name="T3" fmla="*/ 205 h 1805"/>
                <a:gd name="T4" fmla="*/ 395 w 1929"/>
                <a:gd name="T5" fmla="*/ 187 h 1805"/>
                <a:gd name="T6" fmla="*/ 300 w 1929"/>
                <a:gd name="T7" fmla="*/ 214 h 1805"/>
                <a:gd name="T8" fmla="*/ 254 w 1929"/>
                <a:gd name="T9" fmla="*/ 265 h 1805"/>
                <a:gd name="T10" fmla="*/ 173 w 1929"/>
                <a:gd name="T11" fmla="*/ 268 h 1805"/>
                <a:gd name="T12" fmla="*/ 150 w 1929"/>
                <a:gd name="T13" fmla="*/ 339 h 1805"/>
                <a:gd name="T14" fmla="*/ 102 w 1929"/>
                <a:gd name="T15" fmla="*/ 368 h 1805"/>
                <a:gd name="T16" fmla="*/ 106 w 1929"/>
                <a:gd name="T17" fmla="*/ 432 h 1805"/>
                <a:gd name="T18" fmla="*/ 85 w 1929"/>
                <a:gd name="T19" fmla="*/ 534 h 1805"/>
                <a:gd name="T20" fmla="*/ 99 w 1929"/>
                <a:gd name="T21" fmla="*/ 629 h 1805"/>
                <a:gd name="T22" fmla="*/ 78 w 1929"/>
                <a:gd name="T23" fmla="*/ 676 h 1805"/>
                <a:gd name="T24" fmla="*/ 44 w 1929"/>
                <a:gd name="T25" fmla="*/ 740 h 1805"/>
                <a:gd name="T26" fmla="*/ 117 w 1929"/>
                <a:gd name="T27" fmla="*/ 816 h 1805"/>
                <a:gd name="T28" fmla="*/ 146 w 1929"/>
                <a:gd name="T29" fmla="*/ 895 h 1805"/>
                <a:gd name="T30" fmla="*/ 61 w 1929"/>
                <a:gd name="T31" fmla="*/ 1059 h 1805"/>
                <a:gd name="T32" fmla="*/ 94 w 1929"/>
                <a:gd name="T33" fmla="*/ 1167 h 1805"/>
                <a:gd name="T34" fmla="*/ 209 w 1929"/>
                <a:gd name="T35" fmla="*/ 1195 h 1805"/>
                <a:gd name="T36" fmla="*/ 271 w 1929"/>
                <a:gd name="T37" fmla="*/ 1247 h 1805"/>
                <a:gd name="T38" fmla="*/ 322 w 1929"/>
                <a:gd name="T39" fmla="*/ 1188 h 1805"/>
                <a:gd name="T40" fmla="*/ 380 w 1929"/>
                <a:gd name="T41" fmla="*/ 1141 h 1805"/>
                <a:gd name="T42" fmla="*/ 479 w 1929"/>
                <a:gd name="T43" fmla="*/ 1146 h 1805"/>
                <a:gd name="T44" fmla="*/ 627 w 1929"/>
                <a:gd name="T45" fmla="*/ 1299 h 1805"/>
                <a:gd name="T46" fmla="*/ 738 w 1929"/>
                <a:gd name="T47" fmla="*/ 1388 h 1805"/>
                <a:gd name="T48" fmla="*/ 663 w 1929"/>
                <a:gd name="T49" fmla="*/ 1455 h 1805"/>
                <a:gd name="T50" fmla="*/ 732 w 1929"/>
                <a:gd name="T51" fmla="*/ 1518 h 1805"/>
                <a:gd name="T52" fmla="*/ 804 w 1929"/>
                <a:gd name="T53" fmla="*/ 1540 h 1805"/>
                <a:gd name="T54" fmla="*/ 874 w 1929"/>
                <a:gd name="T55" fmla="*/ 1597 h 1805"/>
                <a:gd name="T56" fmla="*/ 1003 w 1929"/>
                <a:gd name="T57" fmla="*/ 1660 h 1805"/>
                <a:gd name="T58" fmla="*/ 1131 w 1929"/>
                <a:gd name="T59" fmla="*/ 1710 h 1805"/>
                <a:gd name="T60" fmla="*/ 1263 w 1929"/>
                <a:gd name="T61" fmla="*/ 1704 h 1805"/>
                <a:gd name="T62" fmla="*/ 1311 w 1929"/>
                <a:gd name="T63" fmla="*/ 1768 h 1805"/>
                <a:gd name="T64" fmla="*/ 1361 w 1929"/>
                <a:gd name="T65" fmla="*/ 1805 h 1805"/>
                <a:gd name="T66" fmla="*/ 1429 w 1929"/>
                <a:gd name="T67" fmla="*/ 1692 h 1805"/>
                <a:gd name="T68" fmla="*/ 1482 w 1929"/>
                <a:gd name="T69" fmla="*/ 1582 h 1805"/>
                <a:gd name="T70" fmla="*/ 1576 w 1929"/>
                <a:gd name="T71" fmla="*/ 1412 h 1805"/>
                <a:gd name="T72" fmla="*/ 1579 w 1929"/>
                <a:gd name="T73" fmla="*/ 1356 h 1805"/>
                <a:gd name="T74" fmla="*/ 1580 w 1929"/>
                <a:gd name="T75" fmla="*/ 1265 h 1805"/>
                <a:gd name="T76" fmla="*/ 1628 w 1929"/>
                <a:gd name="T77" fmla="*/ 1209 h 1805"/>
                <a:gd name="T78" fmla="*/ 1633 w 1929"/>
                <a:gd name="T79" fmla="*/ 1086 h 1805"/>
                <a:gd name="T80" fmla="*/ 1714 w 1929"/>
                <a:gd name="T81" fmla="*/ 1024 h 1805"/>
                <a:gd name="T82" fmla="*/ 1766 w 1929"/>
                <a:gd name="T83" fmla="*/ 938 h 1805"/>
                <a:gd name="T84" fmla="*/ 1866 w 1929"/>
                <a:gd name="T85" fmla="*/ 843 h 1805"/>
                <a:gd name="T86" fmla="*/ 1929 w 1929"/>
                <a:gd name="T87" fmla="*/ 819 h 1805"/>
                <a:gd name="T88" fmla="*/ 1837 w 1929"/>
                <a:gd name="T89" fmla="*/ 738 h 1805"/>
                <a:gd name="T90" fmla="*/ 1755 w 1929"/>
                <a:gd name="T91" fmla="*/ 650 h 1805"/>
                <a:gd name="T92" fmla="*/ 1640 w 1929"/>
                <a:gd name="T93" fmla="*/ 602 h 1805"/>
                <a:gd name="T94" fmla="*/ 1498 w 1929"/>
                <a:gd name="T95" fmla="*/ 568 h 1805"/>
                <a:gd name="T96" fmla="*/ 1453 w 1929"/>
                <a:gd name="T97" fmla="*/ 453 h 1805"/>
                <a:gd name="T98" fmla="*/ 1362 w 1929"/>
                <a:gd name="T99" fmla="*/ 402 h 1805"/>
                <a:gd name="T100" fmla="*/ 1273 w 1929"/>
                <a:gd name="T101" fmla="*/ 315 h 1805"/>
                <a:gd name="T102" fmla="*/ 1174 w 1929"/>
                <a:gd name="T103" fmla="*/ 329 h 1805"/>
                <a:gd name="T104" fmla="*/ 1087 w 1929"/>
                <a:gd name="T105" fmla="*/ 288 h 1805"/>
                <a:gd name="T106" fmla="*/ 1006 w 1929"/>
                <a:gd name="T107" fmla="*/ 208 h 1805"/>
                <a:gd name="T108" fmla="*/ 963 w 1929"/>
                <a:gd name="T109" fmla="*/ 149 h 1805"/>
                <a:gd name="T110" fmla="*/ 919 w 1929"/>
                <a:gd name="T111" fmla="*/ 79 h 1805"/>
                <a:gd name="T112" fmla="*/ 860 w 1929"/>
                <a:gd name="T113" fmla="*/ 1 h 1805"/>
                <a:gd name="T114" fmla="*/ 829 w 1929"/>
                <a:gd name="T115" fmla="*/ 46 h 1805"/>
                <a:gd name="T116" fmla="*/ 804 w 1929"/>
                <a:gd name="T117" fmla="*/ 107 h 1805"/>
                <a:gd name="T118" fmla="*/ 788 w 1929"/>
                <a:gd name="T119" fmla="*/ 203 h 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29" h="1805">
                  <a:moveTo>
                    <a:pt x="824" y="261"/>
                  </a:moveTo>
                  <a:lnTo>
                    <a:pt x="823" y="263"/>
                  </a:lnTo>
                  <a:lnTo>
                    <a:pt x="822" y="265"/>
                  </a:lnTo>
                  <a:lnTo>
                    <a:pt x="817" y="268"/>
                  </a:lnTo>
                  <a:lnTo>
                    <a:pt x="814" y="270"/>
                  </a:lnTo>
                  <a:lnTo>
                    <a:pt x="800" y="272"/>
                  </a:lnTo>
                  <a:lnTo>
                    <a:pt x="784" y="273"/>
                  </a:lnTo>
                  <a:lnTo>
                    <a:pt x="753" y="274"/>
                  </a:lnTo>
                  <a:lnTo>
                    <a:pt x="732" y="273"/>
                  </a:lnTo>
                  <a:lnTo>
                    <a:pt x="732" y="263"/>
                  </a:lnTo>
                  <a:lnTo>
                    <a:pt x="730" y="254"/>
                  </a:lnTo>
                  <a:lnTo>
                    <a:pt x="725" y="247"/>
                  </a:lnTo>
                  <a:lnTo>
                    <a:pt x="720" y="239"/>
                  </a:lnTo>
                  <a:lnTo>
                    <a:pt x="713" y="233"/>
                  </a:lnTo>
                  <a:lnTo>
                    <a:pt x="705" y="228"/>
                  </a:lnTo>
                  <a:lnTo>
                    <a:pt x="696" y="223"/>
                  </a:lnTo>
                  <a:lnTo>
                    <a:pt x="687" y="220"/>
                  </a:lnTo>
                  <a:lnTo>
                    <a:pt x="666" y="213"/>
                  </a:lnTo>
                  <a:lnTo>
                    <a:pt x="646" y="210"/>
                  </a:lnTo>
                  <a:lnTo>
                    <a:pt x="626" y="207"/>
                  </a:lnTo>
                  <a:lnTo>
                    <a:pt x="610" y="207"/>
                  </a:lnTo>
                  <a:lnTo>
                    <a:pt x="585" y="207"/>
                  </a:lnTo>
                  <a:lnTo>
                    <a:pt x="564" y="206"/>
                  </a:lnTo>
                  <a:lnTo>
                    <a:pt x="553" y="205"/>
                  </a:lnTo>
                  <a:lnTo>
                    <a:pt x="543" y="203"/>
                  </a:lnTo>
                  <a:lnTo>
                    <a:pt x="532" y="200"/>
                  </a:lnTo>
                  <a:lnTo>
                    <a:pt x="519" y="197"/>
                  </a:lnTo>
                  <a:lnTo>
                    <a:pt x="507" y="192"/>
                  </a:lnTo>
                  <a:lnTo>
                    <a:pt x="493" y="189"/>
                  </a:lnTo>
                  <a:lnTo>
                    <a:pt x="477" y="187"/>
                  </a:lnTo>
                  <a:lnTo>
                    <a:pt x="460" y="183"/>
                  </a:lnTo>
                  <a:lnTo>
                    <a:pt x="444" y="181"/>
                  </a:lnTo>
                  <a:lnTo>
                    <a:pt x="428" y="180"/>
                  </a:lnTo>
                  <a:lnTo>
                    <a:pt x="413" y="180"/>
                  </a:lnTo>
                  <a:lnTo>
                    <a:pt x="400" y="180"/>
                  </a:lnTo>
                  <a:lnTo>
                    <a:pt x="395" y="187"/>
                  </a:lnTo>
                  <a:lnTo>
                    <a:pt x="390" y="192"/>
                  </a:lnTo>
                  <a:lnTo>
                    <a:pt x="385" y="197"/>
                  </a:lnTo>
                  <a:lnTo>
                    <a:pt x="378" y="200"/>
                  </a:lnTo>
                  <a:lnTo>
                    <a:pt x="371" y="203"/>
                  </a:lnTo>
                  <a:lnTo>
                    <a:pt x="365" y="205"/>
                  </a:lnTo>
                  <a:lnTo>
                    <a:pt x="357" y="205"/>
                  </a:lnTo>
                  <a:lnTo>
                    <a:pt x="351" y="206"/>
                  </a:lnTo>
                  <a:lnTo>
                    <a:pt x="336" y="206"/>
                  </a:lnTo>
                  <a:lnTo>
                    <a:pt x="321" y="208"/>
                  </a:lnTo>
                  <a:lnTo>
                    <a:pt x="314" y="210"/>
                  </a:lnTo>
                  <a:lnTo>
                    <a:pt x="307" y="212"/>
                  </a:lnTo>
                  <a:lnTo>
                    <a:pt x="300" y="214"/>
                  </a:lnTo>
                  <a:lnTo>
                    <a:pt x="294" y="219"/>
                  </a:lnTo>
                  <a:lnTo>
                    <a:pt x="293" y="231"/>
                  </a:lnTo>
                  <a:lnTo>
                    <a:pt x="288" y="248"/>
                  </a:lnTo>
                  <a:lnTo>
                    <a:pt x="286" y="255"/>
                  </a:lnTo>
                  <a:lnTo>
                    <a:pt x="282" y="262"/>
                  </a:lnTo>
                  <a:lnTo>
                    <a:pt x="280" y="265"/>
                  </a:lnTo>
                  <a:lnTo>
                    <a:pt x="278" y="268"/>
                  </a:lnTo>
                  <a:lnTo>
                    <a:pt x="274" y="270"/>
                  </a:lnTo>
                  <a:lnTo>
                    <a:pt x="272" y="270"/>
                  </a:lnTo>
                  <a:lnTo>
                    <a:pt x="265" y="271"/>
                  </a:lnTo>
                  <a:lnTo>
                    <a:pt x="259" y="269"/>
                  </a:lnTo>
                  <a:lnTo>
                    <a:pt x="254" y="265"/>
                  </a:lnTo>
                  <a:lnTo>
                    <a:pt x="248" y="261"/>
                  </a:lnTo>
                  <a:lnTo>
                    <a:pt x="242" y="256"/>
                  </a:lnTo>
                  <a:lnTo>
                    <a:pt x="238" y="252"/>
                  </a:lnTo>
                  <a:lnTo>
                    <a:pt x="232" y="247"/>
                  </a:lnTo>
                  <a:lnTo>
                    <a:pt x="226" y="245"/>
                  </a:lnTo>
                  <a:lnTo>
                    <a:pt x="220" y="244"/>
                  </a:lnTo>
                  <a:lnTo>
                    <a:pt x="212" y="245"/>
                  </a:lnTo>
                  <a:lnTo>
                    <a:pt x="204" y="247"/>
                  </a:lnTo>
                  <a:lnTo>
                    <a:pt x="197" y="251"/>
                  </a:lnTo>
                  <a:lnTo>
                    <a:pt x="189" y="255"/>
                  </a:lnTo>
                  <a:lnTo>
                    <a:pt x="181" y="261"/>
                  </a:lnTo>
                  <a:lnTo>
                    <a:pt x="173" y="268"/>
                  </a:lnTo>
                  <a:lnTo>
                    <a:pt x="166" y="276"/>
                  </a:lnTo>
                  <a:lnTo>
                    <a:pt x="159" y="284"/>
                  </a:lnTo>
                  <a:lnTo>
                    <a:pt x="154" y="292"/>
                  </a:lnTo>
                  <a:lnTo>
                    <a:pt x="148" y="301"/>
                  </a:lnTo>
                  <a:lnTo>
                    <a:pt x="144" y="309"/>
                  </a:lnTo>
                  <a:lnTo>
                    <a:pt x="140" y="317"/>
                  </a:lnTo>
                  <a:lnTo>
                    <a:pt x="138" y="325"/>
                  </a:lnTo>
                  <a:lnTo>
                    <a:pt x="137" y="333"/>
                  </a:lnTo>
                  <a:lnTo>
                    <a:pt x="137" y="338"/>
                  </a:lnTo>
                  <a:lnTo>
                    <a:pt x="141" y="338"/>
                  </a:lnTo>
                  <a:lnTo>
                    <a:pt x="146" y="339"/>
                  </a:lnTo>
                  <a:lnTo>
                    <a:pt x="150" y="339"/>
                  </a:lnTo>
                  <a:lnTo>
                    <a:pt x="155" y="339"/>
                  </a:lnTo>
                  <a:lnTo>
                    <a:pt x="155" y="344"/>
                  </a:lnTo>
                  <a:lnTo>
                    <a:pt x="155" y="346"/>
                  </a:lnTo>
                  <a:lnTo>
                    <a:pt x="155" y="350"/>
                  </a:lnTo>
                  <a:lnTo>
                    <a:pt x="154" y="352"/>
                  </a:lnTo>
                  <a:lnTo>
                    <a:pt x="150" y="355"/>
                  </a:lnTo>
                  <a:lnTo>
                    <a:pt x="144" y="358"/>
                  </a:lnTo>
                  <a:lnTo>
                    <a:pt x="132" y="360"/>
                  </a:lnTo>
                  <a:lnTo>
                    <a:pt x="118" y="359"/>
                  </a:lnTo>
                  <a:lnTo>
                    <a:pt x="110" y="359"/>
                  </a:lnTo>
                  <a:lnTo>
                    <a:pt x="103" y="359"/>
                  </a:lnTo>
                  <a:lnTo>
                    <a:pt x="102" y="368"/>
                  </a:lnTo>
                  <a:lnTo>
                    <a:pt x="103" y="375"/>
                  </a:lnTo>
                  <a:lnTo>
                    <a:pt x="105" y="381"/>
                  </a:lnTo>
                  <a:lnTo>
                    <a:pt x="106" y="387"/>
                  </a:lnTo>
                  <a:lnTo>
                    <a:pt x="110" y="400"/>
                  </a:lnTo>
                  <a:lnTo>
                    <a:pt x="115" y="415"/>
                  </a:lnTo>
                  <a:lnTo>
                    <a:pt x="118" y="415"/>
                  </a:lnTo>
                  <a:lnTo>
                    <a:pt x="122" y="416"/>
                  </a:lnTo>
                  <a:lnTo>
                    <a:pt x="121" y="420"/>
                  </a:lnTo>
                  <a:lnTo>
                    <a:pt x="122" y="425"/>
                  </a:lnTo>
                  <a:lnTo>
                    <a:pt x="116" y="426"/>
                  </a:lnTo>
                  <a:lnTo>
                    <a:pt x="111" y="427"/>
                  </a:lnTo>
                  <a:lnTo>
                    <a:pt x="106" y="432"/>
                  </a:lnTo>
                  <a:lnTo>
                    <a:pt x="101" y="436"/>
                  </a:lnTo>
                  <a:lnTo>
                    <a:pt x="97" y="443"/>
                  </a:lnTo>
                  <a:lnTo>
                    <a:pt x="92" y="450"/>
                  </a:lnTo>
                  <a:lnTo>
                    <a:pt x="89" y="458"/>
                  </a:lnTo>
                  <a:lnTo>
                    <a:pt x="85" y="467"/>
                  </a:lnTo>
                  <a:lnTo>
                    <a:pt x="78" y="484"/>
                  </a:lnTo>
                  <a:lnTo>
                    <a:pt x="74" y="502"/>
                  </a:lnTo>
                  <a:lnTo>
                    <a:pt x="72" y="517"/>
                  </a:lnTo>
                  <a:lnTo>
                    <a:pt x="70" y="527"/>
                  </a:lnTo>
                  <a:lnTo>
                    <a:pt x="77" y="528"/>
                  </a:lnTo>
                  <a:lnTo>
                    <a:pt x="82" y="531"/>
                  </a:lnTo>
                  <a:lnTo>
                    <a:pt x="85" y="534"/>
                  </a:lnTo>
                  <a:lnTo>
                    <a:pt x="89" y="539"/>
                  </a:lnTo>
                  <a:lnTo>
                    <a:pt x="90" y="544"/>
                  </a:lnTo>
                  <a:lnTo>
                    <a:pt x="91" y="551"/>
                  </a:lnTo>
                  <a:lnTo>
                    <a:pt x="90" y="558"/>
                  </a:lnTo>
                  <a:lnTo>
                    <a:pt x="90" y="566"/>
                  </a:lnTo>
                  <a:lnTo>
                    <a:pt x="84" y="597"/>
                  </a:lnTo>
                  <a:lnTo>
                    <a:pt x="80" y="622"/>
                  </a:lnTo>
                  <a:lnTo>
                    <a:pt x="84" y="622"/>
                  </a:lnTo>
                  <a:lnTo>
                    <a:pt x="89" y="623"/>
                  </a:lnTo>
                  <a:lnTo>
                    <a:pt x="93" y="624"/>
                  </a:lnTo>
                  <a:lnTo>
                    <a:pt x="97" y="626"/>
                  </a:lnTo>
                  <a:lnTo>
                    <a:pt x="99" y="629"/>
                  </a:lnTo>
                  <a:lnTo>
                    <a:pt x="101" y="631"/>
                  </a:lnTo>
                  <a:lnTo>
                    <a:pt x="103" y="634"/>
                  </a:lnTo>
                  <a:lnTo>
                    <a:pt x="106" y="638"/>
                  </a:lnTo>
                  <a:lnTo>
                    <a:pt x="106" y="641"/>
                  </a:lnTo>
                  <a:lnTo>
                    <a:pt x="107" y="646"/>
                  </a:lnTo>
                  <a:lnTo>
                    <a:pt x="106" y="649"/>
                  </a:lnTo>
                  <a:lnTo>
                    <a:pt x="106" y="653"/>
                  </a:lnTo>
                  <a:lnTo>
                    <a:pt x="103" y="657"/>
                  </a:lnTo>
                  <a:lnTo>
                    <a:pt x="101" y="660"/>
                  </a:lnTo>
                  <a:lnTo>
                    <a:pt x="99" y="663"/>
                  </a:lnTo>
                  <a:lnTo>
                    <a:pt x="96" y="666"/>
                  </a:lnTo>
                  <a:lnTo>
                    <a:pt x="78" y="676"/>
                  </a:lnTo>
                  <a:lnTo>
                    <a:pt x="53" y="692"/>
                  </a:lnTo>
                  <a:lnTo>
                    <a:pt x="25" y="709"/>
                  </a:lnTo>
                  <a:lnTo>
                    <a:pt x="0" y="724"/>
                  </a:lnTo>
                  <a:lnTo>
                    <a:pt x="3" y="733"/>
                  </a:lnTo>
                  <a:lnTo>
                    <a:pt x="10" y="742"/>
                  </a:lnTo>
                  <a:lnTo>
                    <a:pt x="17" y="750"/>
                  </a:lnTo>
                  <a:lnTo>
                    <a:pt x="26" y="758"/>
                  </a:lnTo>
                  <a:lnTo>
                    <a:pt x="33" y="752"/>
                  </a:lnTo>
                  <a:lnTo>
                    <a:pt x="40" y="746"/>
                  </a:lnTo>
                  <a:lnTo>
                    <a:pt x="44" y="740"/>
                  </a:lnTo>
                  <a:lnTo>
                    <a:pt x="47" y="736"/>
                  </a:lnTo>
                  <a:lnTo>
                    <a:pt x="44" y="740"/>
                  </a:lnTo>
                  <a:lnTo>
                    <a:pt x="40" y="746"/>
                  </a:lnTo>
                  <a:lnTo>
                    <a:pt x="33" y="752"/>
                  </a:lnTo>
                  <a:lnTo>
                    <a:pt x="26" y="758"/>
                  </a:lnTo>
                  <a:lnTo>
                    <a:pt x="36" y="768"/>
                  </a:lnTo>
                  <a:lnTo>
                    <a:pt x="48" y="776"/>
                  </a:lnTo>
                  <a:lnTo>
                    <a:pt x="58" y="783"/>
                  </a:lnTo>
                  <a:lnTo>
                    <a:pt x="68" y="790"/>
                  </a:lnTo>
                  <a:lnTo>
                    <a:pt x="75" y="796"/>
                  </a:lnTo>
                  <a:lnTo>
                    <a:pt x="83" y="802"/>
                  </a:lnTo>
                  <a:lnTo>
                    <a:pt x="91" y="806"/>
                  </a:lnTo>
                  <a:lnTo>
                    <a:pt x="100" y="810"/>
                  </a:lnTo>
                  <a:lnTo>
                    <a:pt x="117" y="816"/>
                  </a:lnTo>
                  <a:lnTo>
                    <a:pt x="134" y="823"/>
                  </a:lnTo>
                  <a:lnTo>
                    <a:pt x="152" y="828"/>
                  </a:lnTo>
                  <a:lnTo>
                    <a:pt x="171" y="834"/>
                  </a:lnTo>
                  <a:lnTo>
                    <a:pt x="188" y="840"/>
                  </a:lnTo>
                  <a:lnTo>
                    <a:pt x="205" y="848"/>
                  </a:lnTo>
                  <a:lnTo>
                    <a:pt x="198" y="847"/>
                  </a:lnTo>
                  <a:lnTo>
                    <a:pt x="191" y="848"/>
                  </a:lnTo>
                  <a:lnTo>
                    <a:pt x="184" y="851"/>
                  </a:lnTo>
                  <a:lnTo>
                    <a:pt x="178" y="853"/>
                  </a:lnTo>
                  <a:lnTo>
                    <a:pt x="165" y="859"/>
                  </a:lnTo>
                  <a:lnTo>
                    <a:pt x="152" y="865"/>
                  </a:lnTo>
                  <a:lnTo>
                    <a:pt x="146" y="895"/>
                  </a:lnTo>
                  <a:lnTo>
                    <a:pt x="139" y="926"/>
                  </a:lnTo>
                  <a:lnTo>
                    <a:pt x="134" y="941"/>
                  </a:lnTo>
                  <a:lnTo>
                    <a:pt x="129" y="955"/>
                  </a:lnTo>
                  <a:lnTo>
                    <a:pt x="122" y="969"/>
                  </a:lnTo>
                  <a:lnTo>
                    <a:pt x="114" y="982"/>
                  </a:lnTo>
                  <a:lnTo>
                    <a:pt x="93" y="1003"/>
                  </a:lnTo>
                  <a:lnTo>
                    <a:pt x="74" y="1027"/>
                  </a:lnTo>
                  <a:lnTo>
                    <a:pt x="69" y="1033"/>
                  </a:lnTo>
                  <a:lnTo>
                    <a:pt x="66" y="1040"/>
                  </a:lnTo>
                  <a:lnTo>
                    <a:pt x="64" y="1047"/>
                  </a:lnTo>
                  <a:lnTo>
                    <a:pt x="62" y="1052"/>
                  </a:lnTo>
                  <a:lnTo>
                    <a:pt x="61" y="1059"/>
                  </a:lnTo>
                  <a:lnTo>
                    <a:pt x="62" y="1066"/>
                  </a:lnTo>
                  <a:lnTo>
                    <a:pt x="65" y="1073"/>
                  </a:lnTo>
                  <a:lnTo>
                    <a:pt x="69" y="1081"/>
                  </a:lnTo>
                  <a:lnTo>
                    <a:pt x="74" y="1091"/>
                  </a:lnTo>
                  <a:lnTo>
                    <a:pt x="77" y="1102"/>
                  </a:lnTo>
                  <a:lnTo>
                    <a:pt x="80" y="1116"/>
                  </a:lnTo>
                  <a:lnTo>
                    <a:pt x="81" y="1130"/>
                  </a:lnTo>
                  <a:lnTo>
                    <a:pt x="83" y="1142"/>
                  </a:lnTo>
                  <a:lnTo>
                    <a:pt x="86" y="1155"/>
                  </a:lnTo>
                  <a:lnTo>
                    <a:pt x="89" y="1159"/>
                  </a:lnTo>
                  <a:lnTo>
                    <a:pt x="91" y="1164"/>
                  </a:lnTo>
                  <a:lnTo>
                    <a:pt x="94" y="1167"/>
                  </a:lnTo>
                  <a:lnTo>
                    <a:pt x="99" y="1171"/>
                  </a:lnTo>
                  <a:lnTo>
                    <a:pt x="105" y="1173"/>
                  </a:lnTo>
                  <a:lnTo>
                    <a:pt x="110" y="1175"/>
                  </a:lnTo>
                  <a:lnTo>
                    <a:pt x="117" y="1176"/>
                  </a:lnTo>
                  <a:lnTo>
                    <a:pt x="124" y="1176"/>
                  </a:lnTo>
                  <a:lnTo>
                    <a:pt x="138" y="1176"/>
                  </a:lnTo>
                  <a:lnTo>
                    <a:pt x="152" y="1173"/>
                  </a:lnTo>
                  <a:lnTo>
                    <a:pt x="181" y="1165"/>
                  </a:lnTo>
                  <a:lnTo>
                    <a:pt x="206" y="1158"/>
                  </a:lnTo>
                  <a:lnTo>
                    <a:pt x="206" y="1172"/>
                  </a:lnTo>
                  <a:lnTo>
                    <a:pt x="208" y="1187"/>
                  </a:lnTo>
                  <a:lnTo>
                    <a:pt x="209" y="1195"/>
                  </a:lnTo>
                  <a:lnTo>
                    <a:pt x="208" y="1203"/>
                  </a:lnTo>
                  <a:lnTo>
                    <a:pt x="206" y="1209"/>
                  </a:lnTo>
                  <a:lnTo>
                    <a:pt x="201" y="1216"/>
                  </a:lnTo>
                  <a:lnTo>
                    <a:pt x="215" y="1228"/>
                  </a:lnTo>
                  <a:lnTo>
                    <a:pt x="232" y="1242"/>
                  </a:lnTo>
                  <a:lnTo>
                    <a:pt x="241" y="1249"/>
                  </a:lnTo>
                  <a:lnTo>
                    <a:pt x="250" y="1254"/>
                  </a:lnTo>
                  <a:lnTo>
                    <a:pt x="255" y="1255"/>
                  </a:lnTo>
                  <a:lnTo>
                    <a:pt x="258" y="1255"/>
                  </a:lnTo>
                  <a:lnTo>
                    <a:pt x="263" y="1254"/>
                  </a:lnTo>
                  <a:lnTo>
                    <a:pt x="265" y="1252"/>
                  </a:lnTo>
                  <a:lnTo>
                    <a:pt x="271" y="1247"/>
                  </a:lnTo>
                  <a:lnTo>
                    <a:pt x="275" y="1242"/>
                  </a:lnTo>
                  <a:lnTo>
                    <a:pt x="278" y="1238"/>
                  </a:lnTo>
                  <a:lnTo>
                    <a:pt x="281" y="1232"/>
                  </a:lnTo>
                  <a:lnTo>
                    <a:pt x="285" y="1224"/>
                  </a:lnTo>
                  <a:lnTo>
                    <a:pt x="287" y="1216"/>
                  </a:lnTo>
                  <a:lnTo>
                    <a:pt x="290" y="1208"/>
                  </a:lnTo>
                  <a:lnTo>
                    <a:pt x="296" y="1201"/>
                  </a:lnTo>
                  <a:lnTo>
                    <a:pt x="299" y="1198"/>
                  </a:lnTo>
                  <a:lnTo>
                    <a:pt x="304" y="1196"/>
                  </a:lnTo>
                  <a:lnTo>
                    <a:pt x="311" y="1192"/>
                  </a:lnTo>
                  <a:lnTo>
                    <a:pt x="318" y="1190"/>
                  </a:lnTo>
                  <a:lnTo>
                    <a:pt x="322" y="1188"/>
                  </a:lnTo>
                  <a:lnTo>
                    <a:pt x="327" y="1185"/>
                  </a:lnTo>
                  <a:lnTo>
                    <a:pt x="331" y="1182"/>
                  </a:lnTo>
                  <a:lnTo>
                    <a:pt x="334" y="1179"/>
                  </a:lnTo>
                  <a:lnTo>
                    <a:pt x="339" y="1171"/>
                  </a:lnTo>
                  <a:lnTo>
                    <a:pt x="344" y="1162"/>
                  </a:lnTo>
                  <a:lnTo>
                    <a:pt x="348" y="1155"/>
                  </a:lnTo>
                  <a:lnTo>
                    <a:pt x="353" y="1148"/>
                  </a:lnTo>
                  <a:lnTo>
                    <a:pt x="356" y="1144"/>
                  </a:lnTo>
                  <a:lnTo>
                    <a:pt x="361" y="1143"/>
                  </a:lnTo>
                  <a:lnTo>
                    <a:pt x="365" y="1142"/>
                  </a:lnTo>
                  <a:lnTo>
                    <a:pt x="370" y="1142"/>
                  </a:lnTo>
                  <a:lnTo>
                    <a:pt x="380" y="1141"/>
                  </a:lnTo>
                  <a:lnTo>
                    <a:pt x="390" y="1139"/>
                  </a:lnTo>
                  <a:lnTo>
                    <a:pt x="400" y="1136"/>
                  </a:lnTo>
                  <a:lnTo>
                    <a:pt x="408" y="1132"/>
                  </a:lnTo>
                  <a:lnTo>
                    <a:pt x="420" y="1127"/>
                  </a:lnTo>
                  <a:lnTo>
                    <a:pt x="433" y="1124"/>
                  </a:lnTo>
                  <a:lnTo>
                    <a:pt x="439" y="1123"/>
                  </a:lnTo>
                  <a:lnTo>
                    <a:pt x="446" y="1124"/>
                  </a:lnTo>
                  <a:lnTo>
                    <a:pt x="453" y="1126"/>
                  </a:lnTo>
                  <a:lnTo>
                    <a:pt x="461" y="1131"/>
                  </a:lnTo>
                  <a:lnTo>
                    <a:pt x="468" y="1135"/>
                  </a:lnTo>
                  <a:lnTo>
                    <a:pt x="474" y="1140"/>
                  </a:lnTo>
                  <a:lnTo>
                    <a:pt x="479" y="1146"/>
                  </a:lnTo>
                  <a:lnTo>
                    <a:pt x="485" y="1151"/>
                  </a:lnTo>
                  <a:lnTo>
                    <a:pt x="493" y="1163"/>
                  </a:lnTo>
                  <a:lnTo>
                    <a:pt x="501" y="1175"/>
                  </a:lnTo>
                  <a:lnTo>
                    <a:pt x="508" y="1188"/>
                  </a:lnTo>
                  <a:lnTo>
                    <a:pt x="515" y="1200"/>
                  </a:lnTo>
                  <a:lnTo>
                    <a:pt x="523" y="1213"/>
                  </a:lnTo>
                  <a:lnTo>
                    <a:pt x="533" y="1225"/>
                  </a:lnTo>
                  <a:lnTo>
                    <a:pt x="545" y="1240"/>
                  </a:lnTo>
                  <a:lnTo>
                    <a:pt x="561" y="1253"/>
                  </a:lnTo>
                  <a:lnTo>
                    <a:pt x="577" y="1265"/>
                  </a:lnTo>
                  <a:lnTo>
                    <a:pt x="593" y="1277"/>
                  </a:lnTo>
                  <a:lnTo>
                    <a:pt x="627" y="1299"/>
                  </a:lnTo>
                  <a:lnTo>
                    <a:pt x="659" y="1322"/>
                  </a:lnTo>
                  <a:lnTo>
                    <a:pt x="679" y="1333"/>
                  </a:lnTo>
                  <a:lnTo>
                    <a:pt x="706" y="1347"/>
                  </a:lnTo>
                  <a:lnTo>
                    <a:pt x="720" y="1354"/>
                  </a:lnTo>
                  <a:lnTo>
                    <a:pt x="731" y="1362"/>
                  </a:lnTo>
                  <a:lnTo>
                    <a:pt x="735" y="1365"/>
                  </a:lnTo>
                  <a:lnTo>
                    <a:pt x="739" y="1369"/>
                  </a:lnTo>
                  <a:lnTo>
                    <a:pt x="741" y="1373"/>
                  </a:lnTo>
                  <a:lnTo>
                    <a:pt x="742" y="1377"/>
                  </a:lnTo>
                  <a:lnTo>
                    <a:pt x="742" y="1381"/>
                  </a:lnTo>
                  <a:lnTo>
                    <a:pt x="741" y="1385"/>
                  </a:lnTo>
                  <a:lnTo>
                    <a:pt x="738" y="1388"/>
                  </a:lnTo>
                  <a:lnTo>
                    <a:pt x="734" y="1392"/>
                  </a:lnTo>
                  <a:lnTo>
                    <a:pt x="724" y="1397"/>
                  </a:lnTo>
                  <a:lnTo>
                    <a:pt x="712" y="1401"/>
                  </a:lnTo>
                  <a:lnTo>
                    <a:pt x="685" y="1405"/>
                  </a:lnTo>
                  <a:lnTo>
                    <a:pt x="667" y="1410"/>
                  </a:lnTo>
                  <a:lnTo>
                    <a:pt x="661" y="1419"/>
                  </a:lnTo>
                  <a:lnTo>
                    <a:pt x="657" y="1430"/>
                  </a:lnTo>
                  <a:lnTo>
                    <a:pt x="656" y="1436"/>
                  </a:lnTo>
                  <a:lnTo>
                    <a:pt x="655" y="1442"/>
                  </a:lnTo>
                  <a:lnTo>
                    <a:pt x="656" y="1447"/>
                  </a:lnTo>
                  <a:lnTo>
                    <a:pt x="656" y="1453"/>
                  </a:lnTo>
                  <a:lnTo>
                    <a:pt x="663" y="1455"/>
                  </a:lnTo>
                  <a:lnTo>
                    <a:pt x="667" y="1459"/>
                  </a:lnTo>
                  <a:lnTo>
                    <a:pt x="673" y="1462"/>
                  </a:lnTo>
                  <a:lnTo>
                    <a:pt x="676" y="1466"/>
                  </a:lnTo>
                  <a:lnTo>
                    <a:pt x="685" y="1475"/>
                  </a:lnTo>
                  <a:lnTo>
                    <a:pt x="692" y="1484"/>
                  </a:lnTo>
                  <a:lnTo>
                    <a:pt x="700" y="1493"/>
                  </a:lnTo>
                  <a:lnTo>
                    <a:pt x="708" y="1501"/>
                  </a:lnTo>
                  <a:lnTo>
                    <a:pt x="714" y="1504"/>
                  </a:lnTo>
                  <a:lnTo>
                    <a:pt x="718" y="1507"/>
                  </a:lnTo>
                  <a:lnTo>
                    <a:pt x="724" y="1509"/>
                  </a:lnTo>
                  <a:lnTo>
                    <a:pt x="731" y="1510"/>
                  </a:lnTo>
                  <a:lnTo>
                    <a:pt x="732" y="1518"/>
                  </a:lnTo>
                  <a:lnTo>
                    <a:pt x="733" y="1525"/>
                  </a:lnTo>
                  <a:lnTo>
                    <a:pt x="734" y="1530"/>
                  </a:lnTo>
                  <a:lnTo>
                    <a:pt x="737" y="1535"/>
                  </a:lnTo>
                  <a:lnTo>
                    <a:pt x="739" y="1538"/>
                  </a:lnTo>
                  <a:lnTo>
                    <a:pt x="742" y="1541"/>
                  </a:lnTo>
                  <a:lnTo>
                    <a:pt x="746" y="1543"/>
                  </a:lnTo>
                  <a:lnTo>
                    <a:pt x="749" y="1545"/>
                  </a:lnTo>
                  <a:lnTo>
                    <a:pt x="758" y="1546"/>
                  </a:lnTo>
                  <a:lnTo>
                    <a:pt x="767" y="1546"/>
                  </a:lnTo>
                  <a:lnTo>
                    <a:pt x="778" y="1545"/>
                  </a:lnTo>
                  <a:lnTo>
                    <a:pt x="789" y="1543"/>
                  </a:lnTo>
                  <a:lnTo>
                    <a:pt x="804" y="1540"/>
                  </a:lnTo>
                  <a:lnTo>
                    <a:pt x="817" y="1538"/>
                  </a:lnTo>
                  <a:lnTo>
                    <a:pt x="828" y="1540"/>
                  </a:lnTo>
                  <a:lnTo>
                    <a:pt x="836" y="1541"/>
                  </a:lnTo>
                  <a:lnTo>
                    <a:pt x="844" y="1542"/>
                  </a:lnTo>
                  <a:lnTo>
                    <a:pt x="849" y="1544"/>
                  </a:lnTo>
                  <a:lnTo>
                    <a:pt x="855" y="1546"/>
                  </a:lnTo>
                  <a:lnTo>
                    <a:pt x="860" y="1550"/>
                  </a:lnTo>
                  <a:lnTo>
                    <a:pt x="863" y="1554"/>
                  </a:lnTo>
                  <a:lnTo>
                    <a:pt x="866" y="1559"/>
                  </a:lnTo>
                  <a:lnTo>
                    <a:pt x="870" y="1569"/>
                  </a:lnTo>
                  <a:lnTo>
                    <a:pt x="872" y="1582"/>
                  </a:lnTo>
                  <a:lnTo>
                    <a:pt x="874" y="1597"/>
                  </a:lnTo>
                  <a:lnTo>
                    <a:pt x="876" y="1614"/>
                  </a:lnTo>
                  <a:lnTo>
                    <a:pt x="882" y="1612"/>
                  </a:lnTo>
                  <a:lnTo>
                    <a:pt x="890" y="1614"/>
                  </a:lnTo>
                  <a:lnTo>
                    <a:pt x="897" y="1615"/>
                  </a:lnTo>
                  <a:lnTo>
                    <a:pt x="905" y="1617"/>
                  </a:lnTo>
                  <a:lnTo>
                    <a:pt x="919" y="1623"/>
                  </a:lnTo>
                  <a:lnTo>
                    <a:pt x="934" y="1631"/>
                  </a:lnTo>
                  <a:lnTo>
                    <a:pt x="947" y="1639"/>
                  </a:lnTo>
                  <a:lnTo>
                    <a:pt x="961" y="1647"/>
                  </a:lnTo>
                  <a:lnTo>
                    <a:pt x="976" y="1653"/>
                  </a:lnTo>
                  <a:lnTo>
                    <a:pt x="989" y="1658"/>
                  </a:lnTo>
                  <a:lnTo>
                    <a:pt x="1003" y="1660"/>
                  </a:lnTo>
                  <a:lnTo>
                    <a:pt x="1013" y="1664"/>
                  </a:lnTo>
                  <a:lnTo>
                    <a:pt x="1022" y="1668"/>
                  </a:lnTo>
                  <a:lnTo>
                    <a:pt x="1029" y="1673"/>
                  </a:lnTo>
                  <a:lnTo>
                    <a:pt x="1034" y="1680"/>
                  </a:lnTo>
                  <a:lnTo>
                    <a:pt x="1038" y="1688"/>
                  </a:lnTo>
                  <a:lnTo>
                    <a:pt x="1041" y="1697"/>
                  </a:lnTo>
                  <a:lnTo>
                    <a:pt x="1042" y="1709"/>
                  </a:lnTo>
                  <a:lnTo>
                    <a:pt x="1068" y="1709"/>
                  </a:lnTo>
                  <a:lnTo>
                    <a:pt x="1093" y="1709"/>
                  </a:lnTo>
                  <a:lnTo>
                    <a:pt x="1106" y="1709"/>
                  </a:lnTo>
                  <a:lnTo>
                    <a:pt x="1118" y="1709"/>
                  </a:lnTo>
                  <a:lnTo>
                    <a:pt x="1131" y="1710"/>
                  </a:lnTo>
                  <a:lnTo>
                    <a:pt x="1143" y="1713"/>
                  </a:lnTo>
                  <a:lnTo>
                    <a:pt x="1152" y="1715"/>
                  </a:lnTo>
                  <a:lnTo>
                    <a:pt x="1160" y="1715"/>
                  </a:lnTo>
                  <a:lnTo>
                    <a:pt x="1169" y="1715"/>
                  </a:lnTo>
                  <a:lnTo>
                    <a:pt x="1177" y="1715"/>
                  </a:lnTo>
                  <a:lnTo>
                    <a:pt x="1193" y="1713"/>
                  </a:lnTo>
                  <a:lnTo>
                    <a:pt x="1209" y="1709"/>
                  </a:lnTo>
                  <a:lnTo>
                    <a:pt x="1225" y="1706"/>
                  </a:lnTo>
                  <a:lnTo>
                    <a:pt x="1240" y="1704"/>
                  </a:lnTo>
                  <a:lnTo>
                    <a:pt x="1248" y="1704"/>
                  </a:lnTo>
                  <a:lnTo>
                    <a:pt x="1256" y="1704"/>
                  </a:lnTo>
                  <a:lnTo>
                    <a:pt x="1263" y="1704"/>
                  </a:lnTo>
                  <a:lnTo>
                    <a:pt x="1271" y="1705"/>
                  </a:lnTo>
                  <a:lnTo>
                    <a:pt x="1272" y="1718"/>
                  </a:lnTo>
                  <a:lnTo>
                    <a:pt x="1272" y="1732"/>
                  </a:lnTo>
                  <a:lnTo>
                    <a:pt x="1272" y="1746"/>
                  </a:lnTo>
                  <a:lnTo>
                    <a:pt x="1273" y="1759"/>
                  </a:lnTo>
                  <a:lnTo>
                    <a:pt x="1281" y="1757"/>
                  </a:lnTo>
                  <a:lnTo>
                    <a:pt x="1289" y="1756"/>
                  </a:lnTo>
                  <a:lnTo>
                    <a:pt x="1297" y="1756"/>
                  </a:lnTo>
                  <a:lnTo>
                    <a:pt x="1305" y="1757"/>
                  </a:lnTo>
                  <a:lnTo>
                    <a:pt x="1306" y="1762"/>
                  </a:lnTo>
                  <a:lnTo>
                    <a:pt x="1308" y="1766"/>
                  </a:lnTo>
                  <a:lnTo>
                    <a:pt x="1311" y="1768"/>
                  </a:lnTo>
                  <a:lnTo>
                    <a:pt x="1314" y="1771"/>
                  </a:lnTo>
                  <a:lnTo>
                    <a:pt x="1321" y="1773"/>
                  </a:lnTo>
                  <a:lnTo>
                    <a:pt x="1329" y="1774"/>
                  </a:lnTo>
                  <a:lnTo>
                    <a:pt x="1333" y="1774"/>
                  </a:lnTo>
                  <a:lnTo>
                    <a:pt x="1337" y="1775"/>
                  </a:lnTo>
                  <a:lnTo>
                    <a:pt x="1340" y="1778"/>
                  </a:lnTo>
                  <a:lnTo>
                    <a:pt x="1344" y="1780"/>
                  </a:lnTo>
                  <a:lnTo>
                    <a:pt x="1346" y="1784"/>
                  </a:lnTo>
                  <a:lnTo>
                    <a:pt x="1348" y="1789"/>
                  </a:lnTo>
                  <a:lnTo>
                    <a:pt x="1348" y="1796"/>
                  </a:lnTo>
                  <a:lnTo>
                    <a:pt x="1348" y="1805"/>
                  </a:lnTo>
                  <a:lnTo>
                    <a:pt x="1361" y="1805"/>
                  </a:lnTo>
                  <a:lnTo>
                    <a:pt x="1372" y="1805"/>
                  </a:lnTo>
                  <a:lnTo>
                    <a:pt x="1385" y="1805"/>
                  </a:lnTo>
                  <a:lnTo>
                    <a:pt x="1396" y="1804"/>
                  </a:lnTo>
                  <a:lnTo>
                    <a:pt x="1408" y="1788"/>
                  </a:lnTo>
                  <a:lnTo>
                    <a:pt x="1424" y="1765"/>
                  </a:lnTo>
                  <a:lnTo>
                    <a:pt x="1445" y="1738"/>
                  </a:lnTo>
                  <a:lnTo>
                    <a:pt x="1465" y="1712"/>
                  </a:lnTo>
                  <a:lnTo>
                    <a:pt x="1454" y="1707"/>
                  </a:lnTo>
                  <a:lnTo>
                    <a:pt x="1443" y="1702"/>
                  </a:lnTo>
                  <a:lnTo>
                    <a:pt x="1437" y="1699"/>
                  </a:lnTo>
                  <a:lnTo>
                    <a:pt x="1432" y="1696"/>
                  </a:lnTo>
                  <a:lnTo>
                    <a:pt x="1429" y="1692"/>
                  </a:lnTo>
                  <a:lnTo>
                    <a:pt x="1426" y="1688"/>
                  </a:lnTo>
                  <a:lnTo>
                    <a:pt x="1424" y="1683"/>
                  </a:lnTo>
                  <a:lnTo>
                    <a:pt x="1423" y="1679"/>
                  </a:lnTo>
                  <a:lnTo>
                    <a:pt x="1422" y="1673"/>
                  </a:lnTo>
                  <a:lnTo>
                    <a:pt x="1423" y="1668"/>
                  </a:lnTo>
                  <a:lnTo>
                    <a:pt x="1426" y="1659"/>
                  </a:lnTo>
                  <a:lnTo>
                    <a:pt x="1430" y="1650"/>
                  </a:lnTo>
                  <a:lnTo>
                    <a:pt x="1441" y="1632"/>
                  </a:lnTo>
                  <a:lnTo>
                    <a:pt x="1454" y="1617"/>
                  </a:lnTo>
                  <a:lnTo>
                    <a:pt x="1464" y="1606"/>
                  </a:lnTo>
                  <a:lnTo>
                    <a:pt x="1473" y="1594"/>
                  </a:lnTo>
                  <a:lnTo>
                    <a:pt x="1482" y="1582"/>
                  </a:lnTo>
                  <a:lnTo>
                    <a:pt x="1490" y="1569"/>
                  </a:lnTo>
                  <a:lnTo>
                    <a:pt x="1505" y="1543"/>
                  </a:lnTo>
                  <a:lnTo>
                    <a:pt x="1520" y="1516"/>
                  </a:lnTo>
                  <a:lnTo>
                    <a:pt x="1529" y="1494"/>
                  </a:lnTo>
                  <a:lnTo>
                    <a:pt x="1538" y="1469"/>
                  </a:lnTo>
                  <a:lnTo>
                    <a:pt x="1543" y="1458"/>
                  </a:lnTo>
                  <a:lnTo>
                    <a:pt x="1549" y="1447"/>
                  </a:lnTo>
                  <a:lnTo>
                    <a:pt x="1554" y="1437"/>
                  </a:lnTo>
                  <a:lnTo>
                    <a:pt x="1561" y="1429"/>
                  </a:lnTo>
                  <a:lnTo>
                    <a:pt x="1563" y="1421"/>
                  </a:lnTo>
                  <a:lnTo>
                    <a:pt x="1566" y="1412"/>
                  </a:lnTo>
                  <a:lnTo>
                    <a:pt x="1576" y="1412"/>
                  </a:lnTo>
                  <a:lnTo>
                    <a:pt x="1585" y="1411"/>
                  </a:lnTo>
                  <a:lnTo>
                    <a:pt x="1594" y="1411"/>
                  </a:lnTo>
                  <a:lnTo>
                    <a:pt x="1602" y="1411"/>
                  </a:lnTo>
                  <a:lnTo>
                    <a:pt x="1604" y="1405"/>
                  </a:lnTo>
                  <a:lnTo>
                    <a:pt x="1604" y="1401"/>
                  </a:lnTo>
                  <a:lnTo>
                    <a:pt x="1604" y="1395"/>
                  </a:lnTo>
                  <a:lnTo>
                    <a:pt x="1603" y="1390"/>
                  </a:lnTo>
                  <a:lnTo>
                    <a:pt x="1601" y="1387"/>
                  </a:lnTo>
                  <a:lnTo>
                    <a:pt x="1597" y="1384"/>
                  </a:lnTo>
                  <a:lnTo>
                    <a:pt x="1594" y="1381"/>
                  </a:lnTo>
                  <a:lnTo>
                    <a:pt x="1588" y="1380"/>
                  </a:lnTo>
                  <a:lnTo>
                    <a:pt x="1579" y="1356"/>
                  </a:lnTo>
                  <a:lnTo>
                    <a:pt x="1570" y="1331"/>
                  </a:lnTo>
                  <a:lnTo>
                    <a:pt x="1567" y="1319"/>
                  </a:lnTo>
                  <a:lnTo>
                    <a:pt x="1566" y="1305"/>
                  </a:lnTo>
                  <a:lnTo>
                    <a:pt x="1566" y="1299"/>
                  </a:lnTo>
                  <a:lnTo>
                    <a:pt x="1566" y="1292"/>
                  </a:lnTo>
                  <a:lnTo>
                    <a:pt x="1567" y="1287"/>
                  </a:lnTo>
                  <a:lnTo>
                    <a:pt x="1569" y="1280"/>
                  </a:lnTo>
                  <a:lnTo>
                    <a:pt x="1571" y="1279"/>
                  </a:lnTo>
                  <a:lnTo>
                    <a:pt x="1575" y="1277"/>
                  </a:lnTo>
                  <a:lnTo>
                    <a:pt x="1576" y="1274"/>
                  </a:lnTo>
                  <a:lnTo>
                    <a:pt x="1578" y="1272"/>
                  </a:lnTo>
                  <a:lnTo>
                    <a:pt x="1580" y="1265"/>
                  </a:lnTo>
                  <a:lnTo>
                    <a:pt x="1582" y="1258"/>
                  </a:lnTo>
                  <a:lnTo>
                    <a:pt x="1583" y="1252"/>
                  </a:lnTo>
                  <a:lnTo>
                    <a:pt x="1583" y="1244"/>
                  </a:lnTo>
                  <a:lnTo>
                    <a:pt x="1585" y="1237"/>
                  </a:lnTo>
                  <a:lnTo>
                    <a:pt x="1587" y="1231"/>
                  </a:lnTo>
                  <a:lnTo>
                    <a:pt x="1593" y="1224"/>
                  </a:lnTo>
                  <a:lnTo>
                    <a:pt x="1599" y="1220"/>
                  </a:lnTo>
                  <a:lnTo>
                    <a:pt x="1604" y="1217"/>
                  </a:lnTo>
                  <a:lnTo>
                    <a:pt x="1610" y="1215"/>
                  </a:lnTo>
                  <a:lnTo>
                    <a:pt x="1616" y="1214"/>
                  </a:lnTo>
                  <a:lnTo>
                    <a:pt x="1623" y="1213"/>
                  </a:lnTo>
                  <a:lnTo>
                    <a:pt x="1628" y="1209"/>
                  </a:lnTo>
                  <a:lnTo>
                    <a:pt x="1634" y="1205"/>
                  </a:lnTo>
                  <a:lnTo>
                    <a:pt x="1638" y="1198"/>
                  </a:lnTo>
                  <a:lnTo>
                    <a:pt x="1641" y="1192"/>
                  </a:lnTo>
                  <a:lnTo>
                    <a:pt x="1643" y="1184"/>
                  </a:lnTo>
                  <a:lnTo>
                    <a:pt x="1643" y="1177"/>
                  </a:lnTo>
                  <a:lnTo>
                    <a:pt x="1643" y="1160"/>
                  </a:lnTo>
                  <a:lnTo>
                    <a:pt x="1640" y="1143"/>
                  </a:lnTo>
                  <a:lnTo>
                    <a:pt x="1636" y="1126"/>
                  </a:lnTo>
                  <a:lnTo>
                    <a:pt x="1633" y="1109"/>
                  </a:lnTo>
                  <a:lnTo>
                    <a:pt x="1632" y="1101"/>
                  </a:lnTo>
                  <a:lnTo>
                    <a:pt x="1632" y="1093"/>
                  </a:lnTo>
                  <a:lnTo>
                    <a:pt x="1633" y="1086"/>
                  </a:lnTo>
                  <a:lnTo>
                    <a:pt x="1634" y="1080"/>
                  </a:lnTo>
                  <a:lnTo>
                    <a:pt x="1637" y="1073"/>
                  </a:lnTo>
                  <a:lnTo>
                    <a:pt x="1642" y="1066"/>
                  </a:lnTo>
                  <a:lnTo>
                    <a:pt x="1649" y="1062"/>
                  </a:lnTo>
                  <a:lnTo>
                    <a:pt x="1654" y="1059"/>
                  </a:lnTo>
                  <a:lnTo>
                    <a:pt x="1669" y="1053"/>
                  </a:lnTo>
                  <a:lnTo>
                    <a:pt x="1684" y="1049"/>
                  </a:lnTo>
                  <a:lnTo>
                    <a:pt x="1692" y="1045"/>
                  </a:lnTo>
                  <a:lnTo>
                    <a:pt x="1699" y="1041"/>
                  </a:lnTo>
                  <a:lnTo>
                    <a:pt x="1705" y="1036"/>
                  </a:lnTo>
                  <a:lnTo>
                    <a:pt x="1710" y="1031"/>
                  </a:lnTo>
                  <a:lnTo>
                    <a:pt x="1714" y="1024"/>
                  </a:lnTo>
                  <a:lnTo>
                    <a:pt x="1717" y="1017"/>
                  </a:lnTo>
                  <a:lnTo>
                    <a:pt x="1720" y="1009"/>
                  </a:lnTo>
                  <a:lnTo>
                    <a:pt x="1724" y="1000"/>
                  </a:lnTo>
                  <a:lnTo>
                    <a:pt x="1727" y="986"/>
                  </a:lnTo>
                  <a:lnTo>
                    <a:pt x="1731" y="971"/>
                  </a:lnTo>
                  <a:lnTo>
                    <a:pt x="1733" y="963"/>
                  </a:lnTo>
                  <a:lnTo>
                    <a:pt x="1735" y="957"/>
                  </a:lnTo>
                  <a:lnTo>
                    <a:pt x="1740" y="951"/>
                  </a:lnTo>
                  <a:lnTo>
                    <a:pt x="1746" y="945"/>
                  </a:lnTo>
                  <a:lnTo>
                    <a:pt x="1751" y="942"/>
                  </a:lnTo>
                  <a:lnTo>
                    <a:pt x="1758" y="939"/>
                  </a:lnTo>
                  <a:lnTo>
                    <a:pt x="1766" y="938"/>
                  </a:lnTo>
                  <a:lnTo>
                    <a:pt x="1774" y="937"/>
                  </a:lnTo>
                  <a:lnTo>
                    <a:pt x="1791" y="936"/>
                  </a:lnTo>
                  <a:lnTo>
                    <a:pt x="1806" y="935"/>
                  </a:lnTo>
                  <a:lnTo>
                    <a:pt x="1809" y="925"/>
                  </a:lnTo>
                  <a:lnTo>
                    <a:pt x="1816" y="914"/>
                  </a:lnTo>
                  <a:lnTo>
                    <a:pt x="1823" y="904"/>
                  </a:lnTo>
                  <a:lnTo>
                    <a:pt x="1831" y="893"/>
                  </a:lnTo>
                  <a:lnTo>
                    <a:pt x="1840" y="883"/>
                  </a:lnTo>
                  <a:lnTo>
                    <a:pt x="1848" y="872"/>
                  </a:lnTo>
                  <a:lnTo>
                    <a:pt x="1855" y="862"/>
                  </a:lnTo>
                  <a:lnTo>
                    <a:pt x="1861" y="852"/>
                  </a:lnTo>
                  <a:lnTo>
                    <a:pt x="1866" y="843"/>
                  </a:lnTo>
                  <a:lnTo>
                    <a:pt x="1871" y="836"/>
                  </a:lnTo>
                  <a:lnTo>
                    <a:pt x="1875" y="830"/>
                  </a:lnTo>
                  <a:lnTo>
                    <a:pt x="1880" y="828"/>
                  </a:lnTo>
                  <a:lnTo>
                    <a:pt x="1887" y="826"/>
                  </a:lnTo>
                  <a:lnTo>
                    <a:pt x="1894" y="824"/>
                  </a:lnTo>
                  <a:lnTo>
                    <a:pt x="1903" y="826"/>
                  </a:lnTo>
                  <a:lnTo>
                    <a:pt x="1915" y="828"/>
                  </a:lnTo>
                  <a:lnTo>
                    <a:pt x="1920" y="828"/>
                  </a:lnTo>
                  <a:lnTo>
                    <a:pt x="1924" y="827"/>
                  </a:lnTo>
                  <a:lnTo>
                    <a:pt x="1927" y="824"/>
                  </a:lnTo>
                  <a:lnTo>
                    <a:pt x="1928" y="822"/>
                  </a:lnTo>
                  <a:lnTo>
                    <a:pt x="1929" y="819"/>
                  </a:lnTo>
                  <a:lnTo>
                    <a:pt x="1928" y="814"/>
                  </a:lnTo>
                  <a:lnTo>
                    <a:pt x="1927" y="810"/>
                  </a:lnTo>
                  <a:lnTo>
                    <a:pt x="1924" y="804"/>
                  </a:lnTo>
                  <a:lnTo>
                    <a:pt x="1914" y="786"/>
                  </a:lnTo>
                  <a:lnTo>
                    <a:pt x="1908" y="777"/>
                  </a:lnTo>
                  <a:lnTo>
                    <a:pt x="1898" y="764"/>
                  </a:lnTo>
                  <a:lnTo>
                    <a:pt x="1889" y="753"/>
                  </a:lnTo>
                  <a:lnTo>
                    <a:pt x="1883" y="748"/>
                  </a:lnTo>
                  <a:lnTo>
                    <a:pt x="1876" y="745"/>
                  </a:lnTo>
                  <a:lnTo>
                    <a:pt x="1870" y="742"/>
                  </a:lnTo>
                  <a:lnTo>
                    <a:pt x="1861" y="740"/>
                  </a:lnTo>
                  <a:lnTo>
                    <a:pt x="1837" y="738"/>
                  </a:lnTo>
                  <a:lnTo>
                    <a:pt x="1821" y="736"/>
                  </a:lnTo>
                  <a:lnTo>
                    <a:pt x="1814" y="732"/>
                  </a:lnTo>
                  <a:lnTo>
                    <a:pt x="1807" y="727"/>
                  </a:lnTo>
                  <a:lnTo>
                    <a:pt x="1800" y="719"/>
                  </a:lnTo>
                  <a:lnTo>
                    <a:pt x="1792" y="707"/>
                  </a:lnTo>
                  <a:lnTo>
                    <a:pt x="1783" y="688"/>
                  </a:lnTo>
                  <a:lnTo>
                    <a:pt x="1776" y="672"/>
                  </a:lnTo>
                  <a:lnTo>
                    <a:pt x="1772" y="664"/>
                  </a:lnTo>
                  <a:lnTo>
                    <a:pt x="1766" y="658"/>
                  </a:lnTo>
                  <a:lnTo>
                    <a:pt x="1763" y="655"/>
                  </a:lnTo>
                  <a:lnTo>
                    <a:pt x="1759" y="653"/>
                  </a:lnTo>
                  <a:lnTo>
                    <a:pt x="1755" y="650"/>
                  </a:lnTo>
                  <a:lnTo>
                    <a:pt x="1750" y="648"/>
                  </a:lnTo>
                  <a:lnTo>
                    <a:pt x="1740" y="647"/>
                  </a:lnTo>
                  <a:lnTo>
                    <a:pt x="1731" y="646"/>
                  </a:lnTo>
                  <a:lnTo>
                    <a:pt x="1720" y="645"/>
                  </a:lnTo>
                  <a:lnTo>
                    <a:pt x="1710" y="641"/>
                  </a:lnTo>
                  <a:lnTo>
                    <a:pt x="1697" y="633"/>
                  </a:lnTo>
                  <a:lnTo>
                    <a:pt x="1685" y="624"/>
                  </a:lnTo>
                  <a:lnTo>
                    <a:pt x="1678" y="619"/>
                  </a:lnTo>
                  <a:lnTo>
                    <a:pt x="1673" y="615"/>
                  </a:lnTo>
                  <a:lnTo>
                    <a:pt x="1666" y="612"/>
                  </a:lnTo>
                  <a:lnTo>
                    <a:pt x="1659" y="608"/>
                  </a:lnTo>
                  <a:lnTo>
                    <a:pt x="1640" y="602"/>
                  </a:lnTo>
                  <a:lnTo>
                    <a:pt x="1620" y="598"/>
                  </a:lnTo>
                  <a:lnTo>
                    <a:pt x="1600" y="596"/>
                  </a:lnTo>
                  <a:lnTo>
                    <a:pt x="1579" y="593"/>
                  </a:lnTo>
                  <a:lnTo>
                    <a:pt x="1561" y="593"/>
                  </a:lnTo>
                  <a:lnTo>
                    <a:pt x="1539" y="592"/>
                  </a:lnTo>
                  <a:lnTo>
                    <a:pt x="1529" y="591"/>
                  </a:lnTo>
                  <a:lnTo>
                    <a:pt x="1519" y="589"/>
                  </a:lnTo>
                  <a:lnTo>
                    <a:pt x="1515" y="586"/>
                  </a:lnTo>
                  <a:lnTo>
                    <a:pt x="1511" y="584"/>
                  </a:lnTo>
                  <a:lnTo>
                    <a:pt x="1508" y="582"/>
                  </a:lnTo>
                  <a:lnTo>
                    <a:pt x="1505" y="579"/>
                  </a:lnTo>
                  <a:lnTo>
                    <a:pt x="1498" y="568"/>
                  </a:lnTo>
                  <a:lnTo>
                    <a:pt x="1493" y="556"/>
                  </a:lnTo>
                  <a:lnTo>
                    <a:pt x="1489" y="542"/>
                  </a:lnTo>
                  <a:lnTo>
                    <a:pt x="1486" y="528"/>
                  </a:lnTo>
                  <a:lnTo>
                    <a:pt x="1485" y="514"/>
                  </a:lnTo>
                  <a:lnTo>
                    <a:pt x="1485" y="500"/>
                  </a:lnTo>
                  <a:lnTo>
                    <a:pt x="1486" y="486"/>
                  </a:lnTo>
                  <a:lnTo>
                    <a:pt x="1487" y="475"/>
                  </a:lnTo>
                  <a:lnTo>
                    <a:pt x="1480" y="474"/>
                  </a:lnTo>
                  <a:lnTo>
                    <a:pt x="1473" y="471"/>
                  </a:lnTo>
                  <a:lnTo>
                    <a:pt x="1467" y="468"/>
                  </a:lnTo>
                  <a:lnTo>
                    <a:pt x="1462" y="463"/>
                  </a:lnTo>
                  <a:lnTo>
                    <a:pt x="1453" y="453"/>
                  </a:lnTo>
                  <a:lnTo>
                    <a:pt x="1446" y="442"/>
                  </a:lnTo>
                  <a:lnTo>
                    <a:pt x="1441" y="432"/>
                  </a:lnTo>
                  <a:lnTo>
                    <a:pt x="1436" y="420"/>
                  </a:lnTo>
                  <a:lnTo>
                    <a:pt x="1429" y="415"/>
                  </a:lnTo>
                  <a:lnTo>
                    <a:pt x="1421" y="410"/>
                  </a:lnTo>
                  <a:lnTo>
                    <a:pt x="1413" y="405"/>
                  </a:lnTo>
                  <a:lnTo>
                    <a:pt x="1404" y="403"/>
                  </a:lnTo>
                  <a:lnTo>
                    <a:pt x="1394" y="402"/>
                  </a:lnTo>
                  <a:lnTo>
                    <a:pt x="1382" y="402"/>
                  </a:lnTo>
                  <a:lnTo>
                    <a:pt x="1375" y="403"/>
                  </a:lnTo>
                  <a:lnTo>
                    <a:pt x="1369" y="402"/>
                  </a:lnTo>
                  <a:lnTo>
                    <a:pt x="1362" y="402"/>
                  </a:lnTo>
                  <a:lnTo>
                    <a:pt x="1355" y="400"/>
                  </a:lnTo>
                  <a:lnTo>
                    <a:pt x="1347" y="396"/>
                  </a:lnTo>
                  <a:lnTo>
                    <a:pt x="1338" y="388"/>
                  </a:lnTo>
                  <a:lnTo>
                    <a:pt x="1328" y="378"/>
                  </a:lnTo>
                  <a:lnTo>
                    <a:pt x="1316" y="367"/>
                  </a:lnTo>
                  <a:lnTo>
                    <a:pt x="1306" y="355"/>
                  </a:lnTo>
                  <a:lnTo>
                    <a:pt x="1298" y="343"/>
                  </a:lnTo>
                  <a:lnTo>
                    <a:pt x="1295" y="337"/>
                  </a:lnTo>
                  <a:lnTo>
                    <a:pt x="1292" y="331"/>
                  </a:lnTo>
                  <a:lnTo>
                    <a:pt x="1290" y="327"/>
                  </a:lnTo>
                  <a:lnTo>
                    <a:pt x="1290" y="322"/>
                  </a:lnTo>
                  <a:lnTo>
                    <a:pt x="1273" y="315"/>
                  </a:lnTo>
                  <a:lnTo>
                    <a:pt x="1258" y="307"/>
                  </a:lnTo>
                  <a:lnTo>
                    <a:pt x="1250" y="305"/>
                  </a:lnTo>
                  <a:lnTo>
                    <a:pt x="1242" y="303"/>
                  </a:lnTo>
                  <a:lnTo>
                    <a:pt x="1233" y="302"/>
                  </a:lnTo>
                  <a:lnTo>
                    <a:pt x="1223" y="304"/>
                  </a:lnTo>
                  <a:lnTo>
                    <a:pt x="1215" y="306"/>
                  </a:lnTo>
                  <a:lnTo>
                    <a:pt x="1208" y="310"/>
                  </a:lnTo>
                  <a:lnTo>
                    <a:pt x="1201" y="313"/>
                  </a:lnTo>
                  <a:lnTo>
                    <a:pt x="1194" y="318"/>
                  </a:lnTo>
                  <a:lnTo>
                    <a:pt x="1188" y="322"/>
                  </a:lnTo>
                  <a:lnTo>
                    <a:pt x="1182" y="326"/>
                  </a:lnTo>
                  <a:lnTo>
                    <a:pt x="1174" y="329"/>
                  </a:lnTo>
                  <a:lnTo>
                    <a:pt x="1167" y="331"/>
                  </a:lnTo>
                  <a:lnTo>
                    <a:pt x="1166" y="334"/>
                  </a:lnTo>
                  <a:lnTo>
                    <a:pt x="1166" y="337"/>
                  </a:lnTo>
                  <a:lnTo>
                    <a:pt x="1156" y="339"/>
                  </a:lnTo>
                  <a:lnTo>
                    <a:pt x="1148" y="339"/>
                  </a:lnTo>
                  <a:lnTo>
                    <a:pt x="1140" y="338"/>
                  </a:lnTo>
                  <a:lnTo>
                    <a:pt x="1132" y="335"/>
                  </a:lnTo>
                  <a:lnTo>
                    <a:pt x="1125" y="331"/>
                  </a:lnTo>
                  <a:lnTo>
                    <a:pt x="1119" y="327"/>
                  </a:lnTo>
                  <a:lnTo>
                    <a:pt x="1114" y="321"/>
                  </a:lnTo>
                  <a:lnTo>
                    <a:pt x="1108" y="315"/>
                  </a:lnTo>
                  <a:lnTo>
                    <a:pt x="1087" y="288"/>
                  </a:lnTo>
                  <a:lnTo>
                    <a:pt x="1068" y="263"/>
                  </a:lnTo>
                  <a:lnTo>
                    <a:pt x="1062" y="259"/>
                  </a:lnTo>
                  <a:lnTo>
                    <a:pt x="1054" y="255"/>
                  </a:lnTo>
                  <a:lnTo>
                    <a:pt x="1047" y="252"/>
                  </a:lnTo>
                  <a:lnTo>
                    <a:pt x="1040" y="249"/>
                  </a:lnTo>
                  <a:lnTo>
                    <a:pt x="1032" y="246"/>
                  </a:lnTo>
                  <a:lnTo>
                    <a:pt x="1025" y="241"/>
                  </a:lnTo>
                  <a:lnTo>
                    <a:pt x="1019" y="237"/>
                  </a:lnTo>
                  <a:lnTo>
                    <a:pt x="1013" y="229"/>
                  </a:lnTo>
                  <a:lnTo>
                    <a:pt x="1010" y="222"/>
                  </a:lnTo>
                  <a:lnTo>
                    <a:pt x="1008" y="215"/>
                  </a:lnTo>
                  <a:lnTo>
                    <a:pt x="1006" y="208"/>
                  </a:lnTo>
                  <a:lnTo>
                    <a:pt x="1006" y="203"/>
                  </a:lnTo>
                  <a:lnTo>
                    <a:pt x="1005" y="196"/>
                  </a:lnTo>
                  <a:lnTo>
                    <a:pt x="1003" y="190"/>
                  </a:lnTo>
                  <a:lnTo>
                    <a:pt x="1000" y="184"/>
                  </a:lnTo>
                  <a:lnTo>
                    <a:pt x="994" y="179"/>
                  </a:lnTo>
                  <a:lnTo>
                    <a:pt x="986" y="177"/>
                  </a:lnTo>
                  <a:lnTo>
                    <a:pt x="979" y="174"/>
                  </a:lnTo>
                  <a:lnTo>
                    <a:pt x="973" y="171"/>
                  </a:lnTo>
                  <a:lnTo>
                    <a:pt x="970" y="166"/>
                  </a:lnTo>
                  <a:lnTo>
                    <a:pt x="967" y="162"/>
                  </a:lnTo>
                  <a:lnTo>
                    <a:pt x="964" y="156"/>
                  </a:lnTo>
                  <a:lnTo>
                    <a:pt x="963" y="149"/>
                  </a:lnTo>
                  <a:lnTo>
                    <a:pt x="962" y="143"/>
                  </a:lnTo>
                  <a:lnTo>
                    <a:pt x="962" y="129"/>
                  </a:lnTo>
                  <a:lnTo>
                    <a:pt x="962" y="114"/>
                  </a:lnTo>
                  <a:lnTo>
                    <a:pt x="961" y="98"/>
                  </a:lnTo>
                  <a:lnTo>
                    <a:pt x="958" y="83"/>
                  </a:lnTo>
                  <a:lnTo>
                    <a:pt x="947" y="83"/>
                  </a:lnTo>
                  <a:lnTo>
                    <a:pt x="936" y="82"/>
                  </a:lnTo>
                  <a:lnTo>
                    <a:pt x="924" y="81"/>
                  </a:lnTo>
                  <a:lnTo>
                    <a:pt x="914" y="82"/>
                  </a:lnTo>
                  <a:lnTo>
                    <a:pt x="917" y="81"/>
                  </a:lnTo>
                  <a:lnTo>
                    <a:pt x="918" y="80"/>
                  </a:lnTo>
                  <a:lnTo>
                    <a:pt x="919" y="79"/>
                  </a:lnTo>
                  <a:lnTo>
                    <a:pt x="920" y="76"/>
                  </a:lnTo>
                  <a:lnTo>
                    <a:pt x="920" y="72"/>
                  </a:lnTo>
                  <a:lnTo>
                    <a:pt x="919" y="66"/>
                  </a:lnTo>
                  <a:lnTo>
                    <a:pt x="915" y="60"/>
                  </a:lnTo>
                  <a:lnTo>
                    <a:pt x="912" y="54"/>
                  </a:lnTo>
                  <a:lnTo>
                    <a:pt x="907" y="47"/>
                  </a:lnTo>
                  <a:lnTo>
                    <a:pt x="902" y="39"/>
                  </a:lnTo>
                  <a:lnTo>
                    <a:pt x="889" y="25"/>
                  </a:lnTo>
                  <a:lnTo>
                    <a:pt x="876" y="13"/>
                  </a:lnTo>
                  <a:lnTo>
                    <a:pt x="870" y="8"/>
                  </a:lnTo>
                  <a:lnTo>
                    <a:pt x="864" y="3"/>
                  </a:lnTo>
                  <a:lnTo>
                    <a:pt x="860" y="1"/>
                  </a:lnTo>
                  <a:lnTo>
                    <a:pt x="855" y="0"/>
                  </a:lnTo>
                  <a:lnTo>
                    <a:pt x="855" y="9"/>
                  </a:lnTo>
                  <a:lnTo>
                    <a:pt x="856" y="21"/>
                  </a:lnTo>
                  <a:lnTo>
                    <a:pt x="856" y="26"/>
                  </a:lnTo>
                  <a:lnTo>
                    <a:pt x="856" y="32"/>
                  </a:lnTo>
                  <a:lnTo>
                    <a:pt x="855" y="36"/>
                  </a:lnTo>
                  <a:lnTo>
                    <a:pt x="854" y="40"/>
                  </a:lnTo>
                  <a:lnTo>
                    <a:pt x="849" y="43"/>
                  </a:lnTo>
                  <a:lnTo>
                    <a:pt x="846" y="46"/>
                  </a:lnTo>
                  <a:lnTo>
                    <a:pt x="840" y="46"/>
                  </a:lnTo>
                  <a:lnTo>
                    <a:pt x="836" y="46"/>
                  </a:lnTo>
                  <a:lnTo>
                    <a:pt x="829" y="46"/>
                  </a:lnTo>
                  <a:lnTo>
                    <a:pt x="823" y="48"/>
                  </a:lnTo>
                  <a:lnTo>
                    <a:pt x="820" y="50"/>
                  </a:lnTo>
                  <a:lnTo>
                    <a:pt x="816" y="54"/>
                  </a:lnTo>
                  <a:lnTo>
                    <a:pt x="814" y="57"/>
                  </a:lnTo>
                  <a:lnTo>
                    <a:pt x="814" y="60"/>
                  </a:lnTo>
                  <a:lnTo>
                    <a:pt x="813" y="66"/>
                  </a:lnTo>
                  <a:lnTo>
                    <a:pt x="811" y="73"/>
                  </a:lnTo>
                  <a:lnTo>
                    <a:pt x="813" y="80"/>
                  </a:lnTo>
                  <a:lnTo>
                    <a:pt x="813" y="87"/>
                  </a:lnTo>
                  <a:lnTo>
                    <a:pt x="811" y="93"/>
                  </a:lnTo>
                  <a:lnTo>
                    <a:pt x="807" y="101"/>
                  </a:lnTo>
                  <a:lnTo>
                    <a:pt x="804" y="107"/>
                  </a:lnTo>
                  <a:lnTo>
                    <a:pt x="800" y="110"/>
                  </a:lnTo>
                  <a:lnTo>
                    <a:pt x="796" y="114"/>
                  </a:lnTo>
                  <a:lnTo>
                    <a:pt x="791" y="116"/>
                  </a:lnTo>
                  <a:lnTo>
                    <a:pt x="787" y="118"/>
                  </a:lnTo>
                  <a:lnTo>
                    <a:pt x="782" y="120"/>
                  </a:lnTo>
                  <a:lnTo>
                    <a:pt x="778" y="120"/>
                  </a:lnTo>
                  <a:lnTo>
                    <a:pt x="772" y="118"/>
                  </a:lnTo>
                  <a:lnTo>
                    <a:pt x="776" y="149"/>
                  </a:lnTo>
                  <a:lnTo>
                    <a:pt x="781" y="175"/>
                  </a:lnTo>
                  <a:lnTo>
                    <a:pt x="783" y="187"/>
                  </a:lnTo>
                  <a:lnTo>
                    <a:pt x="786" y="196"/>
                  </a:lnTo>
                  <a:lnTo>
                    <a:pt x="788" y="203"/>
                  </a:lnTo>
                  <a:lnTo>
                    <a:pt x="791" y="207"/>
                  </a:lnTo>
                  <a:lnTo>
                    <a:pt x="802" y="220"/>
                  </a:lnTo>
                  <a:lnTo>
                    <a:pt x="811" y="232"/>
                  </a:lnTo>
                  <a:lnTo>
                    <a:pt x="814" y="239"/>
                  </a:lnTo>
                  <a:lnTo>
                    <a:pt x="819" y="246"/>
                  </a:lnTo>
                  <a:lnTo>
                    <a:pt x="822" y="253"/>
                  </a:lnTo>
                  <a:lnTo>
                    <a:pt x="824" y="261"/>
                  </a:ln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" name="Freeform 79"/>
            <p:cNvSpPr>
              <a:spLocks/>
            </p:cNvSpPr>
            <p:nvPr/>
          </p:nvSpPr>
          <p:spPr bwMode="auto">
            <a:xfrm>
              <a:off x="5220156" y="2022589"/>
              <a:ext cx="1177547" cy="1115353"/>
            </a:xfrm>
            <a:custGeom>
              <a:avLst/>
              <a:gdLst>
                <a:gd name="T0" fmla="*/ 1395 w 4258"/>
                <a:gd name="T1" fmla="*/ 951 h 4037"/>
                <a:gd name="T2" fmla="*/ 1048 w 4258"/>
                <a:gd name="T3" fmla="*/ 785 h 4037"/>
                <a:gd name="T4" fmla="*/ 1008 w 4258"/>
                <a:gd name="T5" fmla="*/ 589 h 4037"/>
                <a:gd name="T6" fmla="*/ 624 w 4258"/>
                <a:gd name="T7" fmla="*/ 430 h 4037"/>
                <a:gd name="T8" fmla="*/ 388 w 4258"/>
                <a:gd name="T9" fmla="*/ 397 h 4037"/>
                <a:gd name="T10" fmla="*/ 360 w 4258"/>
                <a:gd name="T11" fmla="*/ 25 h 4037"/>
                <a:gd name="T12" fmla="*/ 111 w 4258"/>
                <a:gd name="T13" fmla="*/ 259 h 4037"/>
                <a:gd name="T14" fmla="*/ 19 w 4258"/>
                <a:gd name="T15" fmla="*/ 712 h 4037"/>
                <a:gd name="T16" fmla="*/ 109 w 4258"/>
                <a:gd name="T17" fmla="*/ 1023 h 4037"/>
                <a:gd name="T18" fmla="*/ 166 w 4258"/>
                <a:gd name="T19" fmla="*/ 1241 h 4037"/>
                <a:gd name="T20" fmla="*/ 197 w 4258"/>
                <a:gd name="T21" fmla="*/ 1554 h 4037"/>
                <a:gd name="T22" fmla="*/ 321 w 4258"/>
                <a:gd name="T23" fmla="*/ 1887 h 4037"/>
                <a:gd name="T24" fmla="*/ 295 w 4258"/>
                <a:gd name="T25" fmla="*/ 2023 h 4037"/>
                <a:gd name="T26" fmla="*/ 231 w 4258"/>
                <a:gd name="T27" fmla="*/ 2157 h 4037"/>
                <a:gd name="T28" fmla="*/ 399 w 4258"/>
                <a:gd name="T29" fmla="*/ 2145 h 4037"/>
                <a:gd name="T30" fmla="*/ 608 w 4258"/>
                <a:gd name="T31" fmla="*/ 2122 h 4037"/>
                <a:gd name="T32" fmla="*/ 738 w 4258"/>
                <a:gd name="T33" fmla="*/ 2196 h 4037"/>
                <a:gd name="T34" fmla="*/ 1099 w 4258"/>
                <a:gd name="T35" fmla="*/ 2333 h 4037"/>
                <a:gd name="T36" fmla="*/ 1072 w 4258"/>
                <a:gd name="T37" fmla="*/ 2662 h 4037"/>
                <a:gd name="T38" fmla="*/ 994 w 4258"/>
                <a:gd name="T39" fmla="*/ 2913 h 4037"/>
                <a:gd name="T40" fmla="*/ 745 w 4258"/>
                <a:gd name="T41" fmla="*/ 3043 h 4037"/>
                <a:gd name="T42" fmla="*/ 723 w 4258"/>
                <a:gd name="T43" fmla="*/ 3267 h 4037"/>
                <a:gd name="T44" fmla="*/ 653 w 4258"/>
                <a:gd name="T45" fmla="*/ 3624 h 4037"/>
                <a:gd name="T46" fmla="*/ 860 w 4258"/>
                <a:gd name="T47" fmla="*/ 3729 h 4037"/>
                <a:gd name="T48" fmla="*/ 1076 w 4258"/>
                <a:gd name="T49" fmla="*/ 3750 h 4037"/>
                <a:gd name="T50" fmla="*/ 993 w 4258"/>
                <a:gd name="T51" fmla="*/ 3564 h 4037"/>
                <a:gd name="T52" fmla="*/ 888 w 4258"/>
                <a:gd name="T53" fmla="*/ 3253 h 4037"/>
                <a:gd name="T54" fmla="*/ 877 w 4258"/>
                <a:gd name="T55" fmla="*/ 3059 h 4037"/>
                <a:gd name="T56" fmla="*/ 1065 w 4258"/>
                <a:gd name="T57" fmla="*/ 2991 h 4037"/>
                <a:gd name="T58" fmla="*/ 1066 w 4258"/>
                <a:gd name="T59" fmla="*/ 3156 h 4037"/>
                <a:gd name="T60" fmla="*/ 1148 w 4258"/>
                <a:gd name="T61" fmla="*/ 3240 h 4037"/>
                <a:gd name="T62" fmla="*/ 1319 w 4258"/>
                <a:gd name="T63" fmla="*/ 3164 h 4037"/>
                <a:gd name="T64" fmla="*/ 1402 w 4258"/>
                <a:gd name="T65" fmla="*/ 3255 h 4037"/>
                <a:gd name="T66" fmla="*/ 1661 w 4258"/>
                <a:gd name="T67" fmla="*/ 3163 h 4037"/>
                <a:gd name="T68" fmla="*/ 1906 w 4258"/>
                <a:gd name="T69" fmla="*/ 3200 h 4037"/>
                <a:gd name="T70" fmla="*/ 1899 w 4258"/>
                <a:gd name="T71" fmla="*/ 3287 h 4037"/>
                <a:gd name="T72" fmla="*/ 2026 w 4258"/>
                <a:gd name="T73" fmla="*/ 3274 h 4037"/>
                <a:gd name="T74" fmla="*/ 2149 w 4258"/>
                <a:gd name="T75" fmla="*/ 3289 h 4037"/>
                <a:gd name="T76" fmla="*/ 2377 w 4258"/>
                <a:gd name="T77" fmla="*/ 3274 h 4037"/>
                <a:gd name="T78" fmla="*/ 2517 w 4258"/>
                <a:gd name="T79" fmla="*/ 3214 h 4037"/>
                <a:gd name="T80" fmla="*/ 2722 w 4258"/>
                <a:gd name="T81" fmla="*/ 3334 h 4037"/>
                <a:gd name="T82" fmla="*/ 2978 w 4258"/>
                <a:gd name="T83" fmla="*/ 3554 h 4037"/>
                <a:gd name="T84" fmla="*/ 3226 w 4258"/>
                <a:gd name="T85" fmla="*/ 3525 h 4037"/>
                <a:gd name="T86" fmla="*/ 3261 w 4258"/>
                <a:gd name="T87" fmla="*/ 3725 h 4037"/>
                <a:gd name="T88" fmla="*/ 3270 w 4258"/>
                <a:gd name="T89" fmla="*/ 3975 h 4037"/>
                <a:gd name="T90" fmla="*/ 3519 w 4258"/>
                <a:gd name="T91" fmla="*/ 3963 h 4037"/>
                <a:gd name="T92" fmla="*/ 3616 w 4258"/>
                <a:gd name="T93" fmla="*/ 3781 h 4037"/>
                <a:gd name="T94" fmla="*/ 3677 w 4258"/>
                <a:gd name="T95" fmla="*/ 3564 h 4037"/>
                <a:gd name="T96" fmla="*/ 3612 w 4258"/>
                <a:gd name="T97" fmla="*/ 3149 h 4037"/>
                <a:gd name="T98" fmla="*/ 3969 w 4258"/>
                <a:gd name="T99" fmla="*/ 2868 h 4037"/>
                <a:gd name="T100" fmla="*/ 4258 w 4258"/>
                <a:gd name="T101" fmla="*/ 2827 h 4037"/>
                <a:gd name="T102" fmla="*/ 3920 w 4258"/>
                <a:gd name="T103" fmla="*/ 2539 h 4037"/>
                <a:gd name="T104" fmla="*/ 3874 w 4258"/>
                <a:gd name="T105" fmla="*/ 2346 h 4037"/>
                <a:gd name="T106" fmla="*/ 4114 w 4258"/>
                <a:gd name="T107" fmla="*/ 2254 h 4037"/>
                <a:gd name="T108" fmla="*/ 3913 w 4258"/>
                <a:gd name="T109" fmla="*/ 2058 h 4037"/>
                <a:gd name="T110" fmla="*/ 3769 w 4258"/>
                <a:gd name="T111" fmla="*/ 1786 h 4037"/>
                <a:gd name="T112" fmla="*/ 3382 w 4258"/>
                <a:gd name="T113" fmla="*/ 1736 h 4037"/>
                <a:gd name="T114" fmla="*/ 3043 w 4258"/>
                <a:gd name="T115" fmla="*/ 1609 h 4037"/>
                <a:gd name="T116" fmla="*/ 2667 w 4258"/>
                <a:gd name="T117" fmla="*/ 1479 h 4037"/>
                <a:gd name="T118" fmla="*/ 2338 w 4258"/>
                <a:gd name="T119" fmla="*/ 1215 h 4037"/>
                <a:gd name="T120" fmla="*/ 1973 w 4258"/>
                <a:gd name="T121" fmla="*/ 1007 h 4037"/>
                <a:gd name="T122" fmla="*/ 1778 w 4258"/>
                <a:gd name="T123" fmla="*/ 959 h 4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58" h="4037">
                  <a:moveTo>
                    <a:pt x="1650" y="1047"/>
                  </a:moveTo>
                  <a:lnTo>
                    <a:pt x="1650" y="1038"/>
                  </a:lnTo>
                  <a:lnTo>
                    <a:pt x="1650" y="1031"/>
                  </a:lnTo>
                  <a:lnTo>
                    <a:pt x="1648" y="1026"/>
                  </a:lnTo>
                  <a:lnTo>
                    <a:pt x="1646" y="1022"/>
                  </a:lnTo>
                  <a:lnTo>
                    <a:pt x="1642" y="1020"/>
                  </a:lnTo>
                  <a:lnTo>
                    <a:pt x="1639" y="1017"/>
                  </a:lnTo>
                  <a:lnTo>
                    <a:pt x="1635" y="1016"/>
                  </a:lnTo>
                  <a:lnTo>
                    <a:pt x="1631" y="1016"/>
                  </a:lnTo>
                  <a:lnTo>
                    <a:pt x="1623" y="1015"/>
                  </a:lnTo>
                  <a:lnTo>
                    <a:pt x="1616" y="1013"/>
                  </a:lnTo>
                  <a:lnTo>
                    <a:pt x="1613" y="1010"/>
                  </a:lnTo>
                  <a:lnTo>
                    <a:pt x="1610" y="1008"/>
                  </a:lnTo>
                  <a:lnTo>
                    <a:pt x="1608" y="1004"/>
                  </a:lnTo>
                  <a:lnTo>
                    <a:pt x="1607" y="999"/>
                  </a:lnTo>
                  <a:lnTo>
                    <a:pt x="1599" y="998"/>
                  </a:lnTo>
                  <a:lnTo>
                    <a:pt x="1591" y="998"/>
                  </a:lnTo>
                  <a:lnTo>
                    <a:pt x="1583" y="999"/>
                  </a:lnTo>
                  <a:lnTo>
                    <a:pt x="1575" y="1001"/>
                  </a:lnTo>
                  <a:lnTo>
                    <a:pt x="1574" y="988"/>
                  </a:lnTo>
                  <a:lnTo>
                    <a:pt x="1574" y="974"/>
                  </a:lnTo>
                  <a:lnTo>
                    <a:pt x="1574" y="960"/>
                  </a:lnTo>
                  <a:lnTo>
                    <a:pt x="1573" y="947"/>
                  </a:lnTo>
                  <a:lnTo>
                    <a:pt x="1565" y="946"/>
                  </a:lnTo>
                  <a:lnTo>
                    <a:pt x="1558" y="946"/>
                  </a:lnTo>
                  <a:lnTo>
                    <a:pt x="1550" y="946"/>
                  </a:lnTo>
                  <a:lnTo>
                    <a:pt x="1542" y="946"/>
                  </a:lnTo>
                  <a:lnTo>
                    <a:pt x="1527" y="948"/>
                  </a:lnTo>
                  <a:lnTo>
                    <a:pt x="1511" y="951"/>
                  </a:lnTo>
                  <a:lnTo>
                    <a:pt x="1495" y="955"/>
                  </a:lnTo>
                  <a:lnTo>
                    <a:pt x="1479" y="957"/>
                  </a:lnTo>
                  <a:lnTo>
                    <a:pt x="1471" y="957"/>
                  </a:lnTo>
                  <a:lnTo>
                    <a:pt x="1462" y="957"/>
                  </a:lnTo>
                  <a:lnTo>
                    <a:pt x="1454" y="957"/>
                  </a:lnTo>
                  <a:lnTo>
                    <a:pt x="1445" y="955"/>
                  </a:lnTo>
                  <a:lnTo>
                    <a:pt x="1433" y="952"/>
                  </a:lnTo>
                  <a:lnTo>
                    <a:pt x="1420" y="951"/>
                  </a:lnTo>
                  <a:lnTo>
                    <a:pt x="1408" y="951"/>
                  </a:lnTo>
                  <a:lnTo>
                    <a:pt x="1395" y="951"/>
                  </a:lnTo>
                  <a:lnTo>
                    <a:pt x="1370" y="951"/>
                  </a:lnTo>
                  <a:lnTo>
                    <a:pt x="1344" y="951"/>
                  </a:lnTo>
                  <a:lnTo>
                    <a:pt x="1343" y="939"/>
                  </a:lnTo>
                  <a:lnTo>
                    <a:pt x="1340" y="930"/>
                  </a:lnTo>
                  <a:lnTo>
                    <a:pt x="1336" y="922"/>
                  </a:lnTo>
                  <a:lnTo>
                    <a:pt x="1331" y="915"/>
                  </a:lnTo>
                  <a:lnTo>
                    <a:pt x="1324" y="910"/>
                  </a:lnTo>
                  <a:lnTo>
                    <a:pt x="1315" y="906"/>
                  </a:lnTo>
                  <a:lnTo>
                    <a:pt x="1305" y="902"/>
                  </a:lnTo>
                  <a:lnTo>
                    <a:pt x="1291" y="900"/>
                  </a:lnTo>
                  <a:lnTo>
                    <a:pt x="1278" y="895"/>
                  </a:lnTo>
                  <a:lnTo>
                    <a:pt x="1263" y="889"/>
                  </a:lnTo>
                  <a:lnTo>
                    <a:pt x="1249" y="881"/>
                  </a:lnTo>
                  <a:lnTo>
                    <a:pt x="1236" y="873"/>
                  </a:lnTo>
                  <a:lnTo>
                    <a:pt x="1221" y="865"/>
                  </a:lnTo>
                  <a:lnTo>
                    <a:pt x="1207" y="859"/>
                  </a:lnTo>
                  <a:lnTo>
                    <a:pt x="1199" y="857"/>
                  </a:lnTo>
                  <a:lnTo>
                    <a:pt x="1192" y="856"/>
                  </a:lnTo>
                  <a:lnTo>
                    <a:pt x="1184" y="854"/>
                  </a:lnTo>
                  <a:lnTo>
                    <a:pt x="1178" y="856"/>
                  </a:lnTo>
                  <a:lnTo>
                    <a:pt x="1176" y="839"/>
                  </a:lnTo>
                  <a:lnTo>
                    <a:pt x="1174" y="824"/>
                  </a:lnTo>
                  <a:lnTo>
                    <a:pt x="1172" y="811"/>
                  </a:lnTo>
                  <a:lnTo>
                    <a:pt x="1168" y="801"/>
                  </a:lnTo>
                  <a:lnTo>
                    <a:pt x="1165" y="796"/>
                  </a:lnTo>
                  <a:lnTo>
                    <a:pt x="1162" y="792"/>
                  </a:lnTo>
                  <a:lnTo>
                    <a:pt x="1157" y="788"/>
                  </a:lnTo>
                  <a:lnTo>
                    <a:pt x="1151" y="786"/>
                  </a:lnTo>
                  <a:lnTo>
                    <a:pt x="1146" y="784"/>
                  </a:lnTo>
                  <a:lnTo>
                    <a:pt x="1138" y="783"/>
                  </a:lnTo>
                  <a:lnTo>
                    <a:pt x="1130" y="782"/>
                  </a:lnTo>
                  <a:lnTo>
                    <a:pt x="1119" y="780"/>
                  </a:lnTo>
                  <a:lnTo>
                    <a:pt x="1106" y="782"/>
                  </a:lnTo>
                  <a:lnTo>
                    <a:pt x="1091" y="785"/>
                  </a:lnTo>
                  <a:lnTo>
                    <a:pt x="1080" y="787"/>
                  </a:lnTo>
                  <a:lnTo>
                    <a:pt x="1069" y="788"/>
                  </a:lnTo>
                  <a:lnTo>
                    <a:pt x="1060" y="788"/>
                  </a:lnTo>
                  <a:lnTo>
                    <a:pt x="1051" y="787"/>
                  </a:lnTo>
                  <a:lnTo>
                    <a:pt x="1048" y="785"/>
                  </a:lnTo>
                  <a:lnTo>
                    <a:pt x="1044" y="783"/>
                  </a:lnTo>
                  <a:lnTo>
                    <a:pt x="1041" y="780"/>
                  </a:lnTo>
                  <a:lnTo>
                    <a:pt x="1039" y="777"/>
                  </a:lnTo>
                  <a:lnTo>
                    <a:pt x="1036" y="772"/>
                  </a:lnTo>
                  <a:lnTo>
                    <a:pt x="1035" y="767"/>
                  </a:lnTo>
                  <a:lnTo>
                    <a:pt x="1034" y="760"/>
                  </a:lnTo>
                  <a:lnTo>
                    <a:pt x="1033" y="752"/>
                  </a:lnTo>
                  <a:lnTo>
                    <a:pt x="1026" y="751"/>
                  </a:lnTo>
                  <a:lnTo>
                    <a:pt x="1020" y="749"/>
                  </a:lnTo>
                  <a:lnTo>
                    <a:pt x="1016" y="746"/>
                  </a:lnTo>
                  <a:lnTo>
                    <a:pt x="1010" y="743"/>
                  </a:lnTo>
                  <a:lnTo>
                    <a:pt x="1002" y="735"/>
                  </a:lnTo>
                  <a:lnTo>
                    <a:pt x="994" y="726"/>
                  </a:lnTo>
                  <a:lnTo>
                    <a:pt x="987" y="717"/>
                  </a:lnTo>
                  <a:lnTo>
                    <a:pt x="978" y="708"/>
                  </a:lnTo>
                  <a:lnTo>
                    <a:pt x="975" y="704"/>
                  </a:lnTo>
                  <a:lnTo>
                    <a:pt x="969" y="701"/>
                  </a:lnTo>
                  <a:lnTo>
                    <a:pt x="965" y="697"/>
                  </a:lnTo>
                  <a:lnTo>
                    <a:pt x="958" y="695"/>
                  </a:lnTo>
                  <a:lnTo>
                    <a:pt x="958" y="689"/>
                  </a:lnTo>
                  <a:lnTo>
                    <a:pt x="957" y="684"/>
                  </a:lnTo>
                  <a:lnTo>
                    <a:pt x="958" y="678"/>
                  </a:lnTo>
                  <a:lnTo>
                    <a:pt x="959" y="672"/>
                  </a:lnTo>
                  <a:lnTo>
                    <a:pt x="963" y="661"/>
                  </a:lnTo>
                  <a:lnTo>
                    <a:pt x="969" y="652"/>
                  </a:lnTo>
                  <a:lnTo>
                    <a:pt x="987" y="647"/>
                  </a:lnTo>
                  <a:lnTo>
                    <a:pt x="1014" y="643"/>
                  </a:lnTo>
                  <a:lnTo>
                    <a:pt x="1026" y="639"/>
                  </a:lnTo>
                  <a:lnTo>
                    <a:pt x="1036" y="634"/>
                  </a:lnTo>
                  <a:lnTo>
                    <a:pt x="1040" y="630"/>
                  </a:lnTo>
                  <a:lnTo>
                    <a:pt x="1043" y="627"/>
                  </a:lnTo>
                  <a:lnTo>
                    <a:pt x="1044" y="623"/>
                  </a:lnTo>
                  <a:lnTo>
                    <a:pt x="1044" y="619"/>
                  </a:lnTo>
                  <a:lnTo>
                    <a:pt x="1043" y="615"/>
                  </a:lnTo>
                  <a:lnTo>
                    <a:pt x="1041" y="611"/>
                  </a:lnTo>
                  <a:lnTo>
                    <a:pt x="1037" y="607"/>
                  </a:lnTo>
                  <a:lnTo>
                    <a:pt x="1033" y="604"/>
                  </a:lnTo>
                  <a:lnTo>
                    <a:pt x="1022" y="596"/>
                  </a:lnTo>
                  <a:lnTo>
                    <a:pt x="1008" y="589"/>
                  </a:lnTo>
                  <a:lnTo>
                    <a:pt x="981" y="575"/>
                  </a:lnTo>
                  <a:lnTo>
                    <a:pt x="961" y="564"/>
                  </a:lnTo>
                  <a:lnTo>
                    <a:pt x="929" y="541"/>
                  </a:lnTo>
                  <a:lnTo>
                    <a:pt x="895" y="519"/>
                  </a:lnTo>
                  <a:lnTo>
                    <a:pt x="879" y="507"/>
                  </a:lnTo>
                  <a:lnTo>
                    <a:pt x="863" y="495"/>
                  </a:lnTo>
                  <a:lnTo>
                    <a:pt x="847" y="482"/>
                  </a:lnTo>
                  <a:lnTo>
                    <a:pt x="835" y="467"/>
                  </a:lnTo>
                  <a:lnTo>
                    <a:pt x="825" y="455"/>
                  </a:lnTo>
                  <a:lnTo>
                    <a:pt x="817" y="442"/>
                  </a:lnTo>
                  <a:lnTo>
                    <a:pt x="810" y="430"/>
                  </a:lnTo>
                  <a:lnTo>
                    <a:pt x="803" y="417"/>
                  </a:lnTo>
                  <a:lnTo>
                    <a:pt x="795" y="405"/>
                  </a:lnTo>
                  <a:lnTo>
                    <a:pt x="787" y="393"/>
                  </a:lnTo>
                  <a:lnTo>
                    <a:pt x="781" y="388"/>
                  </a:lnTo>
                  <a:lnTo>
                    <a:pt x="776" y="382"/>
                  </a:lnTo>
                  <a:lnTo>
                    <a:pt x="770" y="377"/>
                  </a:lnTo>
                  <a:lnTo>
                    <a:pt x="763" y="373"/>
                  </a:lnTo>
                  <a:lnTo>
                    <a:pt x="755" y="368"/>
                  </a:lnTo>
                  <a:lnTo>
                    <a:pt x="748" y="366"/>
                  </a:lnTo>
                  <a:lnTo>
                    <a:pt x="741" y="365"/>
                  </a:lnTo>
                  <a:lnTo>
                    <a:pt x="735" y="366"/>
                  </a:lnTo>
                  <a:lnTo>
                    <a:pt x="722" y="369"/>
                  </a:lnTo>
                  <a:lnTo>
                    <a:pt x="710" y="374"/>
                  </a:lnTo>
                  <a:lnTo>
                    <a:pt x="702" y="378"/>
                  </a:lnTo>
                  <a:lnTo>
                    <a:pt x="692" y="381"/>
                  </a:lnTo>
                  <a:lnTo>
                    <a:pt x="682" y="383"/>
                  </a:lnTo>
                  <a:lnTo>
                    <a:pt x="672" y="384"/>
                  </a:lnTo>
                  <a:lnTo>
                    <a:pt x="667" y="384"/>
                  </a:lnTo>
                  <a:lnTo>
                    <a:pt x="663" y="385"/>
                  </a:lnTo>
                  <a:lnTo>
                    <a:pt x="658" y="386"/>
                  </a:lnTo>
                  <a:lnTo>
                    <a:pt x="655" y="390"/>
                  </a:lnTo>
                  <a:lnTo>
                    <a:pt x="650" y="397"/>
                  </a:lnTo>
                  <a:lnTo>
                    <a:pt x="646" y="404"/>
                  </a:lnTo>
                  <a:lnTo>
                    <a:pt x="641" y="413"/>
                  </a:lnTo>
                  <a:lnTo>
                    <a:pt x="636" y="421"/>
                  </a:lnTo>
                  <a:lnTo>
                    <a:pt x="633" y="424"/>
                  </a:lnTo>
                  <a:lnTo>
                    <a:pt x="629" y="427"/>
                  </a:lnTo>
                  <a:lnTo>
                    <a:pt x="624" y="430"/>
                  </a:lnTo>
                  <a:lnTo>
                    <a:pt x="620" y="432"/>
                  </a:lnTo>
                  <a:lnTo>
                    <a:pt x="613" y="434"/>
                  </a:lnTo>
                  <a:lnTo>
                    <a:pt x="606" y="438"/>
                  </a:lnTo>
                  <a:lnTo>
                    <a:pt x="601" y="440"/>
                  </a:lnTo>
                  <a:lnTo>
                    <a:pt x="598" y="443"/>
                  </a:lnTo>
                  <a:lnTo>
                    <a:pt x="592" y="450"/>
                  </a:lnTo>
                  <a:lnTo>
                    <a:pt x="589" y="458"/>
                  </a:lnTo>
                  <a:lnTo>
                    <a:pt x="587" y="466"/>
                  </a:lnTo>
                  <a:lnTo>
                    <a:pt x="583" y="474"/>
                  </a:lnTo>
                  <a:lnTo>
                    <a:pt x="580" y="480"/>
                  </a:lnTo>
                  <a:lnTo>
                    <a:pt x="577" y="484"/>
                  </a:lnTo>
                  <a:lnTo>
                    <a:pt x="573" y="489"/>
                  </a:lnTo>
                  <a:lnTo>
                    <a:pt x="567" y="494"/>
                  </a:lnTo>
                  <a:lnTo>
                    <a:pt x="565" y="496"/>
                  </a:lnTo>
                  <a:lnTo>
                    <a:pt x="560" y="497"/>
                  </a:lnTo>
                  <a:lnTo>
                    <a:pt x="557" y="497"/>
                  </a:lnTo>
                  <a:lnTo>
                    <a:pt x="552" y="496"/>
                  </a:lnTo>
                  <a:lnTo>
                    <a:pt x="543" y="491"/>
                  </a:lnTo>
                  <a:lnTo>
                    <a:pt x="534" y="484"/>
                  </a:lnTo>
                  <a:lnTo>
                    <a:pt x="517" y="470"/>
                  </a:lnTo>
                  <a:lnTo>
                    <a:pt x="503" y="458"/>
                  </a:lnTo>
                  <a:lnTo>
                    <a:pt x="508" y="451"/>
                  </a:lnTo>
                  <a:lnTo>
                    <a:pt x="510" y="445"/>
                  </a:lnTo>
                  <a:lnTo>
                    <a:pt x="511" y="437"/>
                  </a:lnTo>
                  <a:lnTo>
                    <a:pt x="510" y="429"/>
                  </a:lnTo>
                  <a:lnTo>
                    <a:pt x="508" y="414"/>
                  </a:lnTo>
                  <a:lnTo>
                    <a:pt x="508" y="400"/>
                  </a:lnTo>
                  <a:lnTo>
                    <a:pt x="483" y="407"/>
                  </a:lnTo>
                  <a:lnTo>
                    <a:pt x="454" y="415"/>
                  </a:lnTo>
                  <a:lnTo>
                    <a:pt x="440" y="418"/>
                  </a:lnTo>
                  <a:lnTo>
                    <a:pt x="426" y="418"/>
                  </a:lnTo>
                  <a:lnTo>
                    <a:pt x="419" y="418"/>
                  </a:lnTo>
                  <a:lnTo>
                    <a:pt x="412" y="417"/>
                  </a:lnTo>
                  <a:lnTo>
                    <a:pt x="407" y="415"/>
                  </a:lnTo>
                  <a:lnTo>
                    <a:pt x="401" y="413"/>
                  </a:lnTo>
                  <a:lnTo>
                    <a:pt x="396" y="409"/>
                  </a:lnTo>
                  <a:lnTo>
                    <a:pt x="393" y="406"/>
                  </a:lnTo>
                  <a:lnTo>
                    <a:pt x="391" y="401"/>
                  </a:lnTo>
                  <a:lnTo>
                    <a:pt x="388" y="397"/>
                  </a:lnTo>
                  <a:lnTo>
                    <a:pt x="385" y="384"/>
                  </a:lnTo>
                  <a:lnTo>
                    <a:pt x="383" y="372"/>
                  </a:lnTo>
                  <a:lnTo>
                    <a:pt x="382" y="358"/>
                  </a:lnTo>
                  <a:lnTo>
                    <a:pt x="379" y="344"/>
                  </a:lnTo>
                  <a:lnTo>
                    <a:pt x="376" y="333"/>
                  </a:lnTo>
                  <a:lnTo>
                    <a:pt x="371" y="323"/>
                  </a:lnTo>
                  <a:lnTo>
                    <a:pt x="367" y="315"/>
                  </a:lnTo>
                  <a:lnTo>
                    <a:pt x="364" y="308"/>
                  </a:lnTo>
                  <a:lnTo>
                    <a:pt x="363" y="301"/>
                  </a:lnTo>
                  <a:lnTo>
                    <a:pt x="364" y="294"/>
                  </a:lnTo>
                  <a:lnTo>
                    <a:pt x="366" y="289"/>
                  </a:lnTo>
                  <a:lnTo>
                    <a:pt x="368" y="282"/>
                  </a:lnTo>
                  <a:lnTo>
                    <a:pt x="371" y="275"/>
                  </a:lnTo>
                  <a:lnTo>
                    <a:pt x="376" y="269"/>
                  </a:lnTo>
                  <a:lnTo>
                    <a:pt x="395" y="245"/>
                  </a:lnTo>
                  <a:lnTo>
                    <a:pt x="416" y="224"/>
                  </a:lnTo>
                  <a:lnTo>
                    <a:pt x="424" y="211"/>
                  </a:lnTo>
                  <a:lnTo>
                    <a:pt x="431" y="197"/>
                  </a:lnTo>
                  <a:lnTo>
                    <a:pt x="436" y="183"/>
                  </a:lnTo>
                  <a:lnTo>
                    <a:pt x="441" y="168"/>
                  </a:lnTo>
                  <a:lnTo>
                    <a:pt x="448" y="137"/>
                  </a:lnTo>
                  <a:lnTo>
                    <a:pt x="454" y="107"/>
                  </a:lnTo>
                  <a:lnTo>
                    <a:pt x="467" y="101"/>
                  </a:lnTo>
                  <a:lnTo>
                    <a:pt x="480" y="95"/>
                  </a:lnTo>
                  <a:lnTo>
                    <a:pt x="486" y="93"/>
                  </a:lnTo>
                  <a:lnTo>
                    <a:pt x="493" y="90"/>
                  </a:lnTo>
                  <a:lnTo>
                    <a:pt x="500" y="89"/>
                  </a:lnTo>
                  <a:lnTo>
                    <a:pt x="507" y="90"/>
                  </a:lnTo>
                  <a:lnTo>
                    <a:pt x="490" y="82"/>
                  </a:lnTo>
                  <a:lnTo>
                    <a:pt x="473" y="76"/>
                  </a:lnTo>
                  <a:lnTo>
                    <a:pt x="454" y="70"/>
                  </a:lnTo>
                  <a:lnTo>
                    <a:pt x="436" y="65"/>
                  </a:lnTo>
                  <a:lnTo>
                    <a:pt x="419" y="58"/>
                  </a:lnTo>
                  <a:lnTo>
                    <a:pt x="402" y="52"/>
                  </a:lnTo>
                  <a:lnTo>
                    <a:pt x="393" y="48"/>
                  </a:lnTo>
                  <a:lnTo>
                    <a:pt x="385" y="44"/>
                  </a:lnTo>
                  <a:lnTo>
                    <a:pt x="377" y="38"/>
                  </a:lnTo>
                  <a:lnTo>
                    <a:pt x="370" y="32"/>
                  </a:lnTo>
                  <a:lnTo>
                    <a:pt x="360" y="25"/>
                  </a:lnTo>
                  <a:lnTo>
                    <a:pt x="350" y="18"/>
                  </a:lnTo>
                  <a:lnTo>
                    <a:pt x="338" y="10"/>
                  </a:lnTo>
                  <a:lnTo>
                    <a:pt x="328" y="0"/>
                  </a:lnTo>
                  <a:lnTo>
                    <a:pt x="319" y="7"/>
                  </a:lnTo>
                  <a:lnTo>
                    <a:pt x="310" y="15"/>
                  </a:lnTo>
                  <a:lnTo>
                    <a:pt x="303" y="21"/>
                  </a:lnTo>
                  <a:lnTo>
                    <a:pt x="300" y="27"/>
                  </a:lnTo>
                  <a:lnTo>
                    <a:pt x="294" y="37"/>
                  </a:lnTo>
                  <a:lnTo>
                    <a:pt x="287" y="47"/>
                  </a:lnTo>
                  <a:lnTo>
                    <a:pt x="280" y="57"/>
                  </a:lnTo>
                  <a:lnTo>
                    <a:pt x="272" y="68"/>
                  </a:lnTo>
                  <a:lnTo>
                    <a:pt x="255" y="87"/>
                  </a:lnTo>
                  <a:lnTo>
                    <a:pt x="239" y="106"/>
                  </a:lnTo>
                  <a:lnTo>
                    <a:pt x="231" y="117"/>
                  </a:lnTo>
                  <a:lnTo>
                    <a:pt x="223" y="127"/>
                  </a:lnTo>
                  <a:lnTo>
                    <a:pt x="216" y="137"/>
                  </a:lnTo>
                  <a:lnTo>
                    <a:pt x="211" y="147"/>
                  </a:lnTo>
                  <a:lnTo>
                    <a:pt x="205" y="159"/>
                  </a:lnTo>
                  <a:lnTo>
                    <a:pt x="202" y="170"/>
                  </a:lnTo>
                  <a:lnTo>
                    <a:pt x="198" y="183"/>
                  </a:lnTo>
                  <a:lnTo>
                    <a:pt x="197" y="195"/>
                  </a:lnTo>
                  <a:lnTo>
                    <a:pt x="193" y="195"/>
                  </a:lnTo>
                  <a:lnTo>
                    <a:pt x="187" y="196"/>
                  </a:lnTo>
                  <a:lnTo>
                    <a:pt x="173" y="196"/>
                  </a:lnTo>
                  <a:lnTo>
                    <a:pt x="162" y="200"/>
                  </a:lnTo>
                  <a:lnTo>
                    <a:pt x="156" y="202"/>
                  </a:lnTo>
                  <a:lnTo>
                    <a:pt x="152" y="205"/>
                  </a:lnTo>
                  <a:lnTo>
                    <a:pt x="149" y="211"/>
                  </a:lnTo>
                  <a:lnTo>
                    <a:pt x="147" y="219"/>
                  </a:lnTo>
                  <a:lnTo>
                    <a:pt x="146" y="225"/>
                  </a:lnTo>
                  <a:lnTo>
                    <a:pt x="144" y="230"/>
                  </a:lnTo>
                  <a:lnTo>
                    <a:pt x="141" y="235"/>
                  </a:lnTo>
                  <a:lnTo>
                    <a:pt x="138" y="238"/>
                  </a:lnTo>
                  <a:lnTo>
                    <a:pt x="134" y="242"/>
                  </a:lnTo>
                  <a:lnTo>
                    <a:pt x="131" y="246"/>
                  </a:lnTo>
                  <a:lnTo>
                    <a:pt x="129" y="251"/>
                  </a:lnTo>
                  <a:lnTo>
                    <a:pt x="126" y="257"/>
                  </a:lnTo>
                  <a:lnTo>
                    <a:pt x="117" y="257"/>
                  </a:lnTo>
                  <a:lnTo>
                    <a:pt x="111" y="259"/>
                  </a:lnTo>
                  <a:lnTo>
                    <a:pt x="105" y="261"/>
                  </a:lnTo>
                  <a:lnTo>
                    <a:pt x="99" y="265"/>
                  </a:lnTo>
                  <a:lnTo>
                    <a:pt x="96" y="269"/>
                  </a:lnTo>
                  <a:lnTo>
                    <a:pt x="92" y="274"/>
                  </a:lnTo>
                  <a:lnTo>
                    <a:pt x="90" y="279"/>
                  </a:lnTo>
                  <a:lnTo>
                    <a:pt x="89" y="285"/>
                  </a:lnTo>
                  <a:lnTo>
                    <a:pt x="87" y="299"/>
                  </a:lnTo>
                  <a:lnTo>
                    <a:pt x="87" y="312"/>
                  </a:lnTo>
                  <a:lnTo>
                    <a:pt x="87" y="326"/>
                  </a:lnTo>
                  <a:lnTo>
                    <a:pt x="87" y="340"/>
                  </a:lnTo>
                  <a:lnTo>
                    <a:pt x="87" y="348"/>
                  </a:lnTo>
                  <a:lnTo>
                    <a:pt x="84" y="355"/>
                  </a:lnTo>
                  <a:lnTo>
                    <a:pt x="82" y="361"/>
                  </a:lnTo>
                  <a:lnTo>
                    <a:pt x="80" y="368"/>
                  </a:lnTo>
                  <a:lnTo>
                    <a:pt x="72" y="380"/>
                  </a:lnTo>
                  <a:lnTo>
                    <a:pt x="63" y="392"/>
                  </a:lnTo>
                  <a:lnTo>
                    <a:pt x="57" y="399"/>
                  </a:lnTo>
                  <a:lnTo>
                    <a:pt x="54" y="406"/>
                  </a:lnTo>
                  <a:lnTo>
                    <a:pt x="50" y="414"/>
                  </a:lnTo>
                  <a:lnTo>
                    <a:pt x="48" y="422"/>
                  </a:lnTo>
                  <a:lnTo>
                    <a:pt x="43" y="437"/>
                  </a:lnTo>
                  <a:lnTo>
                    <a:pt x="38" y="453"/>
                  </a:lnTo>
                  <a:lnTo>
                    <a:pt x="32" y="454"/>
                  </a:lnTo>
                  <a:lnTo>
                    <a:pt x="27" y="454"/>
                  </a:lnTo>
                  <a:lnTo>
                    <a:pt x="19" y="479"/>
                  </a:lnTo>
                  <a:lnTo>
                    <a:pt x="13" y="506"/>
                  </a:lnTo>
                  <a:lnTo>
                    <a:pt x="7" y="533"/>
                  </a:lnTo>
                  <a:lnTo>
                    <a:pt x="2" y="562"/>
                  </a:lnTo>
                  <a:lnTo>
                    <a:pt x="1" y="577"/>
                  </a:lnTo>
                  <a:lnTo>
                    <a:pt x="0" y="591"/>
                  </a:lnTo>
                  <a:lnTo>
                    <a:pt x="0" y="605"/>
                  </a:lnTo>
                  <a:lnTo>
                    <a:pt x="0" y="619"/>
                  </a:lnTo>
                  <a:lnTo>
                    <a:pt x="1" y="632"/>
                  </a:lnTo>
                  <a:lnTo>
                    <a:pt x="4" y="646"/>
                  </a:lnTo>
                  <a:lnTo>
                    <a:pt x="6" y="659"/>
                  </a:lnTo>
                  <a:lnTo>
                    <a:pt x="9" y="671"/>
                  </a:lnTo>
                  <a:lnTo>
                    <a:pt x="14" y="684"/>
                  </a:lnTo>
                  <a:lnTo>
                    <a:pt x="17" y="697"/>
                  </a:lnTo>
                  <a:lnTo>
                    <a:pt x="19" y="712"/>
                  </a:lnTo>
                  <a:lnTo>
                    <a:pt x="23" y="728"/>
                  </a:lnTo>
                  <a:lnTo>
                    <a:pt x="27" y="763"/>
                  </a:lnTo>
                  <a:lnTo>
                    <a:pt x="31" y="802"/>
                  </a:lnTo>
                  <a:lnTo>
                    <a:pt x="33" y="841"/>
                  </a:lnTo>
                  <a:lnTo>
                    <a:pt x="35" y="878"/>
                  </a:lnTo>
                  <a:lnTo>
                    <a:pt x="38" y="915"/>
                  </a:lnTo>
                  <a:lnTo>
                    <a:pt x="40" y="948"/>
                  </a:lnTo>
                  <a:lnTo>
                    <a:pt x="45" y="950"/>
                  </a:lnTo>
                  <a:lnTo>
                    <a:pt x="49" y="949"/>
                  </a:lnTo>
                  <a:lnTo>
                    <a:pt x="52" y="947"/>
                  </a:lnTo>
                  <a:lnTo>
                    <a:pt x="56" y="944"/>
                  </a:lnTo>
                  <a:lnTo>
                    <a:pt x="62" y="944"/>
                  </a:lnTo>
                  <a:lnTo>
                    <a:pt x="68" y="952"/>
                  </a:lnTo>
                  <a:lnTo>
                    <a:pt x="74" y="960"/>
                  </a:lnTo>
                  <a:lnTo>
                    <a:pt x="74" y="966"/>
                  </a:lnTo>
                  <a:lnTo>
                    <a:pt x="74" y="968"/>
                  </a:lnTo>
                  <a:lnTo>
                    <a:pt x="72" y="968"/>
                  </a:lnTo>
                  <a:lnTo>
                    <a:pt x="70" y="968"/>
                  </a:lnTo>
                  <a:lnTo>
                    <a:pt x="66" y="968"/>
                  </a:lnTo>
                  <a:lnTo>
                    <a:pt x="63" y="972"/>
                  </a:lnTo>
                  <a:lnTo>
                    <a:pt x="66" y="976"/>
                  </a:lnTo>
                  <a:lnTo>
                    <a:pt x="70" y="983"/>
                  </a:lnTo>
                  <a:lnTo>
                    <a:pt x="74" y="983"/>
                  </a:lnTo>
                  <a:lnTo>
                    <a:pt x="79" y="984"/>
                  </a:lnTo>
                  <a:lnTo>
                    <a:pt x="78" y="987"/>
                  </a:lnTo>
                  <a:lnTo>
                    <a:pt x="76" y="990"/>
                  </a:lnTo>
                  <a:lnTo>
                    <a:pt x="80" y="992"/>
                  </a:lnTo>
                  <a:lnTo>
                    <a:pt x="82" y="997"/>
                  </a:lnTo>
                  <a:lnTo>
                    <a:pt x="87" y="999"/>
                  </a:lnTo>
                  <a:lnTo>
                    <a:pt x="90" y="1001"/>
                  </a:lnTo>
                  <a:lnTo>
                    <a:pt x="91" y="1005"/>
                  </a:lnTo>
                  <a:lnTo>
                    <a:pt x="92" y="1008"/>
                  </a:lnTo>
                  <a:lnTo>
                    <a:pt x="96" y="1012"/>
                  </a:lnTo>
                  <a:lnTo>
                    <a:pt x="99" y="1014"/>
                  </a:lnTo>
                  <a:lnTo>
                    <a:pt x="101" y="1016"/>
                  </a:lnTo>
                  <a:lnTo>
                    <a:pt x="103" y="1022"/>
                  </a:lnTo>
                  <a:lnTo>
                    <a:pt x="104" y="1023"/>
                  </a:lnTo>
                  <a:lnTo>
                    <a:pt x="106" y="1024"/>
                  </a:lnTo>
                  <a:lnTo>
                    <a:pt x="109" y="1023"/>
                  </a:lnTo>
                  <a:lnTo>
                    <a:pt x="113" y="1022"/>
                  </a:lnTo>
                  <a:lnTo>
                    <a:pt x="116" y="1021"/>
                  </a:lnTo>
                  <a:lnTo>
                    <a:pt x="121" y="1021"/>
                  </a:lnTo>
                  <a:lnTo>
                    <a:pt x="121" y="1030"/>
                  </a:lnTo>
                  <a:lnTo>
                    <a:pt x="120" y="1038"/>
                  </a:lnTo>
                  <a:lnTo>
                    <a:pt x="119" y="1042"/>
                  </a:lnTo>
                  <a:lnTo>
                    <a:pt x="117" y="1048"/>
                  </a:lnTo>
                  <a:lnTo>
                    <a:pt x="117" y="1053"/>
                  </a:lnTo>
                  <a:lnTo>
                    <a:pt x="119" y="1058"/>
                  </a:lnTo>
                  <a:lnTo>
                    <a:pt x="123" y="1065"/>
                  </a:lnTo>
                  <a:lnTo>
                    <a:pt x="128" y="1071"/>
                  </a:lnTo>
                  <a:lnTo>
                    <a:pt x="129" y="1073"/>
                  </a:lnTo>
                  <a:lnTo>
                    <a:pt x="129" y="1075"/>
                  </a:lnTo>
                  <a:lnTo>
                    <a:pt x="125" y="1078"/>
                  </a:lnTo>
                  <a:lnTo>
                    <a:pt x="120" y="1080"/>
                  </a:lnTo>
                  <a:lnTo>
                    <a:pt x="115" y="1082"/>
                  </a:lnTo>
                  <a:lnTo>
                    <a:pt x="112" y="1085"/>
                  </a:lnTo>
                  <a:lnTo>
                    <a:pt x="111" y="1088"/>
                  </a:lnTo>
                  <a:lnTo>
                    <a:pt x="111" y="1092"/>
                  </a:lnTo>
                  <a:lnTo>
                    <a:pt x="112" y="1096"/>
                  </a:lnTo>
                  <a:lnTo>
                    <a:pt x="113" y="1099"/>
                  </a:lnTo>
                  <a:lnTo>
                    <a:pt x="116" y="1103"/>
                  </a:lnTo>
                  <a:lnTo>
                    <a:pt x="119" y="1106"/>
                  </a:lnTo>
                  <a:lnTo>
                    <a:pt x="122" y="1110"/>
                  </a:lnTo>
                  <a:lnTo>
                    <a:pt x="125" y="1113"/>
                  </a:lnTo>
                  <a:lnTo>
                    <a:pt x="128" y="1118"/>
                  </a:lnTo>
                  <a:lnTo>
                    <a:pt x="129" y="1121"/>
                  </a:lnTo>
                  <a:lnTo>
                    <a:pt x="129" y="1124"/>
                  </a:lnTo>
                  <a:lnTo>
                    <a:pt x="128" y="1129"/>
                  </a:lnTo>
                  <a:lnTo>
                    <a:pt x="125" y="1132"/>
                  </a:lnTo>
                  <a:lnTo>
                    <a:pt x="122" y="1136"/>
                  </a:lnTo>
                  <a:lnTo>
                    <a:pt x="132" y="1148"/>
                  </a:lnTo>
                  <a:lnTo>
                    <a:pt x="137" y="1157"/>
                  </a:lnTo>
                  <a:lnTo>
                    <a:pt x="141" y="1180"/>
                  </a:lnTo>
                  <a:lnTo>
                    <a:pt x="145" y="1202"/>
                  </a:lnTo>
                  <a:lnTo>
                    <a:pt x="147" y="1211"/>
                  </a:lnTo>
                  <a:lnTo>
                    <a:pt x="152" y="1221"/>
                  </a:lnTo>
                  <a:lnTo>
                    <a:pt x="157" y="1230"/>
                  </a:lnTo>
                  <a:lnTo>
                    <a:pt x="166" y="1241"/>
                  </a:lnTo>
                  <a:lnTo>
                    <a:pt x="175" y="1251"/>
                  </a:lnTo>
                  <a:lnTo>
                    <a:pt x="186" y="1262"/>
                  </a:lnTo>
                  <a:lnTo>
                    <a:pt x="194" y="1274"/>
                  </a:lnTo>
                  <a:lnTo>
                    <a:pt x="203" y="1285"/>
                  </a:lnTo>
                  <a:lnTo>
                    <a:pt x="218" y="1310"/>
                  </a:lnTo>
                  <a:lnTo>
                    <a:pt x="230" y="1335"/>
                  </a:lnTo>
                  <a:lnTo>
                    <a:pt x="231" y="1338"/>
                  </a:lnTo>
                  <a:lnTo>
                    <a:pt x="232" y="1341"/>
                  </a:lnTo>
                  <a:lnTo>
                    <a:pt x="234" y="1344"/>
                  </a:lnTo>
                  <a:lnTo>
                    <a:pt x="235" y="1346"/>
                  </a:lnTo>
                  <a:lnTo>
                    <a:pt x="242" y="1360"/>
                  </a:lnTo>
                  <a:lnTo>
                    <a:pt x="246" y="1374"/>
                  </a:lnTo>
                  <a:lnTo>
                    <a:pt x="251" y="1386"/>
                  </a:lnTo>
                  <a:lnTo>
                    <a:pt x="253" y="1400"/>
                  </a:lnTo>
                  <a:lnTo>
                    <a:pt x="256" y="1425"/>
                  </a:lnTo>
                  <a:lnTo>
                    <a:pt x="257" y="1451"/>
                  </a:lnTo>
                  <a:lnTo>
                    <a:pt x="257" y="1457"/>
                  </a:lnTo>
                  <a:lnTo>
                    <a:pt x="257" y="1463"/>
                  </a:lnTo>
                  <a:lnTo>
                    <a:pt x="259" y="1471"/>
                  </a:lnTo>
                  <a:lnTo>
                    <a:pt x="261" y="1479"/>
                  </a:lnTo>
                  <a:lnTo>
                    <a:pt x="263" y="1486"/>
                  </a:lnTo>
                  <a:lnTo>
                    <a:pt x="268" y="1494"/>
                  </a:lnTo>
                  <a:lnTo>
                    <a:pt x="269" y="1498"/>
                  </a:lnTo>
                  <a:lnTo>
                    <a:pt x="270" y="1502"/>
                  </a:lnTo>
                  <a:lnTo>
                    <a:pt x="270" y="1516"/>
                  </a:lnTo>
                  <a:lnTo>
                    <a:pt x="269" y="1530"/>
                  </a:lnTo>
                  <a:lnTo>
                    <a:pt x="264" y="1532"/>
                  </a:lnTo>
                  <a:lnTo>
                    <a:pt x="260" y="1534"/>
                  </a:lnTo>
                  <a:lnTo>
                    <a:pt x="255" y="1535"/>
                  </a:lnTo>
                  <a:lnTo>
                    <a:pt x="251" y="1537"/>
                  </a:lnTo>
                  <a:lnTo>
                    <a:pt x="240" y="1537"/>
                  </a:lnTo>
                  <a:lnTo>
                    <a:pt x="229" y="1537"/>
                  </a:lnTo>
                  <a:lnTo>
                    <a:pt x="220" y="1535"/>
                  </a:lnTo>
                  <a:lnTo>
                    <a:pt x="212" y="1537"/>
                  </a:lnTo>
                  <a:lnTo>
                    <a:pt x="204" y="1537"/>
                  </a:lnTo>
                  <a:lnTo>
                    <a:pt x="196" y="1539"/>
                  </a:lnTo>
                  <a:lnTo>
                    <a:pt x="196" y="1540"/>
                  </a:lnTo>
                  <a:lnTo>
                    <a:pt x="197" y="1547"/>
                  </a:lnTo>
                  <a:lnTo>
                    <a:pt x="197" y="1554"/>
                  </a:lnTo>
                  <a:lnTo>
                    <a:pt x="196" y="1561"/>
                  </a:lnTo>
                  <a:lnTo>
                    <a:pt x="194" y="1567"/>
                  </a:lnTo>
                  <a:lnTo>
                    <a:pt x="190" y="1574"/>
                  </a:lnTo>
                  <a:lnTo>
                    <a:pt x="187" y="1581"/>
                  </a:lnTo>
                  <a:lnTo>
                    <a:pt x="181" y="1587"/>
                  </a:lnTo>
                  <a:lnTo>
                    <a:pt x="177" y="1594"/>
                  </a:lnTo>
                  <a:lnTo>
                    <a:pt x="171" y="1599"/>
                  </a:lnTo>
                  <a:lnTo>
                    <a:pt x="167" y="1606"/>
                  </a:lnTo>
                  <a:lnTo>
                    <a:pt x="164" y="1612"/>
                  </a:lnTo>
                  <a:lnTo>
                    <a:pt x="161" y="1619"/>
                  </a:lnTo>
                  <a:lnTo>
                    <a:pt x="158" y="1625"/>
                  </a:lnTo>
                  <a:lnTo>
                    <a:pt x="157" y="1632"/>
                  </a:lnTo>
                  <a:lnTo>
                    <a:pt x="156" y="1640"/>
                  </a:lnTo>
                  <a:lnTo>
                    <a:pt x="156" y="1647"/>
                  </a:lnTo>
                  <a:lnTo>
                    <a:pt x="157" y="1662"/>
                  </a:lnTo>
                  <a:lnTo>
                    <a:pt x="160" y="1678"/>
                  </a:lnTo>
                  <a:lnTo>
                    <a:pt x="164" y="1693"/>
                  </a:lnTo>
                  <a:lnTo>
                    <a:pt x="169" y="1709"/>
                  </a:lnTo>
                  <a:lnTo>
                    <a:pt x="181" y="1740"/>
                  </a:lnTo>
                  <a:lnTo>
                    <a:pt x="194" y="1770"/>
                  </a:lnTo>
                  <a:lnTo>
                    <a:pt x="198" y="1785"/>
                  </a:lnTo>
                  <a:lnTo>
                    <a:pt x="203" y="1799"/>
                  </a:lnTo>
                  <a:lnTo>
                    <a:pt x="206" y="1812"/>
                  </a:lnTo>
                  <a:lnTo>
                    <a:pt x="207" y="1824"/>
                  </a:lnTo>
                  <a:lnTo>
                    <a:pt x="208" y="1832"/>
                  </a:lnTo>
                  <a:lnTo>
                    <a:pt x="211" y="1838"/>
                  </a:lnTo>
                  <a:lnTo>
                    <a:pt x="213" y="1844"/>
                  </a:lnTo>
                  <a:lnTo>
                    <a:pt x="218" y="1849"/>
                  </a:lnTo>
                  <a:lnTo>
                    <a:pt x="221" y="1853"/>
                  </a:lnTo>
                  <a:lnTo>
                    <a:pt x="226" y="1857"/>
                  </a:lnTo>
                  <a:lnTo>
                    <a:pt x="231" y="1859"/>
                  </a:lnTo>
                  <a:lnTo>
                    <a:pt x="237" y="1861"/>
                  </a:lnTo>
                  <a:lnTo>
                    <a:pt x="262" y="1868"/>
                  </a:lnTo>
                  <a:lnTo>
                    <a:pt x="287" y="1875"/>
                  </a:lnTo>
                  <a:lnTo>
                    <a:pt x="297" y="1878"/>
                  </a:lnTo>
                  <a:lnTo>
                    <a:pt x="308" y="1880"/>
                  </a:lnTo>
                  <a:lnTo>
                    <a:pt x="312" y="1882"/>
                  </a:lnTo>
                  <a:lnTo>
                    <a:pt x="317" y="1884"/>
                  </a:lnTo>
                  <a:lnTo>
                    <a:pt x="321" y="1887"/>
                  </a:lnTo>
                  <a:lnTo>
                    <a:pt x="326" y="1891"/>
                  </a:lnTo>
                  <a:lnTo>
                    <a:pt x="328" y="1894"/>
                  </a:lnTo>
                  <a:lnTo>
                    <a:pt x="329" y="1898"/>
                  </a:lnTo>
                  <a:lnTo>
                    <a:pt x="329" y="1900"/>
                  </a:lnTo>
                  <a:lnTo>
                    <a:pt x="328" y="1902"/>
                  </a:lnTo>
                  <a:lnTo>
                    <a:pt x="325" y="1907"/>
                  </a:lnTo>
                  <a:lnTo>
                    <a:pt x="319" y="1910"/>
                  </a:lnTo>
                  <a:lnTo>
                    <a:pt x="305" y="1914"/>
                  </a:lnTo>
                  <a:lnTo>
                    <a:pt x="298" y="1916"/>
                  </a:lnTo>
                  <a:lnTo>
                    <a:pt x="298" y="1923"/>
                  </a:lnTo>
                  <a:lnTo>
                    <a:pt x="301" y="1927"/>
                  </a:lnTo>
                  <a:lnTo>
                    <a:pt x="304" y="1931"/>
                  </a:lnTo>
                  <a:lnTo>
                    <a:pt x="308" y="1934"/>
                  </a:lnTo>
                  <a:lnTo>
                    <a:pt x="318" y="1937"/>
                  </a:lnTo>
                  <a:lnTo>
                    <a:pt x="329" y="1939"/>
                  </a:lnTo>
                  <a:lnTo>
                    <a:pt x="335" y="1940"/>
                  </a:lnTo>
                  <a:lnTo>
                    <a:pt x="339" y="1942"/>
                  </a:lnTo>
                  <a:lnTo>
                    <a:pt x="344" y="1944"/>
                  </a:lnTo>
                  <a:lnTo>
                    <a:pt x="347" y="1947"/>
                  </a:lnTo>
                  <a:lnTo>
                    <a:pt x="350" y="1951"/>
                  </a:lnTo>
                  <a:lnTo>
                    <a:pt x="351" y="1958"/>
                  </a:lnTo>
                  <a:lnTo>
                    <a:pt x="350" y="1966"/>
                  </a:lnTo>
                  <a:lnTo>
                    <a:pt x="347" y="1975"/>
                  </a:lnTo>
                  <a:lnTo>
                    <a:pt x="343" y="1977"/>
                  </a:lnTo>
                  <a:lnTo>
                    <a:pt x="338" y="1980"/>
                  </a:lnTo>
                  <a:lnTo>
                    <a:pt x="335" y="1983"/>
                  </a:lnTo>
                  <a:lnTo>
                    <a:pt x="331" y="1988"/>
                  </a:lnTo>
                  <a:lnTo>
                    <a:pt x="330" y="1992"/>
                  </a:lnTo>
                  <a:lnTo>
                    <a:pt x="330" y="1998"/>
                  </a:lnTo>
                  <a:lnTo>
                    <a:pt x="330" y="2003"/>
                  </a:lnTo>
                  <a:lnTo>
                    <a:pt x="331" y="2009"/>
                  </a:lnTo>
                  <a:lnTo>
                    <a:pt x="323" y="2008"/>
                  </a:lnTo>
                  <a:lnTo>
                    <a:pt x="317" y="2008"/>
                  </a:lnTo>
                  <a:lnTo>
                    <a:pt x="311" y="2008"/>
                  </a:lnTo>
                  <a:lnTo>
                    <a:pt x="306" y="2010"/>
                  </a:lnTo>
                  <a:lnTo>
                    <a:pt x="303" y="2013"/>
                  </a:lnTo>
                  <a:lnTo>
                    <a:pt x="300" y="2015"/>
                  </a:lnTo>
                  <a:lnTo>
                    <a:pt x="297" y="2018"/>
                  </a:lnTo>
                  <a:lnTo>
                    <a:pt x="295" y="2023"/>
                  </a:lnTo>
                  <a:lnTo>
                    <a:pt x="293" y="2032"/>
                  </a:lnTo>
                  <a:lnTo>
                    <a:pt x="292" y="2042"/>
                  </a:lnTo>
                  <a:lnTo>
                    <a:pt x="293" y="2054"/>
                  </a:lnTo>
                  <a:lnTo>
                    <a:pt x="294" y="2066"/>
                  </a:lnTo>
                  <a:lnTo>
                    <a:pt x="325" y="2066"/>
                  </a:lnTo>
                  <a:lnTo>
                    <a:pt x="357" y="2068"/>
                  </a:lnTo>
                  <a:lnTo>
                    <a:pt x="364" y="2070"/>
                  </a:lnTo>
                  <a:lnTo>
                    <a:pt x="371" y="2072"/>
                  </a:lnTo>
                  <a:lnTo>
                    <a:pt x="378" y="2075"/>
                  </a:lnTo>
                  <a:lnTo>
                    <a:pt x="384" y="2079"/>
                  </a:lnTo>
                  <a:lnTo>
                    <a:pt x="390" y="2083"/>
                  </a:lnTo>
                  <a:lnTo>
                    <a:pt x="394" y="2090"/>
                  </a:lnTo>
                  <a:lnTo>
                    <a:pt x="398" y="2097"/>
                  </a:lnTo>
                  <a:lnTo>
                    <a:pt x="400" y="2105"/>
                  </a:lnTo>
                  <a:lnTo>
                    <a:pt x="390" y="2104"/>
                  </a:lnTo>
                  <a:lnTo>
                    <a:pt x="379" y="2104"/>
                  </a:lnTo>
                  <a:lnTo>
                    <a:pt x="368" y="2105"/>
                  </a:lnTo>
                  <a:lnTo>
                    <a:pt x="357" y="2107"/>
                  </a:lnTo>
                  <a:lnTo>
                    <a:pt x="352" y="2108"/>
                  </a:lnTo>
                  <a:lnTo>
                    <a:pt x="347" y="2111"/>
                  </a:lnTo>
                  <a:lnTo>
                    <a:pt x="343" y="2113"/>
                  </a:lnTo>
                  <a:lnTo>
                    <a:pt x="339" y="2115"/>
                  </a:lnTo>
                  <a:lnTo>
                    <a:pt x="337" y="2118"/>
                  </a:lnTo>
                  <a:lnTo>
                    <a:pt x="335" y="2123"/>
                  </a:lnTo>
                  <a:lnTo>
                    <a:pt x="333" y="2128"/>
                  </a:lnTo>
                  <a:lnTo>
                    <a:pt x="333" y="2133"/>
                  </a:lnTo>
                  <a:lnTo>
                    <a:pt x="323" y="2134"/>
                  </a:lnTo>
                  <a:lnTo>
                    <a:pt x="316" y="2134"/>
                  </a:lnTo>
                  <a:lnTo>
                    <a:pt x="306" y="2134"/>
                  </a:lnTo>
                  <a:lnTo>
                    <a:pt x="297" y="2134"/>
                  </a:lnTo>
                  <a:lnTo>
                    <a:pt x="288" y="2134"/>
                  </a:lnTo>
                  <a:lnTo>
                    <a:pt x="279" y="2134"/>
                  </a:lnTo>
                  <a:lnTo>
                    <a:pt x="270" y="2136"/>
                  </a:lnTo>
                  <a:lnTo>
                    <a:pt x="261" y="2136"/>
                  </a:lnTo>
                  <a:lnTo>
                    <a:pt x="260" y="2140"/>
                  </a:lnTo>
                  <a:lnTo>
                    <a:pt x="259" y="2145"/>
                  </a:lnTo>
                  <a:lnTo>
                    <a:pt x="248" y="2147"/>
                  </a:lnTo>
                  <a:lnTo>
                    <a:pt x="239" y="2152"/>
                  </a:lnTo>
                  <a:lnTo>
                    <a:pt x="231" y="2157"/>
                  </a:lnTo>
                  <a:lnTo>
                    <a:pt x="223" y="2164"/>
                  </a:lnTo>
                  <a:lnTo>
                    <a:pt x="218" y="2172"/>
                  </a:lnTo>
                  <a:lnTo>
                    <a:pt x="212" y="2181"/>
                  </a:lnTo>
                  <a:lnTo>
                    <a:pt x="208" y="2190"/>
                  </a:lnTo>
                  <a:lnTo>
                    <a:pt x="205" y="2200"/>
                  </a:lnTo>
                  <a:lnTo>
                    <a:pt x="203" y="2210"/>
                  </a:lnTo>
                  <a:lnTo>
                    <a:pt x="203" y="2219"/>
                  </a:lnTo>
                  <a:lnTo>
                    <a:pt x="204" y="2227"/>
                  </a:lnTo>
                  <a:lnTo>
                    <a:pt x="206" y="2235"/>
                  </a:lnTo>
                  <a:lnTo>
                    <a:pt x="210" y="2240"/>
                  </a:lnTo>
                  <a:lnTo>
                    <a:pt x="215" y="2245"/>
                  </a:lnTo>
                  <a:lnTo>
                    <a:pt x="219" y="2246"/>
                  </a:lnTo>
                  <a:lnTo>
                    <a:pt x="223" y="2247"/>
                  </a:lnTo>
                  <a:lnTo>
                    <a:pt x="227" y="2247"/>
                  </a:lnTo>
                  <a:lnTo>
                    <a:pt x="231" y="2247"/>
                  </a:lnTo>
                  <a:lnTo>
                    <a:pt x="231" y="2236"/>
                  </a:lnTo>
                  <a:lnTo>
                    <a:pt x="232" y="2227"/>
                  </a:lnTo>
                  <a:lnTo>
                    <a:pt x="234" y="2218"/>
                  </a:lnTo>
                  <a:lnTo>
                    <a:pt x="237" y="2211"/>
                  </a:lnTo>
                  <a:lnTo>
                    <a:pt x="240" y="2205"/>
                  </a:lnTo>
                  <a:lnTo>
                    <a:pt x="246" y="2200"/>
                  </a:lnTo>
                  <a:lnTo>
                    <a:pt x="252" y="2196"/>
                  </a:lnTo>
                  <a:lnTo>
                    <a:pt x="259" y="2194"/>
                  </a:lnTo>
                  <a:lnTo>
                    <a:pt x="265" y="2191"/>
                  </a:lnTo>
                  <a:lnTo>
                    <a:pt x="273" y="2189"/>
                  </a:lnTo>
                  <a:lnTo>
                    <a:pt x="283" y="2188"/>
                  </a:lnTo>
                  <a:lnTo>
                    <a:pt x="290" y="2188"/>
                  </a:lnTo>
                  <a:lnTo>
                    <a:pt x="309" y="2188"/>
                  </a:lnTo>
                  <a:lnTo>
                    <a:pt x="328" y="2189"/>
                  </a:lnTo>
                  <a:lnTo>
                    <a:pt x="339" y="2189"/>
                  </a:lnTo>
                  <a:lnTo>
                    <a:pt x="351" y="2190"/>
                  </a:lnTo>
                  <a:lnTo>
                    <a:pt x="362" y="2190"/>
                  </a:lnTo>
                  <a:lnTo>
                    <a:pt x="372" y="2189"/>
                  </a:lnTo>
                  <a:lnTo>
                    <a:pt x="372" y="2179"/>
                  </a:lnTo>
                  <a:lnTo>
                    <a:pt x="374" y="2167"/>
                  </a:lnTo>
                  <a:lnTo>
                    <a:pt x="374" y="2156"/>
                  </a:lnTo>
                  <a:lnTo>
                    <a:pt x="374" y="2146"/>
                  </a:lnTo>
                  <a:lnTo>
                    <a:pt x="387" y="2145"/>
                  </a:lnTo>
                  <a:lnTo>
                    <a:pt x="399" y="2145"/>
                  </a:lnTo>
                  <a:lnTo>
                    <a:pt x="409" y="2144"/>
                  </a:lnTo>
                  <a:lnTo>
                    <a:pt x="418" y="2145"/>
                  </a:lnTo>
                  <a:lnTo>
                    <a:pt x="427" y="2147"/>
                  </a:lnTo>
                  <a:lnTo>
                    <a:pt x="436" y="2152"/>
                  </a:lnTo>
                  <a:lnTo>
                    <a:pt x="444" y="2158"/>
                  </a:lnTo>
                  <a:lnTo>
                    <a:pt x="454" y="2167"/>
                  </a:lnTo>
                  <a:lnTo>
                    <a:pt x="458" y="2171"/>
                  </a:lnTo>
                  <a:lnTo>
                    <a:pt x="462" y="2172"/>
                  </a:lnTo>
                  <a:lnTo>
                    <a:pt x="468" y="2172"/>
                  </a:lnTo>
                  <a:lnTo>
                    <a:pt x="474" y="2171"/>
                  </a:lnTo>
                  <a:lnTo>
                    <a:pt x="485" y="2165"/>
                  </a:lnTo>
                  <a:lnTo>
                    <a:pt x="498" y="2158"/>
                  </a:lnTo>
                  <a:lnTo>
                    <a:pt x="508" y="2153"/>
                  </a:lnTo>
                  <a:lnTo>
                    <a:pt x="518" y="2147"/>
                  </a:lnTo>
                  <a:lnTo>
                    <a:pt x="523" y="2146"/>
                  </a:lnTo>
                  <a:lnTo>
                    <a:pt x="527" y="2145"/>
                  </a:lnTo>
                  <a:lnTo>
                    <a:pt x="532" y="2145"/>
                  </a:lnTo>
                  <a:lnTo>
                    <a:pt x="536" y="2145"/>
                  </a:lnTo>
                  <a:lnTo>
                    <a:pt x="539" y="2162"/>
                  </a:lnTo>
                  <a:lnTo>
                    <a:pt x="543" y="2178"/>
                  </a:lnTo>
                  <a:lnTo>
                    <a:pt x="546" y="2181"/>
                  </a:lnTo>
                  <a:lnTo>
                    <a:pt x="548" y="2183"/>
                  </a:lnTo>
                  <a:lnTo>
                    <a:pt x="550" y="2186"/>
                  </a:lnTo>
                  <a:lnTo>
                    <a:pt x="552" y="2188"/>
                  </a:lnTo>
                  <a:lnTo>
                    <a:pt x="557" y="2189"/>
                  </a:lnTo>
                  <a:lnTo>
                    <a:pt x="560" y="2189"/>
                  </a:lnTo>
                  <a:lnTo>
                    <a:pt x="565" y="2189"/>
                  </a:lnTo>
                  <a:lnTo>
                    <a:pt x="571" y="2188"/>
                  </a:lnTo>
                  <a:lnTo>
                    <a:pt x="572" y="2175"/>
                  </a:lnTo>
                  <a:lnTo>
                    <a:pt x="574" y="2162"/>
                  </a:lnTo>
                  <a:lnTo>
                    <a:pt x="577" y="2150"/>
                  </a:lnTo>
                  <a:lnTo>
                    <a:pt x="583" y="2139"/>
                  </a:lnTo>
                  <a:lnTo>
                    <a:pt x="588" y="2138"/>
                  </a:lnTo>
                  <a:lnTo>
                    <a:pt x="593" y="2138"/>
                  </a:lnTo>
                  <a:lnTo>
                    <a:pt x="599" y="2137"/>
                  </a:lnTo>
                  <a:lnTo>
                    <a:pt x="604" y="2137"/>
                  </a:lnTo>
                  <a:lnTo>
                    <a:pt x="605" y="2131"/>
                  </a:lnTo>
                  <a:lnTo>
                    <a:pt x="606" y="2125"/>
                  </a:lnTo>
                  <a:lnTo>
                    <a:pt x="608" y="2122"/>
                  </a:lnTo>
                  <a:lnTo>
                    <a:pt x="610" y="2118"/>
                  </a:lnTo>
                  <a:lnTo>
                    <a:pt x="613" y="2115"/>
                  </a:lnTo>
                  <a:lnTo>
                    <a:pt x="616" y="2113"/>
                  </a:lnTo>
                  <a:lnTo>
                    <a:pt x="621" y="2112"/>
                  </a:lnTo>
                  <a:lnTo>
                    <a:pt x="626" y="2109"/>
                  </a:lnTo>
                  <a:lnTo>
                    <a:pt x="630" y="2118"/>
                  </a:lnTo>
                  <a:lnTo>
                    <a:pt x="634" y="2128"/>
                  </a:lnTo>
                  <a:lnTo>
                    <a:pt x="639" y="2136"/>
                  </a:lnTo>
                  <a:lnTo>
                    <a:pt x="645" y="2142"/>
                  </a:lnTo>
                  <a:lnTo>
                    <a:pt x="650" y="2149"/>
                  </a:lnTo>
                  <a:lnTo>
                    <a:pt x="657" y="2154"/>
                  </a:lnTo>
                  <a:lnTo>
                    <a:pt x="665" y="2157"/>
                  </a:lnTo>
                  <a:lnTo>
                    <a:pt x="674" y="2159"/>
                  </a:lnTo>
                  <a:lnTo>
                    <a:pt x="669" y="2163"/>
                  </a:lnTo>
                  <a:lnTo>
                    <a:pt x="665" y="2166"/>
                  </a:lnTo>
                  <a:lnTo>
                    <a:pt x="662" y="2171"/>
                  </a:lnTo>
                  <a:lnTo>
                    <a:pt x="661" y="2175"/>
                  </a:lnTo>
                  <a:lnTo>
                    <a:pt x="659" y="2181"/>
                  </a:lnTo>
                  <a:lnTo>
                    <a:pt x="661" y="2187"/>
                  </a:lnTo>
                  <a:lnTo>
                    <a:pt x="662" y="2191"/>
                  </a:lnTo>
                  <a:lnTo>
                    <a:pt x="665" y="2196"/>
                  </a:lnTo>
                  <a:lnTo>
                    <a:pt x="675" y="2186"/>
                  </a:lnTo>
                  <a:lnTo>
                    <a:pt x="687" y="2178"/>
                  </a:lnTo>
                  <a:lnTo>
                    <a:pt x="696" y="2172"/>
                  </a:lnTo>
                  <a:lnTo>
                    <a:pt x="705" y="2169"/>
                  </a:lnTo>
                  <a:lnTo>
                    <a:pt x="696" y="2172"/>
                  </a:lnTo>
                  <a:lnTo>
                    <a:pt x="687" y="2178"/>
                  </a:lnTo>
                  <a:lnTo>
                    <a:pt x="675" y="2186"/>
                  </a:lnTo>
                  <a:lnTo>
                    <a:pt x="665" y="2196"/>
                  </a:lnTo>
                  <a:lnTo>
                    <a:pt x="667" y="2198"/>
                  </a:lnTo>
                  <a:lnTo>
                    <a:pt x="670" y="2200"/>
                  </a:lnTo>
                  <a:lnTo>
                    <a:pt x="674" y="2203"/>
                  </a:lnTo>
                  <a:lnTo>
                    <a:pt x="678" y="2204"/>
                  </a:lnTo>
                  <a:lnTo>
                    <a:pt x="688" y="2204"/>
                  </a:lnTo>
                  <a:lnTo>
                    <a:pt x="698" y="2204"/>
                  </a:lnTo>
                  <a:lnTo>
                    <a:pt x="708" y="2202"/>
                  </a:lnTo>
                  <a:lnTo>
                    <a:pt x="719" y="2199"/>
                  </a:lnTo>
                  <a:lnTo>
                    <a:pt x="728" y="2198"/>
                  </a:lnTo>
                  <a:lnTo>
                    <a:pt x="738" y="2196"/>
                  </a:lnTo>
                  <a:lnTo>
                    <a:pt x="747" y="2195"/>
                  </a:lnTo>
                  <a:lnTo>
                    <a:pt x="756" y="2196"/>
                  </a:lnTo>
                  <a:lnTo>
                    <a:pt x="766" y="2197"/>
                  </a:lnTo>
                  <a:lnTo>
                    <a:pt x="778" y="2200"/>
                  </a:lnTo>
                  <a:lnTo>
                    <a:pt x="788" y="2204"/>
                  </a:lnTo>
                  <a:lnTo>
                    <a:pt x="798" y="2207"/>
                  </a:lnTo>
                  <a:lnTo>
                    <a:pt x="809" y="2211"/>
                  </a:lnTo>
                  <a:lnTo>
                    <a:pt x="819" y="2214"/>
                  </a:lnTo>
                  <a:lnTo>
                    <a:pt x="829" y="2216"/>
                  </a:lnTo>
                  <a:lnTo>
                    <a:pt x="839" y="2219"/>
                  </a:lnTo>
                  <a:lnTo>
                    <a:pt x="862" y="2220"/>
                  </a:lnTo>
                  <a:lnTo>
                    <a:pt x="885" y="2219"/>
                  </a:lnTo>
                  <a:lnTo>
                    <a:pt x="907" y="2216"/>
                  </a:lnTo>
                  <a:lnTo>
                    <a:pt x="929" y="2215"/>
                  </a:lnTo>
                  <a:lnTo>
                    <a:pt x="930" y="2207"/>
                  </a:lnTo>
                  <a:lnTo>
                    <a:pt x="930" y="2200"/>
                  </a:lnTo>
                  <a:lnTo>
                    <a:pt x="946" y="2200"/>
                  </a:lnTo>
                  <a:lnTo>
                    <a:pt x="960" y="2202"/>
                  </a:lnTo>
                  <a:lnTo>
                    <a:pt x="971" y="2205"/>
                  </a:lnTo>
                  <a:lnTo>
                    <a:pt x="982" y="2210"/>
                  </a:lnTo>
                  <a:lnTo>
                    <a:pt x="1001" y="2222"/>
                  </a:lnTo>
                  <a:lnTo>
                    <a:pt x="1024" y="2238"/>
                  </a:lnTo>
                  <a:lnTo>
                    <a:pt x="1024" y="2243"/>
                  </a:lnTo>
                  <a:lnTo>
                    <a:pt x="1024" y="2246"/>
                  </a:lnTo>
                  <a:lnTo>
                    <a:pt x="1025" y="2249"/>
                  </a:lnTo>
                  <a:lnTo>
                    <a:pt x="1027" y="2253"/>
                  </a:lnTo>
                  <a:lnTo>
                    <a:pt x="1032" y="2257"/>
                  </a:lnTo>
                  <a:lnTo>
                    <a:pt x="1037" y="2262"/>
                  </a:lnTo>
                  <a:lnTo>
                    <a:pt x="1052" y="2268"/>
                  </a:lnTo>
                  <a:lnTo>
                    <a:pt x="1067" y="2270"/>
                  </a:lnTo>
                  <a:lnTo>
                    <a:pt x="1077" y="2273"/>
                  </a:lnTo>
                  <a:lnTo>
                    <a:pt x="1085" y="2278"/>
                  </a:lnTo>
                  <a:lnTo>
                    <a:pt x="1091" y="2284"/>
                  </a:lnTo>
                  <a:lnTo>
                    <a:pt x="1096" y="2289"/>
                  </a:lnTo>
                  <a:lnTo>
                    <a:pt x="1098" y="2297"/>
                  </a:lnTo>
                  <a:lnTo>
                    <a:pt x="1098" y="2305"/>
                  </a:lnTo>
                  <a:lnTo>
                    <a:pt x="1099" y="2316"/>
                  </a:lnTo>
                  <a:lnTo>
                    <a:pt x="1099" y="2326"/>
                  </a:lnTo>
                  <a:lnTo>
                    <a:pt x="1099" y="2333"/>
                  </a:lnTo>
                  <a:lnTo>
                    <a:pt x="1100" y="2339"/>
                  </a:lnTo>
                  <a:lnTo>
                    <a:pt x="1101" y="2345"/>
                  </a:lnTo>
                  <a:lnTo>
                    <a:pt x="1102" y="2351"/>
                  </a:lnTo>
                  <a:lnTo>
                    <a:pt x="1108" y="2362"/>
                  </a:lnTo>
                  <a:lnTo>
                    <a:pt x="1113" y="2372"/>
                  </a:lnTo>
                  <a:lnTo>
                    <a:pt x="1126" y="2393"/>
                  </a:lnTo>
                  <a:lnTo>
                    <a:pt x="1139" y="2415"/>
                  </a:lnTo>
                  <a:lnTo>
                    <a:pt x="1142" y="2421"/>
                  </a:lnTo>
                  <a:lnTo>
                    <a:pt x="1143" y="2429"/>
                  </a:lnTo>
                  <a:lnTo>
                    <a:pt x="1146" y="2436"/>
                  </a:lnTo>
                  <a:lnTo>
                    <a:pt x="1147" y="2444"/>
                  </a:lnTo>
                  <a:lnTo>
                    <a:pt x="1147" y="2459"/>
                  </a:lnTo>
                  <a:lnTo>
                    <a:pt x="1146" y="2475"/>
                  </a:lnTo>
                  <a:lnTo>
                    <a:pt x="1143" y="2506"/>
                  </a:lnTo>
                  <a:lnTo>
                    <a:pt x="1142" y="2536"/>
                  </a:lnTo>
                  <a:lnTo>
                    <a:pt x="1134" y="2538"/>
                  </a:lnTo>
                  <a:lnTo>
                    <a:pt x="1129" y="2539"/>
                  </a:lnTo>
                  <a:lnTo>
                    <a:pt x="1123" y="2541"/>
                  </a:lnTo>
                  <a:lnTo>
                    <a:pt x="1119" y="2544"/>
                  </a:lnTo>
                  <a:lnTo>
                    <a:pt x="1116" y="2549"/>
                  </a:lnTo>
                  <a:lnTo>
                    <a:pt x="1115" y="2552"/>
                  </a:lnTo>
                  <a:lnTo>
                    <a:pt x="1113" y="2557"/>
                  </a:lnTo>
                  <a:lnTo>
                    <a:pt x="1111" y="2561"/>
                  </a:lnTo>
                  <a:lnTo>
                    <a:pt x="1109" y="2571"/>
                  </a:lnTo>
                  <a:lnTo>
                    <a:pt x="1106" y="2579"/>
                  </a:lnTo>
                  <a:lnTo>
                    <a:pt x="1104" y="2582"/>
                  </a:lnTo>
                  <a:lnTo>
                    <a:pt x="1101" y="2584"/>
                  </a:lnTo>
                  <a:lnTo>
                    <a:pt x="1097" y="2585"/>
                  </a:lnTo>
                  <a:lnTo>
                    <a:pt x="1092" y="2587"/>
                  </a:lnTo>
                  <a:lnTo>
                    <a:pt x="1090" y="2593"/>
                  </a:lnTo>
                  <a:lnTo>
                    <a:pt x="1089" y="2600"/>
                  </a:lnTo>
                  <a:lnTo>
                    <a:pt x="1088" y="2607"/>
                  </a:lnTo>
                  <a:lnTo>
                    <a:pt x="1088" y="2614"/>
                  </a:lnTo>
                  <a:lnTo>
                    <a:pt x="1088" y="2628"/>
                  </a:lnTo>
                  <a:lnTo>
                    <a:pt x="1088" y="2642"/>
                  </a:lnTo>
                  <a:lnTo>
                    <a:pt x="1083" y="2646"/>
                  </a:lnTo>
                  <a:lnTo>
                    <a:pt x="1078" y="2650"/>
                  </a:lnTo>
                  <a:lnTo>
                    <a:pt x="1074" y="2655"/>
                  </a:lnTo>
                  <a:lnTo>
                    <a:pt x="1072" y="2662"/>
                  </a:lnTo>
                  <a:lnTo>
                    <a:pt x="1066" y="2674"/>
                  </a:lnTo>
                  <a:lnTo>
                    <a:pt x="1061" y="2688"/>
                  </a:lnTo>
                  <a:lnTo>
                    <a:pt x="1057" y="2703"/>
                  </a:lnTo>
                  <a:lnTo>
                    <a:pt x="1051" y="2715"/>
                  </a:lnTo>
                  <a:lnTo>
                    <a:pt x="1048" y="2721"/>
                  </a:lnTo>
                  <a:lnTo>
                    <a:pt x="1043" y="2727"/>
                  </a:lnTo>
                  <a:lnTo>
                    <a:pt x="1039" y="2730"/>
                  </a:lnTo>
                  <a:lnTo>
                    <a:pt x="1033" y="2733"/>
                  </a:lnTo>
                  <a:lnTo>
                    <a:pt x="1031" y="2745"/>
                  </a:lnTo>
                  <a:lnTo>
                    <a:pt x="1026" y="2755"/>
                  </a:lnTo>
                  <a:lnTo>
                    <a:pt x="1022" y="2765"/>
                  </a:lnTo>
                  <a:lnTo>
                    <a:pt x="1017" y="2776"/>
                  </a:lnTo>
                  <a:lnTo>
                    <a:pt x="1012" y="2786"/>
                  </a:lnTo>
                  <a:lnTo>
                    <a:pt x="1008" y="2796"/>
                  </a:lnTo>
                  <a:lnTo>
                    <a:pt x="1004" y="2805"/>
                  </a:lnTo>
                  <a:lnTo>
                    <a:pt x="1002" y="2815"/>
                  </a:lnTo>
                  <a:lnTo>
                    <a:pt x="998" y="2812"/>
                  </a:lnTo>
                  <a:lnTo>
                    <a:pt x="993" y="2810"/>
                  </a:lnTo>
                  <a:lnTo>
                    <a:pt x="989" y="2809"/>
                  </a:lnTo>
                  <a:lnTo>
                    <a:pt x="985" y="2809"/>
                  </a:lnTo>
                  <a:lnTo>
                    <a:pt x="983" y="2811"/>
                  </a:lnTo>
                  <a:lnTo>
                    <a:pt x="981" y="2813"/>
                  </a:lnTo>
                  <a:lnTo>
                    <a:pt x="979" y="2817"/>
                  </a:lnTo>
                  <a:lnTo>
                    <a:pt x="977" y="2820"/>
                  </a:lnTo>
                  <a:lnTo>
                    <a:pt x="976" y="2829"/>
                  </a:lnTo>
                  <a:lnTo>
                    <a:pt x="976" y="2839"/>
                  </a:lnTo>
                  <a:lnTo>
                    <a:pt x="976" y="2850"/>
                  </a:lnTo>
                  <a:lnTo>
                    <a:pt x="977" y="2858"/>
                  </a:lnTo>
                  <a:lnTo>
                    <a:pt x="971" y="2858"/>
                  </a:lnTo>
                  <a:lnTo>
                    <a:pt x="967" y="2859"/>
                  </a:lnTo>
                  <a:lnTo>
                    <a:pt x="967" y="2863"/>
                  </a:lnTo>
                  <a:lnTo>
                    <a:pt x="968" y="2867"/>
                  </a:lnTo>
                  <a:lnTo>
                    <a:pt x="970" y="2871"/>
                  </a:lnTo>
                  <a:lnTo>
                    <a:pt x="973" y="2876"/>
                  </a:lnTo>
                  <a:lnTo>
                    <a:pt x="978" y="2884"/>
                  </a:lnTo>
                  <a:lnTo>
                    <a:pt x="984" y="2893"/>
                  </a:lnTo>
                  <a:lnTo>
                    <a:pt x="990" y="2901"/>
                  </a:lnTo>
                  <a:lnTo>
                    <a:pt x="993" y="2909"/>
                  </a:lnTo>
                  <a:lnTo>
                    <a:pt x="994" y="2913"/>
                  </a:lnTo>
                  <a:lnTo>
                    <a:pt x="993" y="2918"/>
                  </a:lnTo>
                  <a:lnTo>
                    <a:pt x="993" y="2921"/>
                  </a:lnTo>
                  <a:lnTo>
                    <a:pt x="991" y="2926"/>
                  </a:lnTo>
                  <a:lnTo>
                    <a:pt x="986" y="2932"/>
                  </a:lnTo>
                  <a:lnTo>
                    <a:pt x="982" y="2935"/>
                  </a:lnTo>
                  <a:lnTo>
                    <a:pt x="977" y="2937"/>
                  </a:lnTo>
                  <a:lnTo>
                    <a:pt x="971" y="2940"/>
                  </a:lnTo>
                  <a:lnTo>
                    <a:pt x="960" y="2940"/>
                  </a:lnTo>
                  <a:lnTo>
                    <a:pt x="949" y="2940"/>
                  </a:lnTo>
                  <a:lnTo>
                    <a:pt x="941" y="2940"/>
                  </a:lnTo>
                  <a:lnTo>
                    <a:pt x="935" y="2941"/>
                  </a:lnTo>
                  <a:lnTo>
                    <a:pt x="929" y="2943"/>
                  </a:lnTo>
                  <a:lnTo>
                    <a:pt x="924" y="2946"/>
                  </a:lnTo>
                  <a:lnTo>
                    <a:pt x="914" y="2954"/>
                  </a:lnTo>
                  <a:lnTo>
                    <a:pt x="904" y="2962"/>
                  </a:lnTo>
                  <a:lnTo>
                    <a:pt x="897" y="2967"/>
                  </a:lnTo>
                  <a:lnTo>
                    <a:pt x="889" y="2969"/>
                  </a:lnTo>
                  <a:lnTo>
                    <a:pt x="881" y="2970"/>
                  </a:lnTo>
                  <a:lnTo>
                    <a:pt x="872" y="2971"/>
                  </a:lnTo>
                  <a:lnTo>
                    <a:pt x="854" y="2971"/>
                  </a:lnTo>
                  <a:lnTo>
                    <a:pt x="836" y="2970"/>
                  </a:lnTo>
                  <a:lnTo>
                    <a:pt x="826" y="2969"/>
                  </a:lnTo>
                  <a:lnTo>
                    <a:pt x="814" y="2968"/>
                  </a:lnTo>
                  <a:lnTo>
                    <a:pt x="804" y="2968"/>
                  </a:lnTo>
                  <a:lnTo>
                    <a:pt x="794" y="2969"/>
                  </a:lnTo>
                  <a:lnTo>
                    <a:pt x="787" y="2970"/>
                  </a:lnTo>
                  <a:lnTo>
                    <a:pt x="781" y="2973"/>
                  </a:lnTo>
                  <a:lnTo>
                    <a:pt x="777" y="2975"/>
                  </a:lnTo>
                  <a:lnTo>
                    <a:pt x="773" y="2979"/>
                  </a:lnTo>
                  <a:lnTo>
                    <a:pt x="770" y="2983"/>
                  </a:lnTo>
                  <a:lnTo>
                    <a:pt x="768" y="2987"/>
                  </a:lnTo>
                  <a:lnTo>
                    <a:pt x="766" y="2992"/>
                  </a:lnTo>
                  <a:lnTo>
                    <a:pt x="766" y="2998"/>
                  </a:lnTo>
                  <a:lnTo>
                    <a:pt x="766" y="3020"/>
                  </a:lnTo>
                  <a:lnTo>
                    <a:pt x="768" y="3043"/>
                  </a:lnTo>
                  <a:lnTo>
                    <a:pt x="762" y="3044"/>
                  </a:lnTo>
                  <a:lnTo>
                    <a:pt x="756" y="3045"/>
                  </a:lnTo>
                  <a:lnTo>
                    <a:pt x="751" y="3044"/>
                  </a:lnTo>
                  <a:lnTo>
                    <a:pt x="745" y="3043"/>
                  </a:lnTo>
                  <a:lnTo>
                    <a:pt x="735" y="3042"/>
                  </a:lnTo>
                  <a:lnTo>
                    <a:pt x="727" y="3042"/>
                  </a:lnTo>
                  <a:lnTo>
                    <a:pt x="722" y="3043"/>
                  </a:lnTo>
                  <a:lnTo>
                    <a:pt x="719" y="3045"/>
                  </a:lnTo>
                  <a:lnTo>
                    <a:pt x="716" y="3048"/>
                  </a:lnTo>
                  <a:lnTo>
                    <a:pt x="713" y="3052"/>
                  </a:lnTo>
                  <a:lnTo>
                    <a:pt x="712" y="3058"/>
                  </a:lnTo>
                  <a:lnTo>
                    <a:pt x="711" y="3065"/>
                  </a:lnTo>
                  <a:lnTo>
                    <a:pt x="710" y="3070"/>
                  </a:lnTo>
                  <a:lnTo>
                    <a:pt x="710" y="3077"/>
                  </a:lnTo>
                  <a:lnTo>
                    <a:pt x="711" y="3091"/>
                  </a:lnTo>
                  <a:lnTo>
                    <a:pt x="712" y="3104"/>
                  </a:lnTo>
                  <a:lnTo>
                    <a:pt x="711" y="3115"/>
                  </a:lnTo>
                  <a:lnTo>
                    <a:pt x="711" y="3127"/>
                  </a:lnTo>
                  <a:lnTo>
                    <a:pt x="712" y="3142"/>
                  </a:lnTo>
                  <a:lnTo>
                    <a:pt x="714" y="3156"/>
                  </a:lnTo>
                  <a:lnTo>
                    <a:pt x="716" y="3162"/>
                  </a:lnTo>
                  <a:lnTo>
                    <a:pt x="719" y="3167"/>
                  </a:lnTo>
                  <a:lnTo>
                    <a:pt x="721" y="3172"/>
                  </a:lnTo>
                  <a:lnTo>
                    <a:pt x="725" y="3176"/>
                  </a:lnTo>
                  <a:lnTo>
                    <a:pt x="730" y="3180"/>
                  </a:lnTo>
                  <a:lnTo>
                    <a:pt x="736" y="3182"/>
                  </a:lnTo>
                  <a:lnTo>
                    <a:pt x="741" y="3183"/>
                  </a:lnTo>
                  <a:lnTo>
                    <a:pt x="749" y="3183"/>
                  </a:lnTo>
                  <a:lnTo>
                    <a:pt x="754" y="3196"/>
                  </a:lnTo>
                  <a:lnTo>
                    <a:pt x="760" y="3208"/>
                  </a:lnTo>
                  <a:lnTo>
                    <a:pt x="763" y="3214"/>
                  </a:lnTo>
                  <a:lnTo>
                    <a:pt x="764" y="3221"/>
                  </a:lnTo>
                  <a:lnTo>
                    <a:pt x="765" y="3228"/>
                  </a:lnTo>
                  <a:lnTo>
                    <a:pt x="765" y="3234"/>
                  </a:lnTo>
                  <a:lnTo>
                    <a:pt x="758" y="3233"/>
                  </a:lnTo>
                  <a:lnTo>
                    <a:pt x="753" y="3234"/>
                  </a:lnTo>
                  <a:lnTo>
                    <a:pt x="748" y="3236"/>
                  </a:lnTo>
                  <a:lnTo>
                    <a:pt x="745" y="3238"/>
                  </a:lnTo>
                  <a:lnTo>
                    <a:pt x="739" y="3244"/>
                  </a:lnTo>
                  <a:lnTo>
                    <a:pt x="735" y="3252"/>
                  </a:lnTo>
                  <a:lnTo>
                    <a:pt x="731" y="3260"/>
                  </a:lnTo>
                  <a:lnTo>
                    <a:pt x="727" y="3265"/>
                  </a:lnTo>
                  <a:lnTo>
                    <a:pt x="723" y="3267"/>
                  </a:lnTo>
                  <a:lnTo>
                    <a:pt x="720" y="3269"/>
                  </a:lnTo>
                  <a:lnTo>
                    <a:pt x="715" y="3270"/>
                  </a:lnTo>
                  <a:lnTo>
                    <a:pt x="710" y="3270"/>
                  </a:lnTo>
                  <a:lnTo>
                    <a:pt x="710" y="3296"/>
                  </a:lnTo>
                  <a:lnTo>
                    <a:pt x="707" y="3320"/>
                  </a:lnTo>
                  <a:lnTo>
                    <a:pt x="705" y="3331"/>
                  </a:lnTo>
                  <a:lnTo>
                    <a:pt x="700" y="3342"/>
                  </a:lnTo>
                  <a:lnTo>
                    <a:pt x="697" y="3347"/>
                  </a:lnTo>
                  <a:lnTo>
                    <a:pt x="692" y="3353"/>
                  </a:lnTo>
                  <a:lnTo>
                    <a:pt x="688" y="3357"/>
                  </a:lnTo>
                  <a:lnTo>
                    <a:pt x="682" y="3363"/>
                  </a:lnTo>
                  <a:lnTo>
                    <a:pt x="670" y="3375"/>
                  </a:lnTo>
                  <a:lnTo>
                    <a:pt x="653" y="3387"/>
                  </a:lnTo>
                  <a:lnTo>
                    <a:pt x="643" y="3393"/>
                  </a:lnTo>
                  <a:lnTo>
                    <a:pt x="634" y="3396"/>
                  </a:lnTo>
                  <a:lnTo>
                    <a:pt x="630" y="3397"/>
                  </a:lnTo>
                  <a:lnTo>
                    <a:pt x="625" y="3398"/>
                  </a:lnTo>
                  <a:lnTo>
                    <a:pt x="621" y="3398"/>
                  </a:lnTo>
                  <a:lnTo>
                    <a:pt x="617" y="3398"/>
                  </a:lnTo>
                  <a:lnTo>
                    <a:pt x="617" y="3406"/>
                  </a:lnTo>
                  <a:lnTo>
                    <a:pt x="621" y="3417"/>
                  </a:lnTo>
                  <a:lnTo>
                    <a:pt x="626" y="3429"/>
                  </a:lnTo>
                  <a:lnTo>
                    <a:pt x="632" y="3444"/>
                  </a:lnTo>
                  <a:lnTo>
                    <a:pt x="648" y="3476"/>
                  </a:lnTo>
                  <a:lnTo>
                    <a:pt x="663" y="3511"/>
                  </a:lnTo>
                  <a:lnTo>
                    <a:pt x="670" y="3528"/>
                  </a:lnTo>
                  <a:lnTo>
                    <a:pt x="675" y="3545"/>
                  </a:lnTo>
                  <a:lnTo>
                    <a:pt x="679" y="3560"/>
                  </a:lnTo>
                  <a:lnTo>
                    <a:pt x="680" y="3575"/>
                  </a:lnTo>
                  <a:lnTo>
                    <a:pt x="680" y="3582"/>
                  </a:lnTo>
                  <a:lnTo>
                    <a:pt x="679" y="3587"/>
                  </a:lnTo>
                  <a:lnTo>
                    <a:pt x="676" y="3593"/>
                  </a:lnTo>
                  <a:lnTo>
                    <a:pt x="673" y="3599"/>
                  </a:lnTo>
                  <a:lnTo>
                    <a:pt x="670" y="3603"/>
                  </a:lnTo>
                  <a:lnTo>
                    <a:pt x="665" y="3607"/>
                  </a:lnTo>
                  <a:lnTo>
                    <a:pt x="659" y="3610"/>
                  </a:lnTo>
                  <a:lnTo>
                    <a:pt x="653" y="3613"/>
                  </a:lnTo>
                  <a:lnTo>
                    <a:pt x="653" y="3618"/>
                  </a:lnTo>
                  <a:lnTo>
                    <a:pt x="653" y="3624"/>
                  </a:lnTo>
                  <a:lnTo>
                    <a:pt x="654" y="3628"/>
                  </a:lnTo>
                  <a:lnTo>
                    <a:pt x="655" y="3633"/>
                  </a:lnTo>
                  <a:lnTo>
                    <a:pt x="656" y="3636"/>
                  </a:lnTo>
                  <a:lnTo>
                    <a:pt x="658" y="3639"/>
                  </a:lnTo>
                  <a:lnTo>
                    <a:pt x="661" y="3641"/>
                  </a:lnTo>
                  <a:lnTo>
                    <a:pt x="664" y="3643"/>
                  </a:lnTo>
                  <a:lnTo>
                    <a:pt x="679" y="3648"/>
                  </a:lnTo>
                  <a:lnTo>
                    <a:pt x="697" y="3651"/>
                  </a:lnTo>
                  <a:lnTo>
                    <a:pt x="707" y="3655"/>
                  </a:lnTo>
                  <a:lnTo>
                    <a:pt x="714" y="3658"/>
                  </a:lnTo>
                  <a:lnTo>
                    <a:pt x="720" y="3664"/>
                  </a:lnTo>
                  <a:lnTo>
                    <a:pt x="724" y="3671"/>
                  </a:lnTo>
                  <a:lnTo>
                    <a:pt x="728" y="3677"/>
                  </a:lnTo>
                  <a:lnTo>
                    <a:pt x="730" y="3685"/>
                  </a:lnTo>
                  <a:lnTo>
                    <a:pt x="731" y="3693"/>
                  </a:lnTo>
                  <a:lnTo>
                    <a:pt x="731" y="3702"/>
                  </a:lnTo>
                  <a:lnTo>
                    <a:pt x="728" y="3739"/>
                  </a:lnTo>
                  <a:lnTo>
                    <a:pt x="725" y="3772"/>
                  </a:lnTo>
                  <a:lnTo>
                    <a:pt x="737" y="3773"/>
                  </a:lnTo>
                  <a:lnTo>
                    <a:pt x="748" y="3775"/>
                  </a:lnTo>
                  <a:lnTo>
                    <a:pt x="758" y="3777"/>
                  </a:lnTo>
                  <a:lnTo>
                    <a:pt x="770" y="3775"/>
                  </a:lnTo>
                  <a:lnTo>
                    <a:pt x="771" y="3763"/>
                  </a:lnTo>
                  <a:lnTo>
                    <a:pt x="772" y="3753"/>
                  </a:lnTo>
                  <a:lnTo>
                    <a:pt x="774" y="3742"/>
                  </a:lnTo>
                  <a:lnTo>
                    <a:pt x="777" y="3733"/>
                  </a:lnTo>
                  <a:lnTo>
                    <a:pt x="781" y="3724"/>
                  </a:lnTo>
                  <a:lnTo>
                    <a:pt x="787" y="3716"/>
                  </a:lnTo>
                  <a:lnTo>
                    <a:pt x="794" y="3708"/>
                  </a:lnTo>
                  <a:lnTo>
                    <a:pt x="803" y="3701"/>
                  </a:lnTo>
                  <a:lnTo>
                    <a:pt x="805" y="3707"/>
                  </a:lnTo>
                  <a:lnTo>
                    <a:pt x="807" y="3712"/>
                  </a:lnTo>
                  <a:lnTo>
                    <a:pt x="810" y="3715"/>
                  </a:lnTo>
                  <a:lnTo>
                    <a:pt x="813" y="3718"/>
                  </a:lnTo>
                  <a:lnTo>
                    <a:pt x="821" y="3722"/>
                  </a:lnTo>
                  <a:lnTo>
                    <a:pt x="830" y="3724"/>
                  </a:lnTo>
                  <a:lnTo>
                    <a:pt x="840" y="3725"/>
                  </a:lnTo>
                  <a:lnTo>
                    <a:pt x="851" y="3726"/>
                  </a:lnTo>
                  <a:lnTo>
                    <a:pt x="860" y="3729"/>
                  </a:lnTo>
                  <a:lnTo>
                    <a:pt x="869" y="3733"/>
                  </a:lnTo>
                  <a:lnTo>
                    <a:pt x="873" y="3738"/>
                  </a:lnTo>
                  <a:lnTo>
                    <a:pt x="878" y="3742"/>
                  </a:lnTo>
                  <a:lnTo>
                    <a:pt x="880" y="3748"/>
                  </a:lnTo>
                  <a:lnTo>
                    <a:pt x="884" y="3755"/>
                  </a:lnTo>
                  <a:lnTo>
                    <a:pt x="887" y="3769"/>
                  </a:lnTo>
                  <a:lnTo>
                    <a:pt x="891" y="3782"/>
                  </a:lnTo>
                  <a:lnTo>
                    <a:pt x="893" y="3789"/>
                  </a:lnTo>
                  <a:lnTo>
                    <a:pt x="896" y="3796"/>
                  </a:lnTo>
                  <a:lnTo>
                    <a:pt x="899" y="3802"/>
                  </a:lnTo>
                  <a:lnTo>
                    <a:pt x="903" y="3807"/>
                  </a:lnTo>
                  <a:lnTo>
                    <a:pt x="908" y="3812"/>
                  </a:lnTo>
                  <a:lnTo>
                    <a:pt x="913" y="3815"/>
                  </a:lnTo>
                  <a:lnTo>
                    <a:pt x="920" y="3818"/>
                  </a:lnTo>
                  <a:lnTo>
                    <a:pt x="929" y="3820"/>
                  </a:lnTo>
                  <a:lnTo>
                    <a:pt x="929" y="3806"/>
                  </a:lnTo>
                  <a:lnTo>
                    <a:pt x="929" y="3794"/>
                  </a:lnTo>
                  <a:lnTo>
                    <a:pt x="938" y="3791"/>
                  </a:lnTo>
                  <a:lnTo>
                    <a:pt x="949" y="3790"/>
                  </a:lnTo>
                  <a:lnTo>
                    <a:pt x="958" y="3791"/>
                  </a:lnTo>
                  <a:lnTo>
                    <a:pt x="967" y="3794"/>
                  </a:lnTo>
                  <a:lnTo>
                    <a:pt x="971" y="3795"/>
                  </a:lnTo>
                  <a:lnTo>
                    <a:pt x="975" y="3797"/>
                  </a:lnTo>
                  <a:lnTo>
                    <a:pt x="978" y="3800"/>
                  </a:lnTo>
                  <a:lnTo>
                    <a:pt x="982" y="3804"/>
                  </a:lnTo>
                  <a:lnTo>
                    <a:pt x="984" y="3807"/>
                  </a:lnTo>
                  <a:lnTo>
                    <a:pt x="985" y="3812"/>
                  </a:lnTo>
                  <a:lnTo>
                    <a:pt x="986" y="3816"/>
                  </a:lnTo>
                  <a:lnTo>
                    <a:pt x="986" y="3822"/>
                  </a:lnTo>
                  <a:lnTo>
                    <a:pt x="998" y="3818"/>
                  </a:lnTo>
                  <a:lnTo>
                    <a:pt x="1009" y="3812"/>
                  </a:lnTo>
                  <a:lnTo>
                    <a:pt x="1019" y="3804"/>
                  </a:lnTo>
                  <a:lnTo>
                    <a:pt x="1031" y="3796"/>
                  </a:lnTo>
                  <a:lnTo>
                    <a:pt x="1041" y="3788"/>
                  </a:lnTo>
                  <a:lnTo>
                    <a:pt x="1051" y="3780"/>
                  </a:lnTo>
                  <a:lnTo>
                    <a:pt x="1064" y="3774"/>
                  </a:lnTo>
                  <a:lnTo>
                    <a:pt x="1075" y="3769"/>
                  </a:lnTo>
                  <a:lnTo>
                    <a:pt x="1076" y="3759"/>
                  </a:lnTo>
                  <a:lnTo>
                    <a:pt x="1076" y="3750"/>
                  </a:lnTo>
                  <a:lnTo>
                    <a:pt x="1077" y="3741"/>
                  </a:lnTo>
                  <a:lnTo>
                    <a:pt x="1080" y="3733"/>
                  </a:lnTo>
                  <a:lnTo>
                    <a:pt x="1083" y="3724"/>
                  </a:lnTo>
                  <a:lnTo>
                    <a:pt x="1088" y="3717"/>
                  </a:lnTo>
                  <a:lnTo>
                    <a:pt x="1093" y="3710"/>
                  </a:lnTo>
                  <a:lnTo>
                    <a:pt x="1101" y="3706"/>
                  </a:lnTo>
                  <a:lnTo>
                    <a:pt x="1090" y="3691"/>
                  </a:lnTo>
                  <a:lnTo>
                    <a:pt x="1077" y="3676"/>
                  </a:lnTo>
                  <a:lnTo>
                    <a:pt x="1072" y="3671"/>
                  </a:lnTo>
                  <a:lnTo>
                    <a:pt x="1064" y="3665"/>
                  </a:lnTo>
                  <a:lnTo>
                    <a:pt x="1056" y="3660"/>
                  </a:lnTo>
                  <a:lnTo>
                    <a:pt x="1045" y="3657"/>
                  </a:lnTo>
                  <a:lnTo>
                    <a:pt x="1044" y="3651"/>
                  </a:lnTo>
                  <a:lnTo>
                    <a:pt x="1045" y="3647"/>
                  </a:lnTo>
                  <a:lnTo>
                    <a:pt x="1047" y="3642"/>
                  </a:lnTo>
                  <a:lnTo>
                    <a:pt x="1049" y="3639"/>
                  </a:lnTo>
                  <a:lnTo>
                    <a:pt x="1052" y="3636"/>
                  </a:lnTo>
                  <a:lnTo>
                    <a:pt x="1057" y="3634"/>
                  </a:lnTo>
                  <a:lnTo>
                    <a:pt x="1061" y="3634"/>
                  </a:lnTo>
                  <a:lnTo>
                    <a:pt x="1067" y="3634"/>
                  </a:lnTo>
                  <a:lnTo>
                    <a:pt x="1068" y="3623"/>
                  </a:lnTo>
                  <a:lnTo>
                    <a:pt x="1069" y="3611"/>
                  </a:lnTo>
                  <a:lnTo>
                    <a:pt x="1069" y="3606"/>
                  </a:lnTo>
                  <a:lnTo>
                    <a:pt x="1069" y="3600"/>
                  </a:lnTo>
                  <a:lnTo>
                    <a:pt x="1068" y="3594"/>
                  </a:lnTo>
                  <a:lnTo>
                    <a:pt x="1067" y="3589"/>
                  </a:lnTo>
                  <a:lnTo>
                    <a:pt x="1065" y="3584"/>
                  </a:lnTo>
                  <a:lnTo>
                    <a:pt x="1061" y="3580"/>
                  </a:lnTo>
                  <a:lnTo>
                    <a:pt x="1057" y="3576"/>
                  </a:lnTo>
                  <a:lnTo>
                    <a:pt x="1053" y="3572"/>
                  </a:lnTo>
                  <a:lnTo>
                    <a:pt x="1049" y="3568"/>
                  </a:lnTo>
                  <a:lnTo>
                    <a:pt x="1047" y="3564"/>
                  </a:lnTo>
                  <a:lnTo>
                    <a:pt x="1044" y="3559"/>
                  </a:lnTo>
                  <a:lnTo>
                    <a:pt x="1043" y="3552"/>
                  </a:lnTo>
                  <a:lnTo>
                    <a:pt x="1034" y="3552"/>
                  </a:lnTo>
                  <a:lnTo>
                    <a:pt x="1024" y="3554"/>
                  </a:lnTo>
                  <a:lnTo>
                    <a:pt x="1015" y="3557"/>
                  </a:lnTo>
                  <a:lnTo>
                    <a:pt x="1004" y="3560"/>
                  </a:lnTo>
                  <a:lnTo>
                    <a:pt x="993" y="3564"/>
                  </a:lnTo>
                  <a:lnTo>
                    <a:pt x="982" y="3566"/>
                  </a:lnTo>
                  <a:lnTo>
                    <a:pt x="970" y="3568"/>
                  </a:lnTo>
                  <a:lnTo>
                    <a:pt x="958" y="3567"/>
                  </a:lnTo>
                  <a:lnTo>
                    <a:pt x="958" y="3550"/>
                  </a:lnTo>
                  <a:lnTo>
                    <a:pt x="960" y="3531"/>
                  </a:lnTo>
                  <a:lnTo>
                    <a:pt x="962" y="3512"/>
                  </a:lnTo>
                  <a:lnTo>
                    <a:pt x="966" y="3493"/>
                  </a:lnTo>
                  <a:lnTo>
                    <a:pt x="969" y="3474"/>
                  </a:lnTo>
                  <a:lnTo>
                    <a:pt x="970" y="3455"/>
                  </a:lnTo>
                  <a:lnTo>
                    <a:pt x="971" y="3446"/>
                  </a:lnTo>
                  <a:lnTo>
                    <a:pt x="970" y="3437"/>
                  </a:lnTo>
                  <a:lnTo>
                    <a:pt x="969" y="3429"/>
                  </a:lnTo>
                  <a:lnTo>
                    <a:pt x="967" y="3421"/>
                  </a:lnTo>
                  <a:lnTo>
                    <a:pt x="966" y="3416"/>
                  </a:lnTo>
                  <a:lnTo>
                    <a:pt x="962" y="3411"/>
                  </a:lnTo>
                  <a:lnTo>
                    <a:pt x="960" y="3408"/>
                  </a:lnTo>
                  <a:lnTo>
                    <a:pt x="957" y="3405"/>
                  </a:lnTo>
                  <a:lnTo>
                    <a:pt x="949" y="3402"/>
                  </a:lnTo>
                  <a:lnTo>
                    <a:pt x="941" y="3401"/>
                  </a:lnTo>
                  <a:lnTo>
                    <a:pt x="933" y="3398"/>
                  </a:lnTo>
                  <a:lnTo>
                    <a:pt x="925" y="3396"/>
                  </a:lnTo>
                  <a:lnTo>
                    <a:pt x="920" y="3395"/>
                  </a:lnTo>
                  <a:lnTo>
                    <a:pt x="917" y="3392"/>
                  </a:lnTo>
                  <a:lnTo>
                    <a:pt x="913" y="3388"/>
                  </a:lnTo>
                  <a:lnTo>
                    <a:pt x="910" y="3384"/>
                  </a:lnTo>
                  <a:lnTo>
                    <a:pt x="908" y="3378"/>
                  </a:lnTo>
                  <a:lnTo>
                    <a:pt x="907" y="3370"/>
                  </a:lnTo>
                  <a:lnTo>
                    <a:pt x="905" y="3361"/>
                  </a:lnTo>
                  <a:lnTo>
                    <a:pt x="905" y="3349"/>
                  </a:lnTo>
                  <a:lnTo>
                    <a:pt x="905" y="3327"/>
                  </a:lnTo>
                  <a:lnTo>
                    <a:pt x="905" y="3303"/>
                  </a:lnTo>
                  <a:lnTo>
                    <a:pt x="905" y="3291"/>
                  </a:lnTo>
                  <a:lnTo>
                    <a:pt x="903" y="3281"/>
                  </a:lnTo>
                  <a:lnTo>
                    <a:pt x="902" y="3272"/>
                  </a:lnTo>
                  <a:lnTo>
                    <a:pt x="899" y="3264"/>
                  </a:lnTo>
                  <a:lnTo>
                    <a:pt x="896" y="3261"/>
                  </a:lnTo>
                  <a:lnTo>
                    <a:pt x="894" y="3257"/>
                  </a:lnTo>
                  <a:lnTo>
                    <a:pt x="892" y="3255"/>
                  </a:lnTo>
                  <a:lnTo>
                    <a:pt x="888" y="3253"/>
                  </a:lnTo>
                  <a:lnTo>
                    <a:pt x="885" y="3252"/>
                  </a:lnTo>
                  <a:lnTo>
                    <a:pt x="881" y="3252"/>
                  </a:lnTo>
                  <a:lnTo>
                    <a:pt x="877" y="3252"/>
                  </a:lnTo>
                  <a:lnTo>
                    <a:pt x="872" y="3252"/>
                  </a:lnTo>
                  <a:lnTo>
                    <a:pt x="870" y="3246"/>
                  </a:lnTo>
                  <a:lnTo>
                    <a:pt x="868" y="3239"/>
                  </a:lnTo>
                  <a:lnTo>
                    <a:pt x="867" y="3233"/>
                  </a:lnTo>
                  <a:lnTo>
                    <a:pt x="866" y="3227"/>
                  </a:lnTo>
                  <a:lnTo>
                    <a:pt x="866" y="3212"/>
                  </a:lnTo>
                  <a:lnTo>
                    <a:pt x="864" y="3197"/>
                  </a:lnTo>
                  <a:lnTo>
                    <a:pt x="862" y="3183"/>
                  </a:lnTo>
                  <a:lnTo>
                    <a:pt x="859" y="3171"/>
                  </a:lnTo>
                  <a:lnTo>
                    <a:pt x="855" y="3165"/>
                  </a:lnTo>
                  <a:lnTo>
                    <a:pt x="852" y="3159"/>
                  </a:lnTo>
                  <a:lnTo>
                    <a:pt x="847" y="3156"/>
                  </a:lnTo>
                  <a:lnTo>
                    <a:pt x="840" y="3151"/>
                  </a:lnTo>
                  <a:lnTo>
                    <a:pt x="834" y="3149"/>
                  </a:lnTo>
                  <a:lnTo>
                    <a:pt x="825" y="3148"/>
                  </a:lnTo>
                  <a:lnTo>
                    <a:pt x="814" y="3146"/>
                  </a:lnTo>
                  <a:lnTo>
                    <a:pt x="804" y="3146"/>
                  </a:lnTo>
                  <a:lnTo>
                    <a:pt x="795" y="3145"/>
                  </a:lnTo>
                  <a:lnTo>
                    <a:pt x="788" y="3141"/>
                  </a:lnTo>
                  <a:lnTo>
                    <a:pt x="786" y="3139"/>
                  </a:lnTo>
                  <a:lnTo>
                    <a:pt x="784" y="3135"/>
                  </a:lnTo>
                  <a:lnTo>
                    <a:pt x="784" y="3132"/>
                  </a:lnTo>
                  <a:lnTo>
                    <a:pt x="785" y="3127"/>
                  </a:lnTo>
                  <a:lnTo>
                    <a:pt x="790" y="3126"/>
                  </a:lnTo>
                  <a:lnTo>
                    <a:pt x="796" y="3125"/>
                  </a:lnTo>
                  <a:lnTo>
                    <a:pt x="801" y="3124"/>
                  </a:lnTo>
                  <a:lnTo>
                    <a:pt x="806" y="3122"/>
                  </a:lnTo>
                  <a:lnTo>
                    <a:pt x="814" y="3116"/>
                  </a:lnTo>
                  <a:lnTo>
                    <a:pt x="822" y="3109"/>
                  </a:lnTo>
                  <a:lnTo>
                    <a:pt x="828" y="3100"/>
                  </a:lnTo>
                  <a:lnTo>
                    <a:pt x="834" y="3091"/>
                  </a:lnTo>
                  <a:lnTo>
                    <a:pt x="839" y="3081"/>
                  </a:lnTo>
                  <a:lnTo>
                    <a:pt x="844" y="3070"/>
                  </a:lnTo>
                  <a:lnTo>
                    <a:pt x="859" y="3064"/>
                  </a:lnTo>
                  <a:lnTo>
                    <a:pt x="872" y="3060"/>
                  </a:lnTo>
                  <a:lnTo>
                    <a:pt x="877" y="3059"/>
                  </a:lnTo>
                  <a:lnTo>
                    <a:pt x="883" y="3059"/>
                  </a:lnTo>
                  <a:lnTo>
                    <a:pt x="887" y="3060"/>
                  </a:lnTo>
                  <a:lnTo>
                    <a:pt x="891" y="3061"/>
                  </a:lnTo>
                  <a:lnTo>
                    <a:pt x="895" y="3064"/>
                  </a:lnTo>
                  <a:lnTo>
                    <a:pt x="897" y="3067"/>
                  </a:lnTo>
                  <a:lnTo>
                    <a:pt x="901" y="3070"/>
                  </a:lnTo>
                  <a:lnTo>
                    <a:pt x="903" y="3075"/>
                  </a:lnTo>
                  <a:lnTo>
                    <a:pt x="907" y="3088"/>
                  </a:lnTo>
                  <a:lnTo>
                    <a:pt x="909" y="3102"/>
                  </a:lnTo>
                  <a:lnTo>
                    <a:pt x="924" y="3104"/>
                  </a:lnTo>
                  <a:lnTo>
                    <a:pt x="935" y="3104"/>
                  </a:lnTo>
                  <a:lnTo>
                    <a:pt x="944" y="3102"/>
                  </a:lnTo>
                  <a:lnTo>
                    <a:pt x="950" y="3099"/>
                  </a:lnTo>
                  <a:lnTo>
                    <a:pt x="952" y="3097"/>
                  </a:lnTo>
                  <a:lnTo>
                    <a:pt x="954" y="3094"/>
                  </a:lnTo>
                  <a:lnTo>
                    <a:pt x="957" y="3091"/>
                  </a:lnTo>
                  <a:lnTo>
                    <a:pt x="958" y="3086"/>
                  </a:lnTo>
                  <a:lnTo>
                    <a:pt x="960" y="3076"/>
                  </a:lnTo>
                  <a:lnTo>
                    <a:pt x="961" y="3061"/>
                  </a:lnTo>
                  <a:lnTo>
                    <a:pt x="968" y="3061"/>
                  </a:lnTo>
                  <a:lnTo>
                    <a:pt x="976" y="3061"/>
                  </a:lnTo>
                  <a:lnTo>
                    <a:pt x="983" y="3060"/>
                  </a:lnTo>
                  <a:lnTo>
                    <a:pt x="990" y="3060"/>
                  </a:lnTo>
                  <a:lnTo>
                    <a:pt x="990" y="3050"/>
                  </a:lnTo>
                  <a:lnTo>
                    <a:pt x="991" y="3040"/>
                  </a:lnTo>
                  <a:lnTo>
                    <a:pt x="991" y="3029"/>
                  </a:lnTo>
                  <a:lnTo>
                    <a:pt x="991" y="3020"/>
                  </a:lnTo>
                  <a:lnTo>
                    <a:pt x="995" y="3019"/>
                  </a:lnTo>
                  <a:lnTo>
                    <a:pt x="1001" y="3018"/>
                  </a:lnTo>
                  <a:lnTo>
                    <a:pt x="1006" y="3017"/>
                  </a:lnTo>
                  <a:lnTo>
                    <a:pt x="1010" y="3015"/>
                  </a:lnTo>
                  <a:lnTo>
                    <a:pt x="1018" y="3010"/>
                  </a:lnTo>
                  <a:lnTo>
                    <a:pt x="1026" y="3003"/>
                  </a:lnTo>
                  <a:lnTo>
                    <a:pt x="1034" y="2996"/>
                  </a:lnTo>
                  <a:lnTo>
                    <a:pt x="1042" y="2990"/>
                  </a:lnTo>
                  <a:lnTo>
                    <a:pt x="1050" y="2983"/>
                  </a:lnTo>
                  <a:lnTo>
                    <a:pt x="1060" y="2978"/>
                  </a:lnTo>
                  <a:lnTo>
                    <a:pt x="1064" y="2985"/>
                  </a:lnTo>
                  <a:lnTo>
                    <a:pt x="1065" y="2991"/>
                  </a:lnTo>
                  <a:lnTo>
                    <a:pt x="1065" y="2996"/>
                  </a:lnTo>
                  <a:lnTo>
                    <a:pt x="1063" y="3002"/>
                  </a:lnTo>
                  <a:lnTo>
                    <a:pt x="1056" y="3014"/>
                  </a:lnTo>
                  <a:lnTo>
                    <a:pt x="1049" y="3025"/>
                  </a:lnTo>
                  <a:lnTo>
                    <a:pt x="1048" y="3029"/>
                  </a:lnTo>
                  <a:lnTo>
                    <a:pt x="1047" y="3034"/>
                  </a:lnTo>
                  <a:lnTo>
                    <a:pt x="1047" y="3039"/>
                  </a:lnTo>
                  <a:lnTo>
                    <a:pt x="1048" y="3043"/>
                  </a:lnTo>
                  <a:lnTo>
                    <a:pt x="1050" y="3052"/>
                  </a:lnTo>
                  <a:lnTo>
                    <a:pt x="1055" y="3061"/>
                  </a:lnTo>
                  <a:lnTo>
                    <a:pt x="1059" y="3070"/>
                  </a:lnTo>
                  <a:lnTo>
                    <a:pt x="1064" y="3078"/>
                  </a:lnTo>
                  <a:lnTo>
                    <a:pt x="1067" y="3088"/>
                  </a:lnTo>
                  <a:lnTo>
                    <a:pt x="1069" y="3097"/>
                  </a:lnTo>
                  <a:lnTo>
                    <a:pt x="1056" y="3098"/>
                  </a:lnTo>
                  <a:lnTo>
                    <a:pt x="1042" y="3100"/>
                  </a:lnTo>
                  <a:lnTo>
                    <a:pt x="1031" y="3104"/>
                  </a:lnTo>
                  <a:lnTo>
                    <a:pt x="1019" y="3108"/>
                  </a:lnTo>
                  <a:lnTo>
                    <a:pt x="1015" y="3111"/>
                  </a:lnTo>
                  <a:lnTo>
                    <a:pt x="1011" y="3115"/>
                  </a:lnTo>
                  <a:lnTo>
                    <a:pt x="1008" y="3119"/>
                  </a:lnTo>
                  <a:lnTo>
                    <a:pt x="1004" y="3125"/>
                  </a:lnTo>
                  <a:lnTo>
                    <a:pt x="1003" y="3131"/>
                  </a:lnTo>
                  <a:lnTo>
                    <a:pt x="1002" y="3138"/>
                  </a:lnTo>
                  <a:lnTo>
                    <a:pt x="1002" y="3146"/>
                  </a:lnTo>
                  <a:lnTo>
                    <a:pt x="1003" y="3152"/>
                  </a:lnTo>
                  <a:lnTo>
                    <a:pt x="1017" y="3160"/>
                  </a:lnTo>
                  <a:lnTo>
                    <a:pt x="1028" y="3168"/>
                  </a:lnTo>
                  <a:lnTo>
                    <a:pt x="1031" y="3159"/>
                  </a:lnTo>
                  <a:lnTo>
                    <a:pt x="1032" y="3151"/>
                  </a:lnTo>
                  <a:lnTo>
                    <a:pt x="1033" y="3142"/>
                  </a:lnTo>
                  <a:lnTo>
                    <a:pt x="1033" y="3132"/>
                  </a:lnTo>
                  <a:lnTo>
                    <a:pt x="1041" y="3130"/>
                  </a:lnTo>
                  <a:lnTo>
                    <a:pt x="1049" y="3129"/>
                  </a:lnTo>
                  <a:lnTo>
                    <a:pt x="1058" y="3127"/>
                  </a:lnTo>
                  <a:lnTo>
                    <a:pt x="1066" y="3129"/>
                  </a:lnTo>
                  <a:lnTo>
                    <a:pt x="1066" y="3139"/>
                  </a:lnTo>
                  <a:lnTo>
                    <a:pt x="1066" y="3148"/>
                  </a:lnTo>
                  <a:lnTo>
                    <a:pt x="1066" y="3156"/>
                  </a:lnTo>
                  <a:lnTo>
                    <a:pt x="1064" y="3163"/>
                  </a:lnTo>
                  <a:lnTo>
                    <a:pt x="1061" y="3170"/>
                  </a:lnTo>
                  <a:lnTo>
                    <a:pt x="1057" y="3176"/>
                  </a:lnTo>
                  <a:lnTo>
                    <a:pt x="1050" y="3182"/>
                  </a:lnTo>
                  <a:lnTo>
                    <a:pt x="1041" y="3188"/>
                  </a:lnTo>
                  <a:lnTo>
                    <a:pt x="1040" y="3193"/>
                  </a:lnTo>
                  <a:lnTo>
                    <a:pt x="1040" y="3200"/>
                  </a:lnTo>
                  <a:lnTo>
                    <a:pt x="1041" y="3207"/>
                  </a:lnTo>
                  <a:lnTo>
                    <a:pt x="1042" y="3213"/>
                  </a:lnTo>
                  <a:lnTo>
                    <a:pt x="1047" y="3213"/>
                  </a:lnTo>
                  <a:lnTo>
                    <a:pt x="1051" y="3213"/>
                  </a:lnTo>
                  <a:lnTo>
                    <a:pt x="1056" y="3211"/>
                  </a:lnTo>
                  <a:lnTo>
                    <a:pt x="1059" y="3208"/>
                  </a:lnTo>
                  <a:lnTo>
                    <a:pt x="1063" y="3205"/>
                  </a:lnTo>
                  <a:lnTo>
                    <a:pt x="1065" y="3200"/>
                  </a:lnTo>
                  <a:lnTo>
                    <a:pt x="1067" y="3196"/>
                  </a:lnTo>
                  <a:lnTo>
                    <a:pt x="1068" y="3191"/>
                  </a:lnTo>
                  <a:lnTo>
                    <a:pt x="1078" y="3187"/>
                  </a:lnTo>
                  <a:lnTo>
                    <a:pt x="1091" y="3181"/>
                  </a:lnTo>
                  <a:lnTo>
                    <a:pt x="1098" y="3179"/>
                  </a:lnTo>
                  <a:lnTo>
                    <a:pt x="1105" y="3178"/>
                  </a:lnTo>
                  <a:lnTo>
                    <a:pt x="1109" y="3178"/>
                  </a:lnTo>
                  <a:lnTo>
                    <a:pt x="1115" y="3180"/>
                  </a:lnTo>
                  <a:lnTo>
                    <a:pt x="1118" y="3182"/>
                  </a:lnTo>
                  <a:lnTo>
                    <a:pt x="1118" y="3184"/>
                  </a:lnTo>
                  <a:lnTo>
                    <a:pt x="1121" y="3188"/>
                  </a:lnTo>
                  <a:lnTo>
                    <a:pt x="1121" y="3191"/>
                  </a:lnTo>
                  <a:lnTo>
                    <a:pt x="1121" y="3198"/>
                  </a:lnTo>
                  <a:lnTo>
                    <a:pt x="1119" y="3205"/>
                  </a:lnTo>
                  <a:lnTo>
                    <a:pt x="1119" y="3212"/>
                  </a:lnTo>
                  <a:lnTo>
                    <a:pt x="1121" y="3217"/>
                  </a:lnTo>
                  <a:lnTo>
                    <a:pt x="1123" y="3220"/>
                  </a:lnTo>
                  <a:lnTo>
                    <a:pt x="1125" y="3222"/>
                  </a:lnTo>
                  <a:lnTo>
                    <a:pt x="1129" y="3223"/>
                  </a:lnTo>
                  <a:lnTo>
                    <a:pt x="1133" y="3224"/>
                  </a:lnTo>
                  <a:lnTo>
                    <a:pt x="1134" y="3233"/>
                  </a:lnTo>
                  <a:lnTo>
                    <a:pt x="1135" y="3242"/>
                  </a:lnTo>
                  <a:lnTo>
                    <a:pt x="1141" y="3241"/>
                  </a:lnTo>
                  <a:lnTo>
                    <a:pt x="1148" y="3240"/>
                  </a:lnTo>
                  <a:lnTo>
                    <a:pt x="1154" y="3238"/>
                  </a:lnTo>
                  <a:lnTo>
                    <a:pt x="1159" y="3236"/>
                  </a:lnTo>
                  <a:lnTo>
                    <a:pt x="1166" y="3232"/>
                  </a:lnTo>
                  <a:lnTo>
                    <a:pt x="1174" y="3230"/>
                  </a:lnTo>
                  <a:lnTo>
                    <a:pt x="1182" y="3229"/>
                  </a:lnTo>
                  <a:lnTo>
                    <a:pt x="1191" y="3230"/>
                  </a:lnTo>
                  <a:lnTo>
                    <a:pt x="1209" y="3234"/>
                  </a:lnTo>
                  <a:lnTo>
                    <a:pt x="1225" y="3239"/>
                  </a:lnTo>
                  <a:lnTo>
                    <a:pt x="1234" y="3241"/>
                  </a:lnTo>
                  <a:lnTo>
                    <a:pt x="1242" y="3241"/>
                  </a:lnTo>
                  <a:lnTo>
                    <a:pt x="1252" y="3240"/>
                  </a:lnTo>
                  <a:lnTo>
                    <a:pt x="1262" y="3237"/>
                  </a:lnTo>
                  <a:lnTo>
                    <a:pt x="1262" y="3223"/>
                  </a:lnTo>
                  <a:lnTo>
                    <a:pt x="1263" y="3208"/>
                  </a:lnTo>
                  <a:lnTo>
                    <a:pt x="1267" y="3207"/>
                  </a:lnTo>
                  <a:lnTo>
                    <a:pt x="1271" y="3204"/>
                  </a:lnTo>
                  <a:lnTo>
                    <a:pt x="1272" y="3199"/>
                  </a:lnTo>
                  <a:lnTo>
                    <a:pt x="1273" y="3195"/>
                  </a:lnTo>
                  <a:lnTo>
                    <a:pt x="1273" y="3188"/>
                  </a:lnTo>
                  <a:lnTo>
                    <a:pt x="1272" y="3181"/>
                  </a:lnTo>
                  <a:lnTo>
                    <a:pt x="1270" y="3174"/>
                  </a:lnTo>
                  <a:lnTo>
                    <a:pt x="1267" y="3166"/>
                  </a:lnTo>
                  <a:lnTo>
                    <a:pt x="1256" y="3137"/>
                  </a:lnTo>
                  <a:lnTo>
                    <a:pt x="1248" y="3115"/>
                  </a:lnTo>
                  <a:lnTo>
                    <a:pt x="1256" y="3116"/>
                  </a:lnTo>
                  <a:lnTo>
                    <a:pt x="1263" y="3118"/>
                  </a:lnTo>
                  <a:lnTo>
                    <a:pt x="1270" y="3122"/>
                  </a:lnTo>
                  <a:lnTo>
                    <a:pt x="1277" y="3126"/>
                  </a:lnTo>
                  <a:lnTo>
                    <a:pt x="1283" y="3130"/>
                  </a:lnTo>
                  <a:lnTo>
                    <a:pt x="1290" y="3133"/>
                  </a:lnTo>
                  <a:lnTo>
                    <a:pt x="1297" y="3134"/>
                  </a:lnTo>
                  <a:lnTo>
                    <a:pt x="1306" y="3134"/>
                  </a:lnTo>
                  <a:lnTo>
                    <a:pt x="1306" y="3141"/>
                  </a:lnTo>
                  <a:lnTo>
                    <a:pt x="1307" y="3148"/>
                  </a:lnTo>
                  <a:lnTo>
                    <a:pt x="1308" y="3152"/>
                  </a:lnTo>
                  <a:lnTo>
                    <a:pt x="1310" y="3156"/>
                  </a:lnTo>
                  <a:lnTo>
                    <a:pt x="1313" y="3159"/>
                  </a:lnTo>
                  <a:lnTo>
                    <a:pt x="1315" y="3162"/>
                  </a:lnTo>
                  <a:lnTo>
                    <a:pt x="1319" y="3164"/>
                  </a:lnTo>
                  <a:lnTo>
                    <a:pt x="1323" y="3165"/>
                  </a:lnTo>
                  <a:lnTo>
                    <a:pt x="1343" y="3166"/>
                  </a:lnTo>
                  <a:lnTo>
                    <a:pt x="1367" y="3166"/>
                  </a:lnTo>
                  <a:lnTo>
                    <a:pt x="1367" y="3172"/>
                  </a:lnTo>
                  <a:lnTo>
                    <a:pt x="1363" y="3179"/>
                  </a:lnTo>
                  <a:lnTo>
                    <a:pt x="1359" y="3187"/>
                  </a:lnTo>
                  <a:lnTo>
                    <a:pt x="1352" y="3197"/>
                  </a:lnTo>
                  <a:lnTo>
                    <a:pt x="1336" y="3217"/>
                  </a:lnTo>
                  <a:lnTo>
                    <a:pt x="1319" y="3240"/>
                  </a:lnTo>
                  <a:lnTo>
                    <a:pt x="1312" y="3252"/>
                  </a:lnTo>
                  <a:lnTo>
                    <a:pt x="1306" y="3262"/>
                  </a:lnTo>
                  <a:lnTo>
                    <a:pt x="1303" y="3272"/>
                  </a:lnTo>
                  <a:lnTo>
                    <a:pt x="1303" y="3281"/>
                  </a:lnTo>
                  <a:lnTo>
                    <a:pt x="1303" y="3286"/>
                  </a:lnTo>
                  <a:lnTo>
                    <a:pt x="1304" y="3289"/>
                  </a:lnTo>
                  <a:lnTo>
                    <a:pt x="1307" y="3293"/>
                  </a:lnTo>
                  <a:lnTo>
                    <a:pt x="1310" y="3296"/>
                  </a:lnTo>
                  <a:lnTo>
                    <a:pt x="1314" y="3299"/>
                  </a:lnTo>
                  <a:lnTo>
                    <a:pt x="1320" y="3302"/>
                  </a:lnTo>
                  <a:lnTo>
                    <a:pt x="1327" y="3303"/>
                  </a:lnTo>
                  <a:lnTo>
                    <a:pt x="1335" y="3304"/>
                  </a:lnTo>
                  <a:lnTo>
                    <a:pt x="1335" y="3297"/>
                  </a:lnTo>
                  <a:lnTo>
                    <a:pt x="1332" y="3291"/>
                  </a:lnTo>
                  <a:lnTo>
                    <a:pt x="1331" y="3285"/>
                  </a:lnTo>
                  <a:lnTo>
                    <a:pt x="1329" y="3278"/>
                  </a:lnTo>
                  <a:lnTo>
                    <a:pt x="1328" y="3272"/>
                  </a:lnTo>
                  <a:lnTo>
                    <a:pt x="1329" y="3266"/>
                  </a:lnTo>
                  <a:lnTo>
                    <a:pt x="1330" y="3263"/>
                  </a:lnTo>
                  <a:lnTo>
                    <a:pt x="1332" y="3261"/>
                  </a:lnTo>
                  <a:lnTo>
                    <a:pt x="1335" y="3258"/>
                  </a:lnTo>
                  <a:lnTo>
                    <a:pt x="1338" y="3256"/>
                  </a:lnTo>
                  <a:lnTo>
                    <a:pt x="1343" y="3254"/>
                  </a:lnTo>
                  <a:lnTo>
                    <a:pt x="1347" y="3253"/>
                  </a:lnTo>
                  <a:lnTo>
                    <a:pt x="1352" y="3252"/>
                  </a:lnTo>
                  <a:lnTo>
                    <a:pt x="1357" y="3252"/>
                  </a:lnTo>
                  <a:lnTo>
                    <a:pt x="1368" y="3252"/>
                  </a:lnTo>
                  <a:lnTo>
                    <a:pt x="1378" y="3253"/>
                  </a:lnTo>
                  <a:lnTo>
                    <a:pt x="1390" y="3255"/>
                  </a:lnTo>
                  <a:lnTo>
                    <a:pt x="1402" y="3255"/>
                  </a:lnTo>
                  <a:lnTo>
                    <a:pt x="1401" y="3247"/>
                  </a:lnTo>
                  <a:lnTo>
                    <a:pt x="1401" y="3239"/>
                  </a:lnTo>
                  <a:lnTo>
                    <a:pt x="1402" y="3234"/>
                  </a:lnTo>
                  <a:lnTo>
                    <a:pt x="1404" y="3230"/>
                  </a:lnTo>
                  <a:lnTo>
                    <a:pt x="1406" y="3227"/>
                  </a:lnTo>
                  <a:lnTo>
                    <a:pt x="1409" y="3225"/>
                  </a:lnTo>
                  <a:lnTo>
                    <a:pt x="1412" y="3224"/>
                  </a:lnTo>
                  <a:lnTo>
                    <a:pt x="1417" y="3224"/>
                  </a:lnTo>
                  <a:lnTo>
                    <a:pt x="1420" y="3225"/>
                  </a:lnTo>
                  <a:lnTo>
                    <a:pt x="1423" y="3228"/>
                  </a:lnTo>
                  <a:lnTo>
                    <a:pt x="1428" y="3230"/>
                  </a:lnTo>
                  <a:lnTo>
                    <a:pt x="1431" y="3233"/>
                  </a:lnTo>
                  <a:lnTo>
                    <a:pt x="1436" y="3238"/>
                  </a:lnTo>
                  <a:lnTo>
                    <a:pt x="1439" y="3242"/>
                  </a:lnTo>
                  <a:lnTo>
                    <a:pt x="1442" y="3248"/>
                  </a:lnTo>
                  <a:lnTo>
                    <a:pt x="1444" y="3254"/>
                  </a:lnTo>
                  <a:lnTo>
                    <a:pt x="1461" y="3255"/>
                  </a:lnTo>
                  <a:lnTo>
                    <a:pt x="1477" y="3256"/>
                  </a:lnTo>
                  <a:lnTo>
                    <a:pt x="1495" y="3255"/>
                  </a:lnTo>
                  <a:lnTo>
                    <a:pt x="1512" y="3255"/>
                  </a:lnTo>
                  <a:lnTo>
                    <a:pt x="1549" y="3252"/>
                  </a:lnTo>
                  <a:lnTo>
                    <a:pt x="1583" y="3249"/>
                  </a:lnTo>
                  <a:lnTo>
                    <a:pt x="1582" y="3228"/>
                  </a:lnTo>
                  <a:lnTo>
                    <a:pt x="1583" y="3196"/>
                  </a:lnTo>
                  <a:lnTo>
                    <a:pt x="1584" y="3188"/>
                  </a:lnTo>
                  <a:lnTo>
                    <a:pt x="1586" y="3181"/>
                  </a:lnTo>
                  <a:lnTo>
                    <a:pt x="1589" y="3175"/>
                  </a:lnTo>
                  <a:lnTo>
                    <a:pt x="1592" y="3171"/>
                  </a:lnTo>
                  <a:lnTo>
                    <a:pt x="1595" y="3167"/>
                  </a:lnTo>
                  <a:lnTo>
                    <a:pt x="1600" y="3166"/>
                  </a:lnTo>
                  <a:lnTo>
                    <a:pt x="1606" y="3166"/>
                  </a:lnTo>
                  <a:lnTo>
                    <a:pt x="1613" y="3170"/>
                  </a:lnTo>
                  <a:lnTo>
                    <a:pt x="1618" y="3173"/>
                  </a:lnTo>
                  <a:lnTo>
                    <a:pt x="1625" y="3174"/>
                  </a:lnTo>
                  <a:lnTo>
                    <a:pt x="1632" y="3174"/>
                  </a:lnTo>
                  <a:lnTo>
                    <a:pt x="1640" y="3173"/>
                  </a:lnTo>
                  <a:lnTo>
                    <a:pt x="1647" y="3171"/>
                  </a:lnTo>
                  <a:lnTo>
                    <a:pt x="1654" y="3167"/>
                  </a:lnTo>
                  <a:lnTo>
                    <a:pt x="1661" y="3163"/>
                  </a:lnTo>
                  <a:lnTo>
                    <a:pt x="1667" y="3158"/>
                  </a:lnTo>
                  <a:lnTo>
                    <a:pt x="1674" y="3152"/>
                  </a:lnTo>
                  <a:lnTo>
                    <a:pt x="1679" y="3148"/>
                  </a:lnTo>
                  <a:lnTo>
                    <a:pt x="1683" y="3141"/>
                  </a:lnTo>
                  <a:lnTo>
                    <a:pt x="1687" y="3135"/>
                  </a:lnTo>
                  <a:lnTo>
                    <a:pt x="1688" y="3129"/>
                  </a:lnTo>
                  <a:lnTo>
                    <a:pt x="1689" y="3122"/>
                  </a:lnTo>
                  <a:lnTo>
                    <a:pt x="1688" y="3115"/>
                  </a:lnTo>
                  <a:lnTo>
                    <a:pt x="1684" y="3108"/>
                  </a:lnTo>
                  <a:lnTo>
                    <a:pt x="1691" y="3107"/>
                  </a:lnTo>
                  <a:lnTo>
                    <a:pt x="1699" y="3107"/>
                  </a:lnTo>
                  <a:lnTo>
                    <a:pt x="1707" y="3107"/>
                  </a:lnTo>
                  <a:lnTo>
                    <a:pt x="1716" y="3107"/>
                  </a:lnTo>
                  <a:lnTo>
                    <a:pt x="1732" y="3110"/>
                  </a:lnTo>
                  <a:lnTo>
                    <a:pt x="1747" y="3114"/>
                  </a:lnTo>
                  <a:lnTo>
                    <a:pt x="1748" y="3110"/>
                  </a:lnTo>
                  <a:lnTo>
                    <a:pt x="1750" y="3107"/>
                  </a:lnTo>
                  <a:lnTo>
                    <a:pt x="1753" y="3104"/>
                  </a:lnTo>
                  <a:lnTo>
                    <a:pt x="1757" y="3100"/>
                  </a:lnTo>
                  <a:lnTo>
                    <a:pt x="1766" y="3093"/>
                  </a:lnTo>
                  <a:lnTo>
                    <a:pt x="1779" y="3088"/>
                  </a:lnTo>
                  <a:lnTo>
                    <a:pt x="1791" y="3083"/>
                  </a:lnTo>
                  <a:lnTo>
                    <a:pt x="1804" y="3080"/>
                  </a:lnTo>
                  <a:lnTo>
                    <a:pt x="1814" y="3077"/>
                  </a:lnTo>
                  <a:lnTo>
                    <a:pt x="1822" y="3076"/>
                  </a:lnTo>
                  <a:lnTo>
                    <a:pt x="1824" y="3093"/>
                  </a:lnTo>
                  <a:lnTo>
                    <a:pt x="1827" y="3109"/>
                  </a:lnTo>
                  <a:lnTo>
                    <a:pt x="1830" y="3116"/>
                  </a:lnTo>
                  <a:lnTo>
                    <a:pt x="1833" y="3123"/>
                  </a:lnTo>
                  <a:lnTo>
                    <a:pt x="1838" y="3130"/>
                  </a:lnTo>
                  <a:lnTo>
                    <a:pt x="1845" y="3135"/>
                  </a:lnTo>
                  <a:lnTo>
                    <a:pt x="1860" y="3148"/>
                  </a:lnTo>
                  <a:lnTo>
                    <a:pt x="1876" y="3162"/>
                  </a:lnTo>
                  <a:lnTo>
                    <a:pt x="1882" y="3168"/>
                  </a:lnTo>
                  <a:lnTo>
                    <a:pt x="1890" y="3175"/>
                  </a:lnTo>
                  <a:lnTo>
                    <a:pt x="1898" y="3180"/>
                  </a:lnTo>
                  <a:lnTo>
                    <a:pt x="1906" y="3183"/>
                  </a:lnTo>
                  <a:lnTo>
                    <a:pt x="1907" y="3192"/>
                  </a:lnTo>
                  <a:lnTo>
                    <a:pt x="1906" y="3200"/>
                  </a:lnTo>
                  <a:lnTo>
                    <a:pt x="1905" y="3207"/>
                  </a:lnTo>
                  <a:lnTo>
                    <a:pt x="1902" y="3213"/>
                  </a:lnTo>
                  <a:lnTo>
                    <a:pt x="1898" y="3217"/>
                  </a:lnTo>
                  <a:lnTo>
                    <a:pt x="1893" y="3222"/>
                  </a:lnTo>
                  <a:lnTo>
                    <a:pt x="1888" y="3227"/>
                  </a:lnTo>
                  <a:lnTo>
                    <a:pt x="1882" y="3230"/>
                  </a:lnTo>
                  <a:lnTo>
                    <a:pt x="1872" y="3238"/>
                  </a:lnTo>
                  <a:lnTo>
                    <a:pt x="1863" y="3246"/>
                  </a:lnTo>
                  <a:lnTo>
                    <a:pt x="1861" y="3250"/>
                  </a:lnTo>
                  <a:lnTo>
                    <a:pt x="1858" y="3256"/>
                  </a:lnTo>
                  <a:lnTo>
                    <a:pt x="1858" y="3262"/>
                  </a:lnTo>
                  <a:lnTo>
                    <a:pt x="1860" y="3270"/>
                  </a:lnTo>
                  <a:lnTo>
                    <a:pt x="1864" y="3271"/>
                  </a:lnTo>
                  <a:lnTo>
                    <a:pt x="1870" y="3273"/>
                  </a:lnTo>
                  <a:lnTo>
                    <a:pt x="1866" y="3282"/>
                  </a:lnTo>
                  <a:lnTo>
                    <a:pt x="1862" y="3291"/>
                  </a:lnTo>
                  <a:lnTo>
                    <a:pt x="1856" y="3295"/>
                  </a:lnTo>
                  <a:lnTo>
                    <a:pt x="1853" y="3296"/>
                  </a:lnTo>
                  <a:lnTo>
                    <a:pt x="1851" y="3298"/>
                  </a:lnTo>
                  <a:lnTo>
                    <a:pt x="1847" y="3303"/>
                  </a:lnTo>
                  <a:lnTo>
                    <a:pt x="1843" y="3304"/>
                  </a:lnTo>
                  <a:lnTo>
                    <a:pt x="1838" y="3305"/>
                  </a:lnTo>
                  <a:lnTo>
                    <a:pt x="1833" y="3307"/>
                  </a:lnTo>
                  <a:lnTo>
                    <a:pt x="1830" y="3311"/>
                  </a:lnTo>
                  <a:lnTo>
                    <a:pt x="1827" y="3314"/>
                  </a:lnTo>
                  <a:lnTo>
                    <a:pt x="1824" y="3318"/>
                  </a:lnTo>
                  <a:lnTo>
                    <a:pt x="1823" y="3321"/>
                  </a:lnTo>
                  <a:lnTo>
                    <a:pt x="1822" y="3326"/>
                  </a:lnTo>
                  <a:lnTo>
                    <a:pt x="1835" y="3327"/>
                  </a:lnTo>
                  <a:lnTo>
                    <a:pt x="1847" y="3327"/>
                  </a:lnTo>
                  <a:lnTo>
                    <a:pt x="1858" y="3324"/>
                  </a:lnTo>
                  <a:lnTo>
                    <a:pt x="1870" y="3322"/>
                  </a:lnTo>
                  <a:lnTo>
                    <a:pt x="1870" y="3314"/>
                  </a:lnTo>
                  <a:lnTo>
                    <a:pt x="1871" y="3306"/>
                  </a:lnTo>
                  <a:lnTo>
                    <a:pt x="1874" y="3299"/>
                  </a:lnTo>
                  <a:lnTo>
                    <a:pt x="1879" y="3295"/>
                  </a:lnTo>
                  <a:lnTo>
                    <a:pt x="1886" y="3290"/>
                  </a:lnTo>
                  <a:lnTo>
                    <a:pt x="1893" y="3288"/>
                  </a:lnTo>
                  <a:lnTo>
                    <a:pt x="1899" y="3287"/>
                  </a:lnTo>
                  <a:lnTo>
                    <a:pt x="1907" y="3288"/>
                  </a:lnTo>
                  <a:lnTo>
                    <a:pt x="1912" y="3290"/>
                  </a:lnTo>
                  <a:lnTo>
                    <a:pt x="1915" y="3291"/>
                  </a:lnTo>
                  <a:lnTo>
                    <a:pt x="1919" y="3295"/>
                  </a:lnTo>
                  <a:lnTo>
                    <a:pt x="1920" y="3297"/>
                  </a:lnTo>
                  <a:lnTo>
                    <a:pt x="1923" y="3304"/>
                  </a:lnTo>
                  <a:lnTo>
                    <a:pt x="1925" y="3312"/>
                  </a:lnTo>
                  <a:lnTo>
                    <a:pt x="1925" y="3329"/>
                  </a:lnTo>
                  <a:lnTo>
                    <a:pt x="1925" y="3344"/>
                  </a:lnTo>
                  <a:lnTo>
                    <a:pt x="1931" y="3345"/>
                  </a:lnTo>
                  <a:lnTo>
                    <a:pt x="1938" y="3345"/>
                  </a:lnTo>
                  <a:lnTo>
                    <a:pt x="1944" y="3344"/>
                  </a:lnTo>
                  <a:lnTo>
                    <a:pt x="1947" y="3340"/>
                  </a:lnTo>
                  <a:lnTo>
                    <a:pt x="1951" y="3337"/>
                  </a:lnTo>
                  <a:lnTo>
                    <a:pt x="1953" y="3331"/>
                  </a:lnTo>
                  <a:lnTo>
                    <a:pt x="1955" y="3327"/>
                  </a:lnTo>
                  <a:lnTo>
                    <a:pt x="1955" y="3320"/>
                  </a:lnTo>
                  <a:lnTo>
                    <a:pt x="1955" y="3306"/>
                  </a:lnTo>
                  <a:lnTo>
                    <a:pt x="1953" y="3293"/>
                  </a:lnTo>
                  <a:lnTo>
                    <a:pt x="1950" y="3280"/>
                  </a:lnTo>
                  <a:lnTo>
                    <a:pt x="1946" y="3270"/>
                  </a:lnTo>
                  <a:lnTo>
                    <a:pt x="1951" y="3266"/>
                  </a:lnTo>
                  <a:lnTo>
                    <a:pt x="1956" y="3263"/>
                  </a:lnTo>
                  <a:lnTo>
                    <a:pt x="1963" y="3262"/>
                  </a:lnTo>
                  <a:lnTo>
                    <a:pt x="1969" y="3261"/>
                  </a:lnTo>
                  <a:lnTo>
                    <a:pt x="1975" y="3262"/>
                  </a:lnTo>
                  <a:lnTo>
                    <a:pt x="1980" y="3263"/>
                  </a:lnTo>
                  <a:lnTo>
                    <a:pt x="1984" y="3266"/>
                  </a:lnTo>
                  <a:lnTo>
                    <a:pt x="1987" y="3272"/>
                  </a:lnTo>
                  <a:lnTo>
                    <a:pt x="1989" y="3267"/>
                  </a:lnTo>
                  <a:lnTo>
                    <a:pt x="1993" y="3263"/>
                  </a:lnTo>
                  <a:lnTo>
                    <a:pt x="1994" y="3258"/>
                  </a:lnTo>
                  <a:lnTo>
                    <a:pt x="1995" y="3250"/>
                  </a:lnTo>
                  <a:lnTo>
                    <a:pt x="2003" y="3249"/>
                  </a:lnTo>
                  <a:lnTo>
                    <a:pt x="2009" y="3249"/>
                  </a:lnTo>
                  <a:lnTo>
                    <a:pt x="2013" y="3250"/>
                  </a:lnTo>
                  <a:lnTo>
                    <a:pt x="2016" y="3254"/>
                  </a:lnTo>
                  <a:lnTo>
                    <a:pt x="2020" y="3263"/>
                  </a:lnTo>
                  <a:lnTo>
                    <a:pt x="2026" y="3274"/>
                  </a:lnTo>
                  <a:lnTo>
                    <a:pt x="2029" y="3278"/>
                  </a:lnTo>
                  <a:lnTo>
                    <a:pt x="2034" y="3281"/>
                  </a:lnTo>
                  <a:lnTo>
                    <a:pt x="2040" y="3282"/>
                  </a:lnTo>
                  <a:lnTo>
                    <a:pt x="2045" y="3283"/>
                  </a:lnTo>
                  <a:lnTo>
                    <a:pt x="2058" y="3285"/>
                  </a:lnTo>
                  <a:lnTo>
                    <a:pt x="2071" y="3283"/>
                  </a:lnTo>
                  <a:lnTo>
                    <a:pt x="2081" y="3282"/>
                  </a:lnTo>
                  <a:lnTo>
                    <a:pt x="2089" y="3282"/>
                  </a:lnTo>
                  <a:lnTo>
                    <a:pt x="2089" y="3278"/>
                  </a:lnTo>
                  <a:lnTo>
                    <a:pt x="2089" y="3272"/>
                  </a:lnTo>
                  <a:lnTo>
                    <a:pt x="2082" y="3269"/>
                  </a:lnTo>
                  <a:lnTo>
                    <a:pt x="2077" y="3264"/>
                  </a:lnTo>
                  <a:lnTo>
                    <a:pt x="2074" y="3257"/>
                  </a:lnTo>
                  <a:lnTo>
                    <a:pt x="2071" y="3250"/>
                  </a:lnTo>
                  <a:lnTo>
                    <a:pt x="2077" y="3247"/>
                  </a:lnTo>
                  <a:lnTo>
                    <a:pt x="2084" y="3246"/>
                  </a:lnTo>
                  <a:lnTo>
                    <a:pt x="2091" y="3245"/>
                  </a:lnTo>
                  <a:lnTo>
                    <a:pt x="2098" y="3245"/>
                  </a:lnTo>
                  <a:lnTo>
                    <a:pt x="2112" y="3245"/>
                  </a:lnTo>
                  <a:lnTo>
                    <a:pt x="2126" y="3246"/>
                  </a:lnTo>
                  <a:lnTo>
                    <a:pt x="2127" y="3258"/>
                  </a:lnTo>
                  <a:lnTo>
                    <a:pt x="2131" y="3267"/>
                  </a:lnTo>
                  <a:lnTo>
                    <a:pt x="2133" y="3262"/>
                  </a:lnTo>
                  <a:lnTo>
                    <a:pt x="2134" y="3254"/>
                  </a:lnTo>
                  <a:lnTo>
                    <a:pt x="2135" y="3246"/>
                  </a:lnTo>
                  <a:lnTo>
                    <a:pt x="2134" y="3238"/>
                  </a:lnTo>
                  <a:lnTo>
                    <a:pt x="2144" y="3238"/>
                  </a:lnTo>
                  <a:lnTo>
                    <a:pt x="2155" y="3237"/>
                  </a:lnTo>
                  <a:lnTo>
                    <a:pt x="2165" y="3237"/>
                  </a:lnTo>
                  <a:lnTo>
                    <a:pt x="2175" y="3238"/>
                  </a:lnTo>
                  <a:lnTo>
                    <a:pt x="2173" y="3244"/>
                  </a:lnTo>
                  <a:lnTo>
                    <a:pt x="2169" y="3248"/>
                  </a:lnTo>
                  <a:lnTo>
                    <a:pt x="2166" y="3253"/>
                  </a:lnTo>
                  <a:lnTo>
                    <a:pt x="2161" y="3256"/>
                  </a:lnTo>
                  <a:lnTo>
                    <a:pt x="2156" y="3260"/>
                  </a:lnTo>
                  <a:lnTo>
                    <a:pt x="2153" y="3265"/>
                  </a:lnTo>
                  <a:lnTo>
                    <a:pt x="2151" y="3271"/>
                  </a:lnTo>
                  <a:lnTo>
                    <a:pt x="2150" y="3277"/>
                  </a:lnTo>
                  <a:lnTo>
                    <a:pt x="2149" y="3289"/>
                  </a:lnTo>
                  <a:lnTo>
                    <a:pt x="2149" y="3302"/>
                  </a:lnTo>
                  <a:lnTo>
                    <a:pt x="2148" y="3323"/>
                  </a:lnTo>
                  <a:lnTo>
                    <a:pt x="2144" y="3344"/>
                  </a:lnTo>
                  <a:lnTo>
                    <a:pt x="2142" y="3354"/>
                  </a:lnTo>
                  <a:lnTo>
                    <a:pt x="2139" y="3364"/>
                  </a:lnTo>
                  <a:lnTo>
                    <a:pt x="2134" y="3373"/>
                  </a:lnTo>
                  <a:lnTo>
                    <a:pt x="2128" y="3384"/>
                  </a:lnTo>
                  <a:lnTo>
                    <a:pt x="2135" y="3385"/>
                  </a:lnTo>
                  <a:lnTo>
                    <a:pt x="2141" y="3385"/>
                  </a:lnTo>
                  <a:lnTo>
                    <a:pt x="2147" y="3384"/>
                  </a:lnTo>
                  <a:lnTo>
                    <a:pt x="2152" y="3381"/>
                  </a:lnTo>
                  <a:lnTo>
                    <a:pt x="2161" y="3376"/>
                  </a:lnTo>
                  <a:lnTo>
                    <a:pt x="2170" y="3369"/>
                  </a:lnTo>
                  <a:lnTo>
                    <a:pt x="2178" y="3363"/>
                  </a:lnTo>
                  <a:lnTo>
                    <a:pt x="2186" y="3359"/>
                  </a:lnTo>
                  <a:lnTo>
                    <a:pt x="2191" y="3356"/>
                  </a:lnTo>
                  <a:lnTo>
                    <a:pt x="2196" y="3355"/>
                  </a:lnTo>
                  <a:lnTo>
                    <a:pt x="2200" y="3354"/>
                  </a:lnTo>
                  <a:lnTo>
                    <a:pt x="2206" y="3354"/>
                  </a:lnTo>
                  <a:lnTo>
                    <a:pt x="2206" y="3356"/>
                  </a:lnTo>
                  <a:lnTo>
                    <a:pt x="2207" y="3359"/>
                  </a:lnTo>
                  <a:lnTo>
                    <a:pt x="2209" y="3360"/>
                  </a:lnTo>
                  <a:lnTo>
                    <a:pt x="2211" y="3362"/>
                  </a:lnTo>
                  <a:lnTo>
                    <a:pt x="2217" y="3364"/>
                  </a:lnTo>
                  <a:lnTo>
                    <a:pt x="2225" y="3367"/>
                  </a:lnTo>
                  <a:lnTo>
                    <a:pt x="2246" y="3369"/>
                  </a:lnTo>
                  <a:lnTo>
                    <a:pt x="2270" y="3369"/>
                  </a:lnTo>
                  <a:lnTo>
                    <a:pt x="2317" y="3365"/>
                  </a:lnTo>
                  <a:lnTo>
                    <a:pt x="2353" y="3363"/>
                  </a:lnTo>
                  <a:lnTo>
                    <a:pt x="2349" y="3354"/>
                  </a:lnTo>
                  <a:lnTo>
                    <a:pt x="2347" y="3345"/>
                  </a:lnTo>
                  <a:lnTo>
                    <a:pt x="2348" y="3337"/>
                  </a:lnTo>
                  <a:lnTo>
                    <a:pt x="2349" y="3330"/>
                  </a:lnTo>
                  <a:lnTo>
                    <a:pt x="2356" y="3315"/>
                  </a:lnTo>
                  <a:lnTo>
                    <a:pt x="2364" y="3302"/>
                  </a:lnTo>
                  <a:lnTo>
                    <a:pt x="2369" y="3295"/>
                  </a:lnTo>
                  <a:lnTo>
                    <a:pt x="2372" y="3288"/>
                  </a:lnTo>
                  <a:lnTo>
                    <a:pt x="2375" y="3281"/>
                  </a:lnTo>
                  <a:lnTo>
                    <a:pt x="2377" y="3274"/>
                  </a:lnTo>
                  <a:lnTo>
                    <a:pt x="2378" y="3266"/>
                  </a:lnTo>
                  <a:lnTo>
                    <a:pt x="2377" y="3260"/>
                  </a:lnTo>
                  <a:lnTo>
                    <a:pt x="2373" y="3252"/>
                  </a:lnTo>
                  <a:lnTo>
                    <a:pt x="2367" y="3242"/>
                  </a:lnTo>
                  <a:lnTo>
                    <a:pt x="2371" y="3240"/>
                  </a:lnTo>
                  <a:lnTo>
                    <a:pt x="2374" y="3238"/>
                  </a:lnTo>
                  <a:lnTo>
                    <a:pt x="2378" y="3236"/>
                  </a:lnTo>
                  <a:lnTo>
                    <a:pt x="2382" y="3234"/>
                  </a:lnTo>
                  <a:lnTo>
                    <a:pt x="2391" y="3234"/>
                  </a:lnTo>
                  <a:lnTo>
                    <a:pt x="2401" y="3236"/>
                  </a:lnTo>
                  <a:lnTo>
                    <a:pt x="2401" y="3242"/>
                  </a:lnTo>
                  <a:lnTo>
                    <a:pt x="2402" y="3250"/>
                  </a:lnTo>
                  <a:lnTo>
                    <a:pt x="2404" y="3256"/>
                  </a:lnTo>
                  <a:lnTo>
                    <a:pt x="2405" y="3262"/>
                  </a:lnTo>
                  <a:lnTo>
                    <a:pt x="2410" y="3255"/>
                  </a:lnTo>
                  <a:lnTo>
                    <a:pt x="2413" y="3248"/>
                  </a:lnTo>
                  <a:lnTo>
                    <a:pt x="2419" y="3241"/>
                  </a:lnTo>
                  <a:lnTo>
                    <a:pt x="2424" y="3236"/>
                  </a:lnTo>
                  <a:lnTo>
                    <a:pt x="2431" y="3230"/>
                  </a:lnTo>
                  <a:lnTo>
                    <a:pt x="2438" y="3228"/>
                  </a:lnTo>
                  <a:lnTo>
                    <a:pt x="2443" y="3227"/>
                  </a:lnTo>
                  <a:lnTo>
                    <a:pt x="2447" y="3227"/>
                  </a:lnTo>
                  <a:lnTo>
                    <a:pt x="2452" y="3227"/>
                  </a:lnTo>
                  <a:lnTo>
                    <a:pt x="2457" y="3228"/>
                  </a:lnTo>
                  <a:lnTo>
                    <a:pt x="2461" y="3238"/>
                  </a:lnTo>
                  <a:lnTo>
                    <a:pt x="2463" y="3249"/>
                  </a:lnTo>
                  <a:lnTo>
                    <a:pt x="2472" y="3258"/>
                  </a:lnTo>
                  <a:lnTo>
                    <a:pt x="2481" y="3266"/>
                  </a:lnTo>
                  <a:lnTo>
                    <a:pt x="2486" y="3269"/>
                  </a:lnTo>
                  <a:lnTo>
                    <a:pt x="2493" y="3271"/>
                  </a:lnTo>
                  <a:lnTo>
                    <a:pt x="2500" y="3272"/>
                  </a:lnTo>
                  <a:lnTo>
                    <a:pt x="2506" y="3271"/>
                  </a:lnTo>
                  <a:lnTo>
                    <a:pt x="2506" y="3262"/>
                  </a:lnTo>
                  <a:lnTo>
                    <a:pt x="2508" y="3254"/>
                  </a:lnTo>
                  <a:lnTo>
                    <a:pt x="2510" y="3246"/>
                  </a:lnTo>
                  <a:lnTo>
                    <a:pt x="2512" y="3239"/>
                  </a:lnTo>
                  <a:lnTo>
                    <a:pt x="2516" y="3231"/>
                  </a:lnTo>
                  <a:lnTo>
                    <a:pt x="2517" y="3223"/>
                  </a:lnTo>
                  <a:lnTo>
                    <a:pt x="2517" y="3214"/>
                  </a:lnTo>
                  <a:lnTo>
                    <a:pt x="2514" y="3205"/>
                  </a:lnTo>
                  <a:lnTo>
                    <a:pt x="2530" y="3203"/>
                  </a:lnTo>
                  <a:lnTo>
                    <a:pt x="2547" y="3200"/>
                  </a:lnTo>
                  <a:lnTo>
                    <a:pt x="2557" y="3200"/>
                  </a:lnTo>
                  <a:lnTo>
                    <a:pt x="2564" y="3201"/>
                  </a:lnTo>
                  <a:lnTo>
                    <a:pt x="2572" y="3203"/>
                  </a:lnTo>
                  <a:lnTo>
                    <a:pt x="2578" y="3207"/>
                  </a:lnTo>
                  <a:lnTo>
                    <a:pt x="2583" y="3211"/>
                  </a:lnTo>
                  <a:lnTo>
                    <a:pt x="2586" y="3216"/>
                  </a:lnTo>
                  <a:lnTo>
                    <a:pt x="2588" y="3221"/>
                  </a:lnTo>
                  <a:lnTo>
                    <a:pt x="2590" y="3225"/>
                  </a:lnTo>
                  <a:lnTo>
                    <a:pt x="2590" y="3237"/>
                  </a:lnTo>
                  <a:lnTo>
                    <a:pt x="2588" y="3248"/>
                  </a:lnTo>
                  <a:lnTo>
                    <a:pt x="2585" y="3260"/>
                  </a:lnTo>
                  <a:lnTo>
                    <a:pt x="2582" y="3271"/>
                  </a:lnTo>
                  <a:lnTo>
                    <a:pt x="2580" y="3282"/>
                  </a:lnTo>
                  <a:lnTo>
                    <a:pt x="2579" y="3293"/>
                  </a:lnTo>
                  <a:lnTo>
                    <a:pt x="2591" y="3293"/>
                  </a:lnTo>
                  <a:lnTo>
                    <a:pt x="2603" y="3290"/>
                  </a:lnTo>
                  <a:lnTo>
                    <a:pt x="2611" y="3289"/>
                  </a:lnTo>
                  <a:lnTo>
                    <a:pt x="2619" y="3289"/>
                  </a:lnTo>
                  <a:lnTo>
                    <a:pt x="2627" y="3289"/>
                  </a:lnTo>
                  <a:lnTo>
                    <a:pt x="2634" y="3289"/>
                  </a:lnTo>
                  <a:lnTo>
                    <a:pt x="2641" y="3291"/>
                  </a:lnTo>
                  <a:lnTo>
                    <a:pt x="2645" y="3295"/>
                  </a:lnTo>
                  <a:lnTo>
                    <a:pt x="2650" y="3299"/>
                  </a:lnTo>
                  <a:lnTo>
                    <a:pt x="2653" y="3307"/>
                  </a:lnTo>
                  <a:lnTo>
                    <a:pt x="2656" y="3313"/>
                  </a:lnTo>
                  <a:lnTo>
                    <a:pt x="2658" y="3318"/>
                  </a:lnTo>
                  <a:lnTo>
                    <a:pt x="2661" y="3321"/>
                  </a:lnTo>
                  <a:lnTo>
                    <a:pt x="2664" y="3324"/>
                  </a:lnTo>
                  <a:lnTo>
                    <a:pt x="2668" y="3328"/>
                  </a:lnTo>
                  <a:lnTo>
                    <a:pt x="2672" y="3330"/>
                  </a:lnTo>
                  <a:lnTo>
                    <a:pt x="2676" y="3332"/>
                  </a:lnTo>
                  <a:lnTo>
                    <a:pt x="2681" y="3334"/>
                  </a:lnTo>
                  <a:lnTo>
                    <a:pt x="2690" y="3335"/>
                  </a:lnTo>
                  <a:lnTo>
                    <a:pt x="2700" y="3335"/>
                  </a:lnTo>
                  <a:lnTo>
                    <a:pt x="2711" y="3335"/>
                  </a:lnTo>
                  <a:lnTo>
                    <a:pt x="2722" y="3334"/>
                  </a:lnTo>
                  <a:lnTo>
                    <a:pt x="2731" y="3334"/>
                  </a:lnTo>
                  <a:lnTo>
                    <a:pt x="2740" y="3332"/>
                  </a:lnTo>
                  <a:lnTo>
                    <a:pt x="2749" y="3332"/>
                  </a:lnTo>
                  <a:lnTo>
                    <a:pt x="2757" y="3334"/>
                  </a:lnTo>
                  <a:lnTo>
                    <a:pt x="2756" y="3356"/>
                  </a:lnTo>
                  <a:lnTo>
                    <a:pt x="2755" y="3379"/>
                  </a:lnTo>
                  <a:lnTo>
                    <a:pt x="2755" y="3390"/>
                  </a:lnTo>
                  <a:lnTo>
                    <a:pt x="2756" y="3402"/>
                  </a:lnTo>
                  <a:lnTo>
                    <a:pt x="2757" y="3408"/>
                  </a:lnTo>
                  <a:lnTo>
                    <a:pt x="2759" y="3412"/>
                  </a:lnTo>
                  <a:lnTo>
                    <a:pt x="2761" y="3418"/>
                  </a:lnTo>
                  <a:lnTo>
                    <a:pt x="2765" y="3422"/>
                  </a:lnTo>
                  <a:lnTo>
                    <a:pt x="2767" y="3426"/>
                  </a:lnTo>
                  <a:lnTo>
                    <a:pt x="2771" y="3428"/>
                  </a:lnTo>
                  <a:lnTo>
                    <a:pt x="2774" y="3430"/>
                  </a:lnTo>
                  <a:lnTo>
                    <a:pt x="2779" y="3433"/>
                  </a:lnTo>
                  <a:lnTo>
                    <a:pt x="2787" y="3435"/>
                  </a:lnTo>
                  <a:lnTo>
                    <a:pt x="2796" y="3436"/>
                  </a:lnTo>
                  <a:lnTo>
                    <a:pt x="2816" y="3436"/>
                  </a:lnTo>
                  <a:lnTo>
                    <a:pt x="2838" y="3434"/>
                  </a:lnTo>
                  <a:lnTo>
                    <a:pt x="2855" y="3431"/>
                  </a:lnTo>
                  <a:lnTo>
                    <a:pt x="2871" y="3430"/>
                  </a:lnTo>
                  <a:lnTo>
                    <a:pt x="2871" y="3447"/>
                  </a:lnTo>
                  <a:lnTo>
                    <a:pt x="2872" y="3463"/>
                  </a:lnTo>
                  <a:lnTo>
                    <a:pt x="2889" y="3463"/>
                  </a:lnTo>
                  <a:lnTo>
                    <a:pt x="2905" y="3463"/>
                  </a:lnTo>
                  <a:lnTo>
                    <a:pt x="2922" y="3463"/>
                  </a:lnTo>
                  <a:lnTo>
                    <a:pt x="2939" y="3463"/>
                  </a:lnTo>
                  <a:lnTo>
                    <a:pt x="2939" y="3479"/>
                  </a:lnTo>
                  <a:lnTo>
                    <a:pt x="2939" y="3495"/>
                  </a:lnTo>
                  <a:lnTo>
                    <a:pt x="2939" y="3511"/>
                  </a:lnTo>
                  <a:lnTo>
                    <a:pt x="2940" y="3527"/>
                  </a:lnTo>
                  <a:lnTo>
                    <a:pt x="2949" y="3527"/>
                  </a:lnTo>
                  <a:lnTo>
                    <a:pt x="2958" y="3527"/>
                  </a:lnTo>
                  <a:lnTo>
                    <a:pt x="2968" y="3527"/>
                  </a:lnTo>
                  <a:lnTo>
                    <a:pt x="2977" y="3527"/>
                  </a:lnTo>
                  <a:lnTo>
                    <a:pt x="2978" y="3536"/>
                  </a:lnTo>
                  <a:lnTo>
                    <a:pt x="2978" y="3545"/>
                  </a:lnTo>
                  <a:lnTo>
                    <a:pt x="2978" y="3554"/>
                  </a:lnTo>
                  <a:lnTo>
                    <a:pt x="2978" y="3564"/>
                  </a:lnTo>
                  <a:lnTo>
                    <a:pt x="2984" y="3564"/>
                  </a:lnTo>
                  <a:lnTo>
                    <a:pt x="2988" y="3564"/>
                  </a:lnTo>
                  <a:lnTo>
                    <a:pt x="2992" y="3564"/>
                  </a:lnTo>
                  <a:lnTo>
                    <a:pt x="2995" y="3566"/>
                  </a:lnTo>
                  <a:lnTo>
                    <a:pt x="3001" y="3569"/>
                  </a:lnTo>
                  <a:lnTo>
                    <a:pt x="3005" y="3575"/>
                  </a:lnTo>
                  <a:lnTo>
                    <a:pt x="3009" y="3580"/>
                  </a:lnTo>
                  <a:lnTo>
                    <a:pt x="3013" y="3584"/>
                  </a:lnTo>
                  <a:lnTo>
                    <a:pt x="3015" y="3585"/>
                  </a:lnTo>
                  <a:lnTo>
                    <a:pt x="3019" y="3586"/>
                  </a:lnTo>
                  <a:lnTo>
                    <a:pt x="3022" y="3586"/>
                  </a:lnTo>
                  <a:lnTo>
                    <a:pt x="3027" y="3586"/>
                  </a:lnTo>
                  <a:lnTo>
                    <a:pt x="3027" y="3572"/>
                  </a:lnTo>
                  <a:lnTo>
                    <a:pt x="3025" y="3558"/>
                  </a:lnTo>
                  <a:lnTo>
                    <a:pt x="3023" y="3544"/>
                  </a:lnTo>
                  <a:lnTo>
                    <a:pt x="3023" y="3531"/>
                  </a:lnTo>
                  <a:lnTo>
                    <a:pt x="3033" y="3531"/>
                  </a:lnTo>
                  <a:lnTo>
                    <a:pt x="3044" y="3531"/>
                  </a:lnTo>
                  <a:lnTo>
                    <a:pt x="3055" y="3531"/>
                  </a:lnTo>
                  <a:lnTo>
                    <a:pt x="3068" y="3532"/>
                  </a:lnTo>
                  <a:lnTo>
                    <a:pt x="3084" y="3532"/>
                  </a:lnTo>
                  <a:lnTo>
                    <a:pt x="3100" y="3533"/>
                  </a:lnTo>
                  <a:lnTo>
                    <a:pt x="3116" y="3532"/>
                  </a:lnTo>
                  <a:lnTo>
                    <a:pt x="3130" y="3531"/>
                  </a:lnTo>
                  <a:lnTo>
                    <a:pt x="3144" y="3528"/>
                  </a:lnTo>
                  <a:lnTo>
                    <a:pt x="3157" y="3525"/>
                  </a:lnTo>
                  <a:lnTo>
                    <a:pt x="3162" y="3521"/>
                  </a:lnTo>
                  <a:lnTo>
                    <a:pt x="3167" y="3518"/>
                  </a:lnTo>
                  <a:lnTo>
                    <a:pt x="3170" y="3515"/>
                  </a:lnTo>
                  <a:lnTo>
                    <a:pt x="3174" y="3511"/>
                  </a:lnTo>
                  <a:lnTo>
                    <a:pt x="3181" y="3510"/>
                  </a:lnTo>
                  <a:lnTo>
                    <a:pt x="3187" y="3509"/>
                  </a:lnTo>
                  <a:lnTo>
                    <a:pt x="3195" y="3510"/>
                  </a:lnTo>
                  <a:lnTo>
                    <a:pt x="3202" y="3511"/>
                  </a:lnTo>
                  <a:lnTo>
                    <a:pt x="3209" y="3513"/>
                  </a:lnTo>
                  <a:lnTo>
                    <a:pt x="3216" y="3516"/>
                  </a:lnTo>
                  <a:lnTo>
                    <a:pt x="3222" y="3520"/>
                  </a:lnTo>
                  <a:lnTo>
                    <a:pt x="3226" y="3525"/>
                  </a:lnTo>
                  <a:lnTo>
                    <a:pt x="3230" y="3537"/>
                  </a:lnTo>
                  <a:lnTo>
                    <a:pt x="3231" y="3550"/>
                  </a:lnTo>
                  <a:lnTo>
                    <a:pt x="3245" y="3556"/>
                  </a:lnTo>
                  <a:lnTo>
                    <a:pt x="3260" y="3560"/>
                  </a:lnTo>
                  <a:lnTo>
                    <a:pt x="3267" y="3567"/>
                  </a:lnTo>
                  <a:lnTo>
                    <a:pt x="3272" y="3574"/>
                  </a:lnTo>
                  <a:lnTo>
                    <a:pt x="3274" y="3581"/>
                  </a:lnTo>
                  <a:lnTo>
                    <a:pt x="3275" y="3586"/>
                  </a:lnTo>
                  <a:lnTo>
                    <a:pt x="3274" y="3592"/>
                  </a:lnTo>
                  <a:lnTo>
                    <a:pt x="3273" y="3597"/>
                  </a:lnTo>
                  <a:lnTo>
                    <a:pt x="3269" y="3601"/>
                  </a:lnTo>
                  <a:lnTo>
                    <a:pt x="3265" y="3605"/>
                  </a:lnTo>
                  <a:lnTo>
                    <a:pt x="3260" y="3608"/>
                  </a:lnTo>
                  <a:lnTo>
                    <a:pt x="3255" y="3610"/>
                  </a:lnTo>
                  <a:lnTo>
                    <a:pt x="3248" y="3611"/>
                  </a:lnTo>
                  <a:lnTo>
                    <a:pt x="3241" y="3613"/>
                  </a:lnTo>
                  <a:lnTo>
                    <a:pt x="3234" y="3613"/>
                  </a:lnTo>
                  <a:lnTo>
                    <a:pt x="3227" y="3613"/>
                  </a:lnTo>
                  <a:lnTo>
                    <a:pt x="3219" y="3610"/>
                  </a:lnTo>
                  <a:lnTo>
                    <a:pt x="3212" y="3608"/>
                  </a:lnTo>
                  <a:lnTo>
                    <a:pt x="3212" y="3621"/>
                  </a:lnTo>
                  <a:lnTo>
                    <a:pt x="3212" y="3634"/>
                  </a:lnTo>
                  <a:lnTo>
                    <a:pt x="3212" y="3647"/>
                  </a:lnTo>
                  <a:lnTo>
                    <a:pt x="3214" y="3659"/>
                  </a:lnTo>
                  <a:lnTo>
                    <a:pt x="3217" y="3659"/>
                  </a:lnTo>
                  <a:lnTo>
                    <a:pt x="3222" y="3660"/>
                  </a:lnTo>
                  <a:lnTo>
                    <a:pt x="3227" y="3660"/>
                  </a:lnTo>
                  <a:lnTo>
                    <a:pt x="3231" y="3660"/>
                  </a:lnTo>
                  <a:lnTo>
                    <a:pt x="3232" y="3673"/>
                  </a:lnTo>
                  <a:lnTo>
                    <a:pt x="3232" y="3687"/>
                  </a:lnTo>
                  <a:lnTo>
                    <a:pt x="3232" y="3699"/>
                  </a:lnTo>
                  <a:lnTo>
                    <a:pt x="3233" y="3712"/>
                  </a:lnTo>
                  <a:lnTo>
                    <a:pt x="3239" y="3712"/>
                  </a:lnTo>
                  <a:lnTo>
                    <a:pt x="3245" y="3713"/>
                  </a:lnTo>
                  <a:lnTo>
                    <a:pt x="3250" y="3714"/>
                  </a:lnTo>
                  <a:lnTo>
                    <a:pt x="3253" y="3716"/>
                  </a:lnTo>
                  <a:lnTo>
                    <a:pt x="3257" y="3718"/>
                  </a:lnTo>
                  <a:lnTo>
                    <a:pt x="3260" y="3722"/>
                  </a:lnTo>
                  <a:lnTo>
                    <a:pt x="3261" y="3725"/>
                  </a:lnTo>
                  <a:lnTo>
                    <a:pt x="3264" y="3729"/>
                  </a:lnTo>
                  <a:lnTo>
                    <a:pt x="3265" y="3738"/>
                  </a:lnTo>
                  <a:lnTo>
                    <a:pt x="3264" y="3747"/>
                  </a:lnTo>
                  <a:lnTo>
                    <a:pt x="3261" y="3757"/>
                  </a:lnTo>
                  <a:lnTo>
                    <a:pt x="3259" y="3767"/>
                  </a:lnTo>
                  <a:lnTo>
                    <a:pt x="3250" y="3792"/>
                  </a:lnTo>
                  <a:lnTo>
                    <a:pt x="3241" y="3813"/>
                  </a:lnTo>
                  <a:lnTo>
                    <a:pt x="3236" y="3823"/>
                  </a:lnTo>
                  <a:lnTo>
                    <a:pt x="3233" y="3835"/>
                  </a:lnTo>
                  <a:lnTo>
                    <a:pt x="3231" y="3847"/>
                  </a:lnTo>
                  <a:lnTo>
                    <a:pt x="3228" y="3862"/>
                  </a:lnTo>
                  <a:lnTo>
                    <a:pt x="3223" y="3862"/>
                  </a:lnTo>
                  <a:lnTo>
                    <a:pt x="3216" y="3863"/>
                  </a:lnTo>
                  <a:lnTo>
                    <a:pt x="3210" y="3864"/>
                  </a:lnTo>
                  <a:lnTo>
                    <a:pt x="3203" y="3864"/>
                  </a:lnTo>
                  <a:lnTo>
                    <a:pt x="3202" y="3869"/>
                  </a:lnTo>
                  <a:lnTo>
                    <a:pt x="3202" y="3874"/>
                  </a:lnTo>
                  <a:lnTo>
                    <a:pt x="3203" y="3880"/>
                  </a:lnTo>
                  <a:lnTo>
                    <a:pt x="3203" y="3885"/>
                  </a:lnTo>
                  <a:lnTo>
                    <a:pt x="3210" y="3887"/>
                  </a:lnTo>
                  <a:lnTo>
                    <a:pt x="3217" y="3890"/>
                  </a:lnTo>
                  <a:lnTo>
                    <a:pt x="3223" y="3894"/>
                  </a:lnTo>
                  <a:lnTo>
                    <a:pt x="3228" y="3897"/>
                  </a:lnTo>
                  <a:lnTo>
                    <a:pt x="3233" y="3902"/>
                  </a:lnTo>
                  <a:lnTo>
                    <a:pt x="3237" y="3907"/>
                  </a:lnTo>
                  <a:lnTo>
                    <a:pt x="3242" y="3913"/>
                  </a:lnTo>
                  <a:lnTo>
                    <a:pt x="3245" y="3919"/>
                  </a:lnTo>
                  <a:lnTo>
                    <a:pt x="3248" y="3931"/>
                  </a:lnTo>
                  <a:lnTo>
                    <a:pt x="3249" y="3945"/>
                  </a:lnTo>
                  <a:lnTo>
                    <a:pt x="3251" y="3950"/>
                  </a:lnTo>
                  <a:lnTo>
                    <a:pt x="3255" y="3954"/>
                  </a:lnTo>
                  <a:lnTo>
                    <a:pt x="3257" y="3955"/>
                  </a:lnTo>
                  <a:lnTo>
                    <a:pt x="3259" y="3956"/>
                  </a:lnTo>
                  <a:lnTo>
                    <a:pt x="3263" y="3958"/>
                  </a:lnTo>
                  <a:lnTo>
                    <a:pt x="3267" y="3958"/>
                  </a:lnTo>
                  <a:lnTo>
                    <a:pt x="3267" y="3962"/>
                  </a:lnTo>
                  <a:lnTo>
                    <a:pt x="3268" y="3968"/>
                  </a:lnTo>
                  <a:lnTo>
                    <a:pt x="3269" y="3971"/>
                  </a:lnTo>
                  <a:lnTo>
                    <a:pt x="3270" y="3975"/>
                  </a:lnTo>
                  <a:lnTo>
                    <a:pt x="3281" y="3960"/>
                  </a:lnTo>
                  <a:lnTo>
                    <a:pt x="3290" y="3947"/>
                  </a:lnTo>
                  <a:lnTo>
                    <a:pt x="3281" y="3960"/>
                  </a:lnTo>
                  <a:lnTo>
                    <a:pt x="3270" y="3975"/>
                  </a:lnTo>
                  <a:lnTo>
                    <a:pt x="3273" y="3978"/>
                  </a:lnTo>
                  <a:lnTo>
                    <a:pt x="3276" y="3980"/>
                  </a:lnTo>
                  <a:lnTo>
                    <a:pt x="3280" y="3983"/>
                  </a:lnTo>
                  <a:lnTo>
                    <a:pt x="3283" y="3985"/>
                  </a:lnTo>
                  <a:lnTo>
                    <a:pt x="3292" y="3987"/>
                  </a:lnTo>
                  <a:lnTo>
                    <a:pt x="3301" y="3989"/>
                  </a:lnTo>
                  <a:lnTo>
                    <a:pt x="3322" y="3992"/>
                  </a:lnTo>
                  <a:lnTo>
                    <a:pt x="3340" y="3994"/>
                  </a:lnTo>
                  <a:lnTo>
                    <a:pt x="3340" y="3999"/>
                  </a:lnTo>
                  <a:lnTo>
                    <a:pt x="3341" y="4003"/>
                  </a:lnTo>
                  <a:lnTo>
                    <a:pt x="3343" y="4008"/>
                  </a:lnTo>
                  <a:lnTo>
                    <a:pt x="3346" y="4011"/>
                  </a:lnTo>
                  <a:lnTo>
                    <a:pt x="3352" y="4018"/>
                  </a:lnTo>
                  <a:lnTo>
                    <a:pt x="3362" y="4024"/>
                  </a:lnTo>
                  <a:lnTo>
                    <a:pt x="3372" y="4028"/>
                  </a:lnTo>
                  <a:lnTo>
                    <a:pt x="3383" y="4033"/>
                  </a:lnTo>
                  <a:lnTo>
                    <a:pt x="3395" y="4035"/>
                  </a:lnTo>
                  <a:lnTo>
                    <a:pt x="3408" y="4036"/>
                  </a:lnTo>
                  <a:lnTo>
                    <a:pt x="3421" y="4037"/>
                  </a:lnTo>
                  <a:lnTo>
                    <a:pt x="3434" y="4037"/>
                  </a:lnTo>
                  <a:lnTo>
                    <a:pt x="3448" y="4036"/>
                  </a:lnTo>
                  <a:lnTo>
                    <a:pt x="3461" y="4035"/>
                  </a:lnTo>
                  <a:lnTo>
                    <a:pt x="3472" y="4033"/>
                  </a:lnTo>
                  <a:lnTo>
                    <a:pt x="3483" y="4030"/>
                  </a:lnTo>
                  <a:lnTo>
                    <a:pt x="3493" y="4027"/>
                  </a:lnTo>
                  <a:lnTo>
                    <a:pt x="3499" y="4024"/>
                  </a:lnTo>
                  <a:lnTo>
                    <a:pt x="3506" y="4019"/>
                  </a:lnTo>
                  <a:lnTo>
                    <a:pt x="3511" y="4015"/>
                  </a:lnTo>
                  <a:lnTo>
                    <a:pt x="3515" y="4009"/>
                  </a:lnTo>
                  <a:lnTo>
                    <a:pt x="3518" y="4003"/>
                  </a:lnTo>
                  <a:lnTo>
                    <a:pt x="3519" y="3997"/>
                  </a:lnTo>
                  <a:lnTo>
                    <a:pt x="3520" y="3991"/>
                  </a:lnTo>
                  <a:lnTo>
                    <a:pt x="3520" y="3984"/>
                  </a:lnTo>
                  <a:lnTo>
                    <a:pt x="3520" y="3977"/>
                  </a:lnTo>
                  <a:lnTo>
                    <a:pt x="3519" y="3963"/>
                  </a:lnTo>
                  <a:lnTo>
                    <a:pt x="3519" y="3950"/>
                  </a:lnTo>
                  <a:lnTo>
                    <a:pt x="3520" y="3943"/>
                  </a:lnTo>
                  <a:lnTo>
                    <a:pt x="3521" y="3936"/>
                  </a:lnTo>
                  <a:lnTo>
                    <a:pt x="3524" y="3930"/>
                  </a:lnTo>
                  <a:lnTo>
                    <a:pt x="3528" y="3925"/>
                  </a:lnTo>
                  <a:lnTo>
                    <a:pt x="3531" y="3922"/>
                  </a:lnTo>
                  <a:lnTo>
                    <a:pt x="3535" y="3920"/>
                  </a:lnTo>
                  <a:lnTo>
                    <a:pt x="3538" y="3920"/>
                  </a:lnTo>
                  <a:lnTo>
                    <a:pt x="3542" y="3920"/>
                  </a:lnTo>
                  <a:lnTo>
                    <a:pt x="3546" y="3921"/>
                  </a:lnTo>
                  <a:lnTo>
                    <a:pt x="3549" y="3920"/>
                  </a:lnTo>
                  <a:lnTo>
                    <a:pt x="3551" y="3918"/>
                  </a:lnTo>
                  <a:lnTo>
                    <a:pt x="3552" y="3915"/>
                  </a:lnTo>
                  <a:lnTo>
                    <a:pt x="3552" y="3912"/>
                  </a:lnTo>
                  <a:lnTo>
                    <a:pt x="3553" y="3907"/>
                  </a:lnTo>
                  <a:lnTo>
                    <a:pt x="3554" y="3902"/>
                  </a:lnTo>
                  <a:lnTo>
                    <a:pt x="3556" y="3897"/>
                  </a:lnTo>
                  <a:lnTo>
                    <a:pt x="3560" y="3894"/>
                  </a:lnTo>
                  <a:lnTo>
                    <a:pt x="3563" y="3892"/>
                  </a:lnTo>
                  <a:lnTo>
                    <a:pt x="3573" y="3890"/>
                  </a:lnTo>
                  <a:lnTo>
                    <a:pt x="3585" y="3889"/>
                  </a:lnTo>
                  <a:lnTo>
                    <a:pt x="3590" y="3889"/>
                  </a:lnTo>
                  <a:lnTo>
                    <a:pt x="3595" y="3889"/>
                  </a:lnTo>
                  <a:lnTo>
                    <a:pt x="3592" y="3879"/>
                  </a:lnTo>
                  <a:lnTo>
                    <a:pt x="3586" y="3869"/>
                  </a:lnTo>
                  <a:lnTo>
                    <a:pt x="3579" y="3857"/>
                  </a:lnTo>
                  <a:lnTo>
                    <a:pt x="3573" y="3847"/>
                  </a:lnTo>
                  <a:lnTo>
                    <a:pt x="3573" y="3840"/>
                  </a:lnTo>
                  <a:lnTo>
                    <a:pt x="3575" y="3835"/>
                  </a:lnTo>
                  <a:lnTo>
                    <a:pt x="3578" y="3828"/>
                  </a:lnTo>
                  <a:lnTo>
                    <a:pt x="3584" y="3821"/>
                  </a:lnTo>
                  <a:lnTo>
                    <a:pt x="3597" y="3811"/>
                  </a:lnTo>
                  <a:lnTo>
                    <a:pt x="3611" y="3800"/>
                  </a:lnTo>
                  <a:lnTo>
                    <a:pt x="3613" y="3798"/>
                  </a:lnTo>
                  <a:lnTo>
                    <a:pt x="3616" y="3795"/>
                  </a:lnTo>
                  <a:lnTo>
                    <a:pt x="3617" y="3792"/>
                  </a:lnTo>
                  <a:lnTo>
                    <a:pt x="3617" y="3789"/>
                  </a:lnTo>
                  <a:lnTo>
                    <a:pt x="3617" y="3784"/>
                  </a:lnTo>
                  <a:lnTo>
                    <a:pt x="3616" y="3781"/>
                  </a:lnTo>
                  <a:lnTo>
                    <a:pt x="3613" y="3777"/>
                  </a:lnTo>
                  <a:lnTo>
                    <a:pt x="3610" y="3771"/>
                  </a:lnTo>
                  <a:lnTo>
                    <a:pt x="3606" y="3766"/>
                  </a:lnTo>
                  <a:lnTo>
                    <a:pt x="3603" y="3762"/>
                  </a:lnTo>
                  <a:lnTo>
                    <a:pt x="3602" y="3757"/>
                  </a:lnTo>
                  <a:lnTo>
                    <a:pt x="3600" y="3753"/>
                  </a:lnTo>
                  <a:lnTo>
                    <a:pt x="3600" y="3743"/>
                  </a:lnTo>
                  <a:lnTo>
                    <a:pt x="3601" y="3736"/>
                  </a:lnTo>
                  <a:lnTo>
                    <a:pt x="3603" y="3728"/>
                  </a:lnTo>
                  <a:lnTo>
                    <a:pt x="3608" y="3718"/>
                  </a:lnTo>
                  <a:lnTo>
                    <a:pt x="3613" y="3710"/>
                  </a:lnTo>
                  <a:lnTo>
                    <a:pt x="3619" y="3702"/>
                  </a:lnTo>
                  <a:lnTo>
                    <a:pt x="3622" y="3697"/>
                  </a:lnTo>
                  <a:lnTo>
                    <a:pt x="3623" y="3691"/>
                  </a:lnTo>
                  <a:lnTo>
                    <a:pt x="3622" y="3687"/>
                  </a:lnTo>
                  <a:lnTo>
                    <a:pt x="3620" y="3682"/>
                  </a:lnTo>
                  <a:lnTo>
                    <a:pt x="3613" y="3674"/>
                  </a:lnTo>
                  <a:lnTo>
                    <a:pt x="3609" y="3664"/>
                  </a:lnTo>
                  <a:lnTo>
                    <a:pt x="3606" y="3655"/>
                  </a:lnTo>
                  <a:lnTo>
                    <a:pt x="3606" y="3646"/>
                  </a:lnTo>
                  <a:lnTo>
                    <a:pt x="3608" y="3635"/>
                  </a:lnTo>
                  <a:lnTo>
                    <a:pt x="3609" y="3626"/>
                  </a:lnTo>
                  <a:lnTo>
                    <a:pt x="3590" y="3623"/>
                  </a:lnTo>
                  <a:lnTo>
                    <a:pt x="3577" y="3619"/>
                  </a:lnTo>
                  <a:lnTo>
                    <a:pt x="3590" y="3623"/>
                  </a:lnTo>
                  <a:lnTo>
                    <a:pt x="3609" y="3626"/>
                  </a:lnTo>
                  <a:lnTo>
                    <a:pt x="3609" y="3623"/>
                  </a:lnTo>
                  <a:lnTo>
                    <a:pt x="3609" y="3619"/>
                  </a:lnTo>
                  <a:lnTo>
                    <a:pt x="3622" y="3617"/>
                  </a:lnTo>
                  <a:lnTo>
                    <a:pt x="3635" y="3614"/>
                  </a:lnTo>
                  <a:lnTo>
                    <a:pt x="3646" y="3608"/>
                  </a:lnTo>
                  <a:lnTo>
                    <a:pt x="3657" y="3601"/>
                  </a:lnTo>
                  <a:lnTo>
                    <a:pt x="3661" y="3598"/>
                  </a:lnTo>
                  <a:lnTo>
                    <a:pt x="3664" y="3593"/>
                  </a:lnTo>
                  <a:lnTo>
                    <a:pt x="3668" y="3589"/>
                  </a:lnTo>
                  <a:lnTo>
                    <a:pt x="3671" y="3583"/>
                  </a:lnTo>
                  <a:lnTo>
                    <a:pt x="3674" y="3577"/>
                  </a:lnTo>
                  <a:lnTo>
                    <a:pt x="3676" y="3570"/>
                  </a:lnTo>
                  <a:lnTo>
                    <a:pt x="3677" y="3564"/>
                  </a:lnTo>
                  <a:lnTo>
                    <a:pt x="3677" y="3557"/>
                  </a:lnTo>
                  <a:lnTo>
                    <a:pt x="3677" y="3548"/>
                  </a:lnTo>
                  <a:lnTo>
                    <a:pt x="3676" y="3540"/>
                  </a:lnTo>
                  <a:lnTo>
                    <a:pt x="3675" y="3532"/>
                  </a:lnTo>
                  <a:lnTo>
                    <a:pt x="3674" y="3525"/>
                  </a:lnTo>
                  <a:lnTo>
                    <a:pt x="3671" y="3518"/>
                  </a:lnTo>
                  <a:lnTo>
                    <a:pt x="3668" y="3511"/>
                  </a:lnTo>
                  <a:lnTo>
                    <a:pt x="3664" y="3505"/>
                  </a:lnTo>
                  <a:lnTo>
                    <a:pt x="3661" y="3500"/>
                  </a:lnTo>
                  <a:lnTo>
                    <a:pt x="3652" y="3490"/>
                  </a:lnTo>
                  <a:lnTo>
                    <a:pt x="3642" y="3480"/>
                  </a:lnTo>
                  <a:lnTo>
                    <a:pt x="3630" y="3471"/>
                  </a:lnTo>
                  <a:lnTo>
                    <a:pt x="3617" y="3462"/>
                  </a:lnTo>
                  <a:lnTo>
                    <a:pt x="3610" y="3457"/>
                  </a:lnTo>
                  <a:lnTo>
                    <a:pt x="3603" y="3451"/>
                  </a:lnTo>
                  <a:lnTo>
                    <a:pt x="3598" y="3445"/>
                  </a:lnTo>
                  <a:lnTo>
                    <a:pt x="3594" y="3438"/>
                  </a:lnTo>
                  <a:lnTo>
                    <a:pt x="3588" y="3426"/>
                  </a:lnTo>
                  <a:lnTo>
                    <a:pt x="3584" y="3411"/>
                  </a:lnTo>
                  <a:lnTo>
                    <a:pt x="3581" y="3397"/>
                  </a:lnTo>
                  <a:lnTo>
                    <a:pt x="3578" y="3381"/>
                  </a:lnTo>
                  <a:lnTo>
                    <a:pt x="3575" y="3367"/>
                  </a:lnTo>
                  <a:lnTo>
                    <a:pt x="3569" y="3352"/>
                  </a:lnTo>
                  <a:lnTo>
                    <a:pt x="3562" y="3336"/>
                  </a:lnTo>
                  <a:lnTo>
                    <a:pt x="3557" y="3320"/>
                  </a:lnTo>
                  <a:lnTo>
                    <a:pt x="3554" y="3304"/>
                  </a:lnTo>
                  <a:lnTo>
                    <a:pt x="3553" y="3288"/>
                  </a:lnTo>
                  <a:lnTo>
                    <a:pt x="3553" y="3272"/>
                  </a:lnTo>
                  <a:lnTo>
                    <a:pt x="3555" y="3256"/>
                  </a:lnTo>
                  <a:lnTo>
                    <a:pt x="3559" y="3239"/>
                  </a:lnTo>
                  <a:lnTo>
                    <a:pt x="3563" y="3222"/>
                  </a:lnTo>
                  <a:lnTo>
                    <a:pt x="3568" y="3209"/>
                  </a:lnTo>
                  <a:lnTo>
                    <a:pt x="3572" y="3197"/>
                  </a:lnTo>
                  <a:lnTo>
                    <a:pt x="3578" y="3186"/>
                  </a:lnTo>
                  <a:lnTo>
                    <a:pt x="3584" y="3174"/>
                  </a:lnTo>
                  <a:lnTo>
                    <a:pt x="3592" y="3164"/>
                  </a:lnTo>
                  <a:lnTo>
                    <a:pt x="3601" y="3156"/>
                  </a:lnTo>
                  <a:lnTo>
                    <a:pt x="3606" y="3152"/>
                  </a:lnTo>
                  <a:lnTo>
                    <a:pt x="3612" y="3149"/>
                  </a:lnTo>
                  <a:lnTo>
                    <a:pt x="3619" y="3148"/>
                  </a:lnTo>
                  <a:lnTo>
                    <a:pt x="3626" y="3146"/>
                  </a:lnTo>
                  <a:lnTo>
                    <a:pt x="3642" y="3140"/>
                  </a:lnTo>
                  <a:lnTo>
                    <a:pt x="3657" y="3134"/>
                  </a:lnTo>
                  <a:lnTo>
                    <a:pt x="3670" y="3127"/>
                  </a:lnTo>
                  <a:lnTo>
                    <a:pt x="3682" y="3119"/>
                  </a:lnTo>
                  <a:lnTo>
                    <a:pt x="3705" y="3102"/>
                  </a:lnTo>
                  <a:lnTo>
                    <a:pt x="3734" y="3084"/>
                  </a:lnTo>
                  <a:lnTo>
                    <a:pt x="3757" y="3074"/>
                  </a:lnTo>
                  <a:lnTo>
                    <a:pt x="3783" y="3065"/>
                  </a:lnTo>
                  <a:lnTo>
                    <a:pt x="3794" y="3059"/>
                  </a:lnTo>
                  <a:lnTo>
                    <a:pt x="3806" y="3052"/>
                  </a:lnTo>
                  <a:lnTo>
                    <a:pt x="3811" y="3049"/>
                  </a:lnTo>
                  <a:lnTo>
                    <a:pt x="3816" y="3044"/>
                  </a:lnTo>
                  <a:lnTo>
                    <a:pt x="3820" y="3040"/>
                  </a:lnTo>
                  <a:lnTo>
                    <a:pt x="3824" y="3034"/>
                  </a:lnTo>
                  <a:lnTo>
                    <a:pt x="3838" y="3008"/>
                  </a:lnTo>
                  <a:lnTo>
                    <a:pt x="3851" y="2983"/>
                  </a:lnTo>
                  <a:lnTo>
                    <a:pt x="3855" y="2976"/>
                  </a:lnTo>
                  <a:lnTo>
                    <a:pt x="3859" y="2970"/>
                  </a:lnTo>
                  <a:lnTo>
                    <a:pt x="3864" y="2966"/>
                  </a:lnTo>
                  <a:lnTo>
                    <a:pt x="3869" y="2960"/>
                  </a:lnTo>
                  <a:lnTo>
                    <a:pt x="3875" y="2957"/>
                  </a:lnTo>
                  <a:lnTo>
                    <a:pt x="3881" y="2952"/>
                  </a:lnTo>
                  <a:lnTo>
                    <a:pt x="3888" y="2950"/>
                  </a:lnTo>
                  <a:lnTo>
                    <a:pt x="3896" y="2948"/>
                  </a:lnTo>
                  <a:lnTo>
                    <a:pt x="3900" y="2942"/>
                  </a:lnTo>
                  <a:lnTo>
                    <a:pt x="3906" y="2937"/>
                  </a:lnTo>
                  <a:lnTo>
                    <a:pt x="3912" y="2934"/>
                  </a:lnTo>
                  <a:lnTo>
                    <a:pt x="3918" y="2932"/>
                  </a:lnTo>
                  <a:lnTo>
                    <a:pt x="3932" y="2927"/>
                  </a:lnTo>
                  <a:lnTo>
                    <a:pt x="3946" y="2921"/>
                  </a:lnTo>
                  <a:lnTo>
                    <a:pt x="3951" y="2918"/>
                  </a:lnTo>
                  <a:lnTo>
                    <a:pt x="3956" y="2912"/>
                  </a:lnTo>
                  <a:lnTo>
                    <a:pt x="3959" y="2907"/>
                  </a:lnTo>
                  <a:lnTo>
                    <a:pt x="3962" y="2901"/>
                  </a:lnTo>
                  <a:lnTo>
                    <a:pt x="3964" y="2888"/>
                  </a:lnTo>
                  <a:lnTo>
                    <a:pt x="3966" y="2875"/>
                  </a:lnTo>
                  <a:lnTo>
                    <a:pt x="3969" y="2868"/>
                  </a:lnTo>
                  <a:lnTo>
                    <a:pt x="3972" y="2862"/>
                  </a:lnTo>
                  <a:lnTo>
                    <a:pt x="3976" y="2858"/>
                  </a:lnTo>
                  <a:lnTo>
                    <a:pt x="3981" y="2854"/>
                  </a:lnTo>
                  <a:lnTo>
                    <a:pt x="3987" y="2852"/>
                  </a:lnTo>
                  <a:lnTo>
                    <a:pt x="3994" y="2850"/>
                  </a:lnTo>
                  <a:lnTo>
                    <a:pt x="4000" y="2850"/>
                  </a:lnTo>
                  <a:lnTo>
                    <a:pt x="4007" y="2850"/>
                  </a:lnTo>
                  <a:lnTo>
                    <a:pt x="4014" y="2852"/>
                  </a:lnTo>
                  <a:lnTo>
                    <a:pt x="4021" y="2854"/>
                  </a:lnTo>
                  <a:lnTo>
                    <a:pt x="4027" y="2856"/>
                  </a:lnTo>
                  <a:lnTo>
                    <a:pt x="4031" y="2861"/>
                  </a:lnTo>
                  <a:lnTo>
                    <a:pt x="4036" y="2866"/>
                  </a:lnTo>
                  <a:lnTo>
                    <a:pt x="4038" y="2872"/>
                  </a:lnTo>
                  <a:lnTo>
                    <a:pt x="4039" y="2878"/>
                  </a:lnTo>
                  <a:lnTo>
                    <a:pt x="4039" y="2886"/>
                  </a:lnTo>
                  <a:lnTo>
                    <a:pt x="4049" y="2886"/>
                  </a:lnTo>
                  <a:lnTo>
                    <a:pt x="4057" y="2885"/>
                  </a:lnTo>
                  <a:lnTo>
                    <a:pt x="4064" y="2881"/>
                  </a:lnTo>
                  <a:lnTo>
                    <a:pt x="4070" y="2877"/>
                  </a:lnTo>
                  <a:lnTo>
                    <a:pt x="4080" y="2867"/>
                  </a:lnTo>
                  <a:lnTo>
                    <a:pt x="4093" y="2855"/>
                  </a:lnTo>
                  <a:lnTo>
                    <a:pt x="4098" y="2851"/>
                  </a:lnTo>
                  <a:lnTo>
                    <a:pt x="4105" y="2848"/>
                  </a:lnTo>
                  <a:lnTo>
                    <a:pt x="4112" y="2846"/>
                  </a:lnTo>
                  <a:lnTo>
                    <a:pt x="4119" y="2845"/>
                  </a:lnTo>
                  <a:lnTo>
                    <a:pt x="4133" y="2846"/>
                  </a:lnTo>
                  <a:lnTo>
                    <a:pt x="4147" y="2850"/>
                  </a:lnTo>
                  <a:lnTo>
                    <a:pt x="4162" y="2853"/>
                  </a:lnTo>
                  <a:lnTo>
                    <a:pt x="4176" y="2858"/>
                  </a:lnTo>
                  <a:lnTo>
                    <a:pt x="4191" y="2862"/>
                  </a:lnTo>
                  <a:lnTo>
                    <a:pt x="4203" y="2863"/>
                  </a:lnTo>
                  <a:lnTo>
                    <a:pt x="4216" y="2863"/>
                  </a:lnTo>
                  <a:lnTo>
                    <a:pt x="4227" y="2862"/>
                  </a:lnTo>
                  <a:lnTo>
                    <a:pt x="4236" y="2859"/>
                  </a:lnTo>
                  <a:lnTo>
                    <a:pt x="4244" y="2854"/>
                  </a:lnTo>
                  <a:lnTo>
                    <a:pt x="4250" y="2848"/>
                  </a:lnTo>
                  <a:lnTo>
                    <a:pt x="4254" y="2842"/>
                  </a:lnTo>
                  <a:lnTo>
                    <a:pt x="4257" y="2835"/>
                  </a:lnTo>
                  <a:lnTo>
                    <a:pt x="4258" y="2827"/>
                  </a:lnTo>
                  <a:lnTo>
                    <a:pt x="4257" y="2820"/>
                  </a:lnTo>
                  <a:lnTo>
                    <a:pt x="4254" y="2812"/>
                  </a:lnTo>
                  <a:lnTo>
                    <a:pt x="4251" y="2804"/>
                  </a:lnTo>
                  <a:lnTo>
                    <a:pt x="4245" y="2797"/>
                  </a:lnTo>
                  <a:lnTo>
                    <a:pt x="4238" y="2790"/>
                  </a:lnTo>
                  <a:lnTo>
                    <a:pt x="4230" y="2785"/>
                  </a:lnTo>
                  <a:lnTo>
                    <a:pt x="4221" y="2780"/>
                  </a:lnTo>
                  <a:lnTo>
                    <a:pt x="4210" y="2777"/>
                  </a:lnTo>
                  <a:lnTo>
                    <a:pt x="4189" y="2771"/>
                  </a:lnTo>
                  <a:lnTo>
                    <a:pt x="4169" y="2762"/>
                  </a:lnTo>
                  <a:lnTo>
                    <a:pt x="4150" y="2753"/>
                  </a:lnTo>
                  <a:lnTo>
                    <a:pt x="4130" y="2743"/>
                  </a:lnTo>
                  <a:lnTo>
                    <a:pt x="4112" y="2731"/>
                  </a:lnTo>
                  <a:lnTo>
                    <a:pt x="4094" y="2721"/>
                  </a:lnTo>
                  <a:lnTo>
                    <a:pt x="4074" y="2710"/>
                  </a:lnTo>
                  <a:lnTo>
                    <a:pt x="4053" y="2699"/>
                  </a:lnTo>
                  <a:lnTo>
                    <a:pt x="4043" y="2695"/>
                  </a:lnTo>
                  <a:lnTo>
                    <a:pt x="4031" y="2689"/>
                  </a:lnTo>
                  <a:lnTo>
                    <a:pt x="4021" y="2683"/>
                  </a:lnTo>
                  <a:lnTo>
                    <a:pt x="4011" y="2676"/>
                  </a:lnTo>
                  <a:lnTo>
                    <a:pt x="4005" y="2672"/>
                  </a:lnTo>
                  <a:lnTo>
                    <a:pt x="4000" y="2666"/>
                  </a:lnTo>
                  <a:lnTo>
                    <a:pt x="3998" y="2659"/>
                  </a:lnTo>
                  <a:lnTo>
                    <a:pt x="3997" y="2654"/>
                  </a:lnTo>
                  <a:lnTo>
                    <a:pt x="3996" y="2647"/>
                  </a:lnTo>
                  <a:lnTo>
                    <a:pt x="3994" y="2640"/>
                  </a:lnTo>
                  <a:lnTo>
                    <a:pt x="3992" y="2634"/>
                  </a:lnTo>
                  <a:lnTo>
                    <a:pt x="3989" y="2628"/>
                  </a:lnTo>
                  <a:lnTo>
                    <a:pt x="3980" y="2615"/>
                  </a:lnTo>
                  <a:lnTo>
                    <a:pt x="3969" y="2605"/>
                  </a:lnTo>
                  <a:lnTo>
                    <a:pt x="3958" y="2594"/>
                  </a:lnTo>
                  <a:lnTo>
                    <a:pt x="3946" y="2585"/>
                  </a:lnTo>
                  <a:lnTo>
                    <a:pt x="3936" y="2576"/>
                  </a:lnTo>
                  <a:lnTo>
                    <a:pt x="3924" y="2566"/>
                  </a:lnTo>
                  <a:lnTo>
                    <a:pt x="3920" y="2559"/>
                  </a:lnTo>
                  <a:lnTo>
                    <a:pt x="3915" y="2554"/>
                  </a:lnTo>
                  <a:lnTo>
                    <a:pt x="3912" y="2547"/>
                  </a:lnTo>
                  <a:lnTo>
                    <a:pt x="3908" y="2539"/>
                  </a:lnTo>
                  <a:lnTo>
                    <a:pt x="3920" y="2539"/>
                  </a:lnTo>
                  <a:lnTo>
                    <a:pt x="3932" y="2538"/>
                  </a:lnTo>
                  <a:lnTo>
                    <a:pt x="3945" y="2534"/>
                  </a:lnTo>
                  <a:lnTo>
                    <a:pt x="3957" y="2531"/>
                  </a:lnTo>
                  <a:lnTo>
                    <a:pt x="3970" y="2526"/>
                  </a:lnTo>
                  <a:lnTo>
                    <a:pt x="3981" y="2520"/>
                  </a:lnTo>
                  <a:lnTo>
                    <a:pt x="3992" y="2515"/>
                  </a:lnTo>
                  <a:lnTo>
                    <a:pt x="4002" y="2508"/>
                  </a:lnTo>
                  <a:lnTo>
                    <a:pt x="4004" y="2505"/>
                  </a:lnTo>
                  <a:lnTo>
                    <a:pt x="4006" y="2502"/>
                  </a:lnTo>
                  <a:lnTo>
                    <a:pt x="4007" y="2499"/>
                  </a:lnTo>
                  <a:lnTo>
                    <a:pt x="4008" y="2495"/>
                  </a:lnTo>
                  <a:lnTo>
                    <a:pt x="4008" y="2487"/>
                  </a:lnTo>
                  <a:lnTo>
                    <a:pt x="4007" y="2478"/>
                  </a:lnTo>
                  <a:lnTo>
                    <a:pt x="4002" y="2462"/>
                  </a:lnTo>
                  <a:lnTo>
                    <a:pt x="3997" y="2449"/>
                  </a:lnTo>
                  <a:lnTo>
                    <a:pt x="3994" y="2441"/>
                  </a:lnTo>
                  <a:lnTo>
                    <a:pt x="3990" y="2436"/>
                  </a:lnTo>
                  <a:lnTo>
                    <a:pt x="3986" y="2433"/>
                  </a:lnTo>
                  <a:lnTo>
                    <a:pt x="3980" y="2431"/>
                  </a:lnTo>
                  <a:lnTo>
                    <a:pt x="3966" y="2429"/>
                  </a:lnTo>
                  <a:lnTo>
                    <a:pt x="3951" y="2428"/>
                  </a:lnTo>
                  <a:lnTo>
                    <a:pt x="3941" y="2427"/>
                  </a:lnTo>
                  <a:lnTo>
                    <a:pt x="3931" y="2425"/>
                  </a:lnTo>
                  <a:lnTo>
                    <a:pt x="3922" y="2421"/>
                  </a:lnTo>
                  <a:lnTo>
                    <a:pt x="3912" y="2418"/>
                  </a:lnTo>
                  <a:lnTo>
                    <a:pt x="3901" y="2413"/>
                  </a:lnTo>
                  <a:lnTo>
                    <a:pt x="3891" y="2410"/>
                  </a:lnTo>
                  <a:lnTo>
                    <a:pt x="3881" y="2408"/>
                  </a:lnTo>
                  <a:lnTo>
                    <a:pt x="3869" y="2407"/>
                  </a:lnTo>
                  <a:lnTo>
                    <a:pt x="3865" y="2394"/>
                  </a:lnTo>
                  <a:lnTo>
                    <a:pt x="3861" y="2383"/>
                  </a:lnTo>
                  <a:lnTo>
                    <a:pt x="3860" y="2377"/>
                  </a:lnTo>
                  <a:lnTo>
                    <a:pt x="3860" y="2371"/>
                  </a:lnTo>
                  <a:lnTo>
                    <a:pt x="3861" y="2367"/>
                  </a:lnTo>
                  <a:lnTo>
                    <a:pt x="3863" y="2362"/>
                  </a:lnTo>
                  <a:lnTo>
                    <a:pt x="3864" y="2358"/>
                  </a:lnTo>
                  <a:lnTo>
                    <a:pt x="3867" y="2353"/>
                  </a:lnTo>
                  <a:lnTo>
                    <a:pt x="3869" y="2350"/>
                  </a:lnTo>
                  <a:lnTo>
                    <a:pt x="3874" y="2346"/>
                  </a:lnTo>
                  <a:lnTo>
                    <a:pt x="3879" y="2344"/>
                  </a:lnTo>
                  <a:lnTo>
                    <a:pt x="3884" y="2342"/>
                  </a:lnTo>
                  <a:lnTo>
                    <a:pt x="3891" y="2339"/>
                  </a:lnTo>
                  <a:lnTo>
                    <a:pt x="3898" y="2339"/>
                  </a:lnTo>
                  <a:lnTo>
                    <a:pt x="3906" y="2338"/>
                  </a:lnTo>
                  <a:lnTo>
                    <a:pt x="3912" y="2337"/>
                  </a:lnTo>
                  <a:lnTo>
                    <a:pt x="3916" y="2335"/>
                  </a:lnTo>
                  <a:lnTo>
                    <a:pt x="3920" y="2334"/>
                  </a:lnTo>
                  <a:lnTo>
                    <a:pt x="3926" y="2328"/>
                  </a:lnTo>
                  <a:lnTo>
                    <a:pt x="3930" y="2323"/>
                  </a:lnTo>
                  <a:lnTo>
                    <a:pt x="3934" y="2318"/>
                  </a:lnTo>
                  <a:lnTo>
                    <a:pt x="3939" y="2311"/>
                  </a:lnTo>
                  <a:lnTo>
                    <a:pt x="3942" y="2309"/>
                  </a:lnTo>
                  <a:lnTo>
                    <a:pt x="3946" y="2306"/>
                  </a:lnTo>
                  <a:lnTo>
                    <a:pt x="3951" y="2303"/>
                  </a:lnTo>
                  <a:lnTo>
                    <a:pt x="3957" y="2301"/>
                  </a:lnTo>
                  <a:lnTo>
                    <a:pt x="3966" y="2298"/>
                  </a:lnTo>
                  <a:lnTo>
                    <a:pt x="3976" y="2296"/>
                  </a:lnTo>
                  <a:lnTo>
                    <a:pt x="3986" y="2296"/>
                  </a:lnTo>
                  <a:lnTo>
                    <a:pt x="3996" y="2295"/>
                  </a:lnTo>
                  <a:lnTo>
                    <a:pt x="4015" y="2295"/>
                  </a:lnTo>
                  <a:lnTo>
                    <a:pt x="4035" y="2296"/>
                  </a:lnTo>
                  <a:lnTo>
                    <a:pt x="4051" y="2297"/>
                  </a:lnTo>
                  <a:lnTo>
                    <a:pt x="4066" y="2298"/>
                  </a:lnTo>
                  <a:lnTo>
                    <a:pt x="4082" y="2297"/>
                  </a:lnTo>
                  <a:lnTo>
                    <a:pt x="4097" y="2296"/>
                  </a:lnTo>
                  <a:lnTo>
                    <a:pt x="4105" y="2294"/>
                  </a:lnTo>
                  <a:lnTo>
                    <a:pt x="4112" y="2292"/>
                  </a:lnTo>
                  <a:lnTo>
                    <a:pt x="4118" y="2287"/>
                  </a:lnTo>
                  <a:lnTo>
                    <a:pt x="4122" y="2282"/>
                  </a:lnTo>
                  <a:lnTo>
                    <a:pt x="4123" y="2280"/>
                  </a:lnTo>
                  <a:lnTo>
                    <a:pt x="4125" y="2278"/>
                  </a:lnTo>
                  <a:lnTo>
                    <a:pt x="4126" y="2275"/>
                  </a:lnTo>
                  <a:lnTo>
                    <a:pt x="4125" y="2272"/>
                  </a:lnTo>
                  <a:lnTo>
                    <a:pt x="4125" y="2269"/>
                  </a:lnTo>
                  <a:lnTo>
                    <a:pt x="4122" y="2265"/>
                  </a:lnTo>
                  <a:lnTo>
                    <a:pt x="4120" y="2262"/>
                  </a:lnTo>
                  <a:lnTo>
                    <a:pt x="4118" y="2257"/>
                  </a:lnTo>
                  <a:lnTo>
                    <a:pt x="4114" y="2254"/>
                  </a:lnTo>
                  <a:lnTo>
                    <a:pt x="4110" y="2252"/>
                  </a:lnTo>
                  <a:lnTo>
                    <a:pt x="4105" y="2251"/>
                  </a:lnTo>
                  <a:lnTo>
                    <a:pt x="4099" y="2249"/>
                  </a:lnTo>
                  <a:lnTo>
                    <a:pt x="4089" y="2249"/>
                  </a:lnTo>
                  <a:lnTo>
                    <a:pt x="4079" y="2249"/>
                  </a:lnTo>
                  <a:lnTo>
                    <a:pt x="4071" y="2251"/>
                  </a:lnTo>
                  <a:lnTo>
                    <a:pt x="4064" y="2251"/>
                  </a:lnTo>
                  <a:lnTo>
                    <a:pt x="4063" y="2245"/>
                  </a:lnTo>
                  <a:lnTo>
                    <a:pt x="4062" y="2240"/>
                  </a:lnTo>
                  <a:lnTo>
                    <a:pt x="4061" y="2237"/>
                  </a:lnTo>
                  <a:lnTo>
                    <a:pt x="4058" y="2234"/>
                  </a:lnTo>
                  <a:lnTo>
                    <a:pt x="4055" y="2231"/>
                  </a:lnTo>
                  <a:lnTo>
                    <a:pt x="4051" y="2229"/>
                  </a:lnTo>
                  <a:lnTo>
                    <a:pt x="4046" y="2228"/>
                  </a:lnTo>
                  <a:lnTo>
                    <a:pt x="4041" y="2228"/>
                  </a:lnTo>
                  <a:lnTo>
                    <a:pt x="4038" y="2218"/>
                  </a:lnTo>
                  <a:lnTo>
                    <a:pt x="4036" y="2208"/>
                  </a:lnTo>
                  <a:lnTo>
                    <a:pt x="4035" y="2198"/>
                  </a:lnTo>
                  <a:lnTo>
                    <a:pt x="4033" y="2188"/>
                  </a:lnTo>
                  <a:lnTo>
                    <a:pt x="4032" y="2167"/>
                  </a:lnTo>
                  <a:lnTo>
                    <a:pt x="4032" y="2147"/>
                  </a:lnTo>
                  <a:lnTo>
                    <a:pt x="4023" y="2146"/>
                  </a:lnTo>
                  <a:lnTo>
                    <a:pt x="4014" y="2146"/>
                  </a:lnTo>
                  <a:lnTo>
                    <a:pt x="4005" y="2146"/>
                  </a:lnTo>
                  <a:lnTo>
                    <a:pt x="3996" y="2147"/>
                  </a:lnTo>
                  <a:lnTo>
                    <a:pt x="3979" y="2148"/>
                  </a:lnTo>
                  <a:lnTo>
                    <a:pt x="3962" y="2147"/>
                  </a:lnTo>
                  <a:lnTo>
                    <a:pt x="3954" y="2146"/>
                  </a:lnTo>
                  <a:lnTo>
                    <a:pt x="3946" y="2144"/>
                  </a:lnTo>
                  <a:lnTo>
                    <a:pt x="3938" y="2140"/>
                  </a:lnTo>
                  <a:lnTo>
                    <a:pt x="3931" y="2136"/>
                  </a:lnTo>
                  <a:lnTo>
                    <a:pt x="3925" y="2131"/>
                  </a:lnTo>
                  <a:lnTo>
                    <a:pt x="3921" y="2125"/>
                  </a:lnTo>
                  <a:lnTo>
                    <a:pt x="3917" y="2120"/>
                  </a:lnTo>
                  <a:lnTo>
                    <a:pt x="3914" y="2114"/>
                  </a:lnTo>
                  <a:lnTo>
                    <a:pt x="3912" y="2100"/>
                  </a:lnTo>
                  <a:lnTo>
                    <a:pt x="3910" y="2087"/>
                  </a:lnTo>
                  <a:lnTo>
                    <a:pt x="3912" y="2073"/>
                  </a:lnTo>
                  <a:lnTo>
                    <a:pt x="3913" y="2058"/>
                  </a:lnTo>
                  <a:lnTo>
                    <a:pt x="3913" y="2044"/>
                  </a:lnTo>
                  <a:lnTo>
                    <a:pt x="3910" y="2032"/>
                  </a:lnTo>
                  <a:lnTo>
                    <a:pt x="3908" y="2025"/>
                  </a:lnTo>
                  <a:lnTo>
                    <a:pt x="3906" y="2019"/>
                  </a:lnTo>
                  <a:lnTo>
                    <a:pt x="3902" y="2015"/>
                  </a:lnTo>
                  <a:lnTo>
                    <a:pt x="3898" y="2011"/>
                  </a:lnTo>
                  <a:lnTo>
                    <a:pt x="3888" y="2007"/>
                  </a:lnTo>
                  <a:lnTo>
                    <a:pt x="3879" y="2003"/>
                  </a:lnTo>
                  <a:lnTo>
                    <a:pt x="3873" y="2001"/>
                  </a:lnTo>
                  <a:lnTo>
                    <a:pt x="3869" y="1999"/>
                  </a:lnTo>
                  <a:lnTo>
                    <a:pt x="3865" y="1997"/>
                  </a:lnTo>
                  <a:lnTo>
                    <a:pt x="3863" y="1994"/>
                  </a:lnTo>
                  <a:lnTo>
                    <a:pt x="3859" y="1990"/>
                  </a:lnTo>
                  <a:lnTo>
                    <a:pt x="3858" y="1985"/>
                  </a:lnTo>
                  <a:lnTo>
                    <a:pt x="3858" y="1980"/>
                  </a:lnTo>
                  <a:lnTo>
                    <a:pt x="3859" y="1972"/>
                  </a:lnTo>
                  <a:lnTo>
                    <a:pt x="3860" y="1965"/>
                  </a:lnTo>
                  <a:lnTo>
                    <a:pt x="3860" y="1958"/>
                  </a:lnTo>
                  <a:lnTo>
                    <a:pt x="3859" y="1951"/>
                  </a:lnTo>
                  <a:lnTo>
                    <a:pt x="3857" y="1945"/>
                  </a:lnTo>
                  <a:lnTo>
                    <a:pt x="3851" y="1933"/>
                  </a:lnTo>
                  <a:lnTo>
                    <a:pt x="3844" y="1921"/>
                  </a:lnTo>
                  <a:lnTo>
                    <a:pt x="3836" y="1909"/>
                  </a:lnTo>
                  <a:lnTo>
                    <a:pt x="3831" y="1896"/>
                  </a:lnTo>
                  <a:lnTo>
                    <a:pt x="3828" y="1891"/>
                  </a:lnTo>
                  <a:lnTo>
                    <a:pt x="3826" y="1884"/>
                  </a:lnTo>
                  <a:lnTo>
                    <a:pt x="3825" y="1877"/>
                  </a:lnTo>
                  <a:lnTo>
                    <a:pt x="3825" y="1870"/>
                  </a:lnTo>
                  <a:lnTo>
                    <a:pt x="3820" y="1870"/>
                  </a:lnTo>
                  <a:lnTo>
                    <a:pt x="3816" y="1869"/>
                  </a:lnTo>
                  <a:lnTo>
                    <a:pt x="3813" y="1867"/>
                  </a:lnTo>
                  <a:lnTo>
                    <a:pt x="3808" y="1863"/>
                  </a:lnTo>
                  <a:lnTo>
                    <a:pt x="3801" y="1855"/>
                  </a:lnTo>
                  <a:lnTo>
                    <a:pt x="3794" y="1845"/>
                  </a:lnTo>
                  <a:lnTo>
                    <a:pt x="3790" y="1833"/>
                  </a:lnTo>
                  <a:lnTo>
                    <a:pt x="3785" y="1819"/>
                  </a:lnTo>
                  <a:lnTo>
                    <a:pt x="3781" y="1803"/>
                  </a:lnTo>
                  <a:lnTo>
                    <a:pt x="3777" y="1788"/>
                  </a:lnTo>
                  <a:lnTo>
                    <a:pt x="3769" y="1786"/>
                  </a:lnTo>
                  <a:lnTo>
                    <a:pt x="3760" y="1783"/>
                  </a:lnTo>
                  <a:lnTo>
                    <a:pt x="3752" y="1778"/>
                  </a:lnTo>
                  <a:lnTo>
                    <a:pt x="3745" y="1773"/>
                  </a:lnTo>
                  <a:lnTo>
                    <a:pt x="3729" y="1763"/>
                  </a:lnTo>
                  <a:lnTo>
                    <a:pt x="3713" y="1754"/>
                  </a:lnTo>
                  <a:lnTo>
                    <a:pt x="3696" y="1748"/>
                  </a:lnTo>
                  <a:lnTo>
                    <a:pt x="3679" y="1744"/>
                  </a:lnTo>
                  <a:lnTo>
                    <a:pt x="3662" y="1742"/>
                  </a:lnTo>
                  <a:lnTo>
                    <a:pt x="3644" y="1740"/>
                  </a:lnTo>
                  <a:lnTo>
                    <a:pt x="3608" y="1742"/>
                  </a:lnTo>
                  <a:lnTo>
                    <a:pt x="3571" y="1744"/>
                  </a:lnTo>
                  <a:lnTo>
                    <a:pt x="3568" y="1756"/>
                  </a:lnTo>
                  <a:lnTo>
                    <a:pt x="3562" y="1768"/>
                  </a:lnTo>
                  <a:lnTo>
                    <a:pt x="3555" y="1779"/>
                  </a:lnTo>
                  <a:lnTo>
                    <a:pt x="3547" y="1789"/>
                  </a:lnTo>
                  <a:lnTo>
                    <a:pt x="3537" y="1797"/>
                  </a:lnTo>
                  <a:lnTo>
                    <a:pt x="3523" y="1804"/>
                  </a:lnTo>
                  <a:lnTo>
                    <a:pt x="3516" y="1809"/>
                  </a:lnTo>
                  <a:lnTo>
                    <a:pt x="3511" y="1812"/>
                  </a:lnTo>
                  <a:lnTo>
                    <a:pt x="3506" y="1818"/>
                  </a:lnTo>
                  <a:lnTo>
                    <a:pt x="3503" y="1822"/>
                  </a:lnTo>
                  <a:lnTo>
                    <a:pt x="3498" y="1824"/>
                  </a:lnTo>
                  <a:lnTo>
                    <a:pt x="3494" y="1824"/>
                  </a:lnTo>
                  <a:lnTo>
                    <a:pt x="3489" y="1824"/>
                  </a:lnTo>
                  <a:lnTo>
                    <a:pt x="3486" y="1821"/>
                  </a:lnTo>
                  <a:lnTo>
                    <a:pt x="3479" y="1817"/>
                  </a:lnTo>
                  <a:lnTo>
                    <a:pt x="3473" y="1810"/>
                  </a:lnTo>
                  <a:lnTo>
                    <a:pt x="3465" y="1793"/>
                  </a:lnTo>
                  <a:lnTo>
                    <a:pt x="3458" y="1778"/>
                  </a:lnTo>
                  <a:lnTo>
                    <a:pt x="3450" y="1767"/>
                  </a:lnTo>
                  <a:lnTo>
                    <a:pt x="3441" y="1756"/>
                  </a:lnTo>
                  <a:lnTo>
                    <a:pt x="3437" y="1751"/>
                  </a:lnTo>
                  <a:lnTo>
                    <a:pt x="3431" y="1747"/>
                  </a:lnTo>
                  <a:lnTo>
                    <a:pt x="3424" y="1743"/>
                  </a:lnTo>
                  <a:lnTo>
                    <a:pt x="3416" y="1740"/>
                  </a:lnTo>
                  <a:lnTo>
                    <a:pt x="3408" y="1738"/>
                  </a:lnTo>
                  <a:lnTo>
                    <a:pt x="3400" y="1736"/>
                  </a:lnTo>
                  <a:lnTo>
                    <a:pt x="3391" y="1736"/>
                  </a:lnTo>
                  <a:lnTo>
                    <a:pt x="3382" y="1736"/>
                  </a:lnTo>
                  <a:lnTo>
                    <a:pt x="3364" y="1737"/>
                  </a:lnTo>
                  <a:lnTo>
                    <a:pt x="3345" y="1738"/>
                  </a:lnTo>
                  <a:lnTo>
                    <a:pt x="3333" y="1740"/>
                  </a:lnTo>
                  <a:lnTo>
                    <a:pt x="3322" y="1742"/>
                  </a:lnTo>
                  <a:lnTo>
                    <a:pt x="3310" y="1742"/>
                  </a:lnTo>
                  <a:lnTo>
                    <a:pt x="3300" y="1742"/>
                  </a:lnTo>
                  <a:lnTo>
                    <a:pt x="3299" y="1737"/>
                  </a:lnTo>
                  <a:lnTo>
                    <a:pt x="3297" y="1732"/>
                  </a:lnTo>
                  <a:lnTo>
                    <a:pt x="3294" y="1729"/>
                  </a:lnTo>
                  <a:lnTo>
                    <a:pt x="3290" y="1726"/>
                  </a:lnTo>
                  <a:lnTo>
                    <a:pt x="3286" y="1723"/>
                  </a:lnTo>
                  <a:lnTo>
                    <a:pt x="3281" y="1721"/>
                  </a:lnTo>
                  <a:lnTo>
                    <a:pt x="3275" y="1720"/>
                  </a:lnTo>
                  <a:lnTo>
                    <a:pt x="3269" y="1719"/>
                  </a:lnTo>
                  <a:lnTo>
                    <a:pt x="3257" y="1718"/>
                  </a:lnTo>
                  <a:lnTo>
                    <a:pt x="3243" y="1718"/>
                  </a:lnTo>
                  <a:lnTo>
                    <a:pt x="3228" y="1718"/>
                  </a:lnTo>
                  <a:lnTo>
                    <a:pt x="3215" y="1719"/>
                  </a:lnTo>
                  <a:lnTo>
                    <a:pt x="3199" y="1720"/>
                  </a:lnTo>
                  <a:lnTo>
                    <a:pt x="3186" y="1720"/>
                  </a:lnTo>
                  <a:lnTo>
                    <a:pt x="3186" y="1704"/>
                  </a:lnTo>
                  <a:lnTo>
                    <a:pt x="3186" y="1687"/>
                  </a:lnTo>
                  <a:lnTo>
                    <a:pt x="3186" y="1670"/>
                  </a:lnTo>
                  <a:lnTo>
                    <a:pt x="3185" y="1653"/>
                  </a:lnTo>
                  <a:lnTo>
                    <a:pt x="3184" y="1645"/>
                  </a:lnTo>
                  <a:lnTo>
                    <a:pt x="3181" y="1637"/>
                  </a:lnTo>
                  <a:lnTo>
                    <a:pt x="3177" y="1629"/>
                  </a:lnTo>
                  <a:lnTo>
                    <a:pt x="3173" y="1621"/>
                  </a:lnTo>
                  <a:lnTo>
                    <a:pt x="3165" y="1606"/>
                  </a:lnTo>
                  <a:lnTo>
                    <a:pt x="3158" y="1590"/>
                  </a:lnTo>
                  <a:lnTo>
                    <a:pt x="3149" y="1589"/>
                  </a:lnTo>
                  <a:lnTo>
                    <a:pt x="3140" y="1588"/>
                  </a:lnTo>
                  <a:lnTo>
                    <a:pt x="3130" y="1589"/>
                  </a:lnTo>
                  <a:lnTo>
                    <a:pt x="3120" y="1590"/>
                  </a:lnTo>
                  <a:lnTo>
                    <a:pt x="3102" y="1594"/>
                  </a:lnTo>
                  <a:lnTo>
                    <a:pt x="3084" y="1599"/>
                  </a:lnTo>
                  <a:lnTo>
                    <a:pt x="3068" y="1604"/>
                  </a:lnTo>
                  <a:lnTo>
                    <a:pt x="3051" y="1608"/>
                  </a:lnTo>
                  <a:lnTo>
                    <a:pt x="3043" y="1609"/>
                  </a:lnTo>
                  <a:lnTo>
                    <a:pt x="3035" y="1609"/>
                  </a:lnTo>
                  <a:lnTo>
                    <a:pt x="3027" y="1611"/>
                  </a:lnTo>
                  <a:lnTo>
                    <a:pt x="3019" y="1609"/>
                  </a:lnTo>
                  <a:lnTo>
                    <a:pt x="3010" y="1607"/>
                  </a:lnTo>
                  <a:lnTo>
                    <a:pt x="3002" y="1604"/>
                  </a:lnTo>
                  <a:lnTo>
                    <a:pt x="2996" y="1599"/>
                  </a:lnTo>
                  <a:lnTo>
                    <a:pt x="2990" y="1594"/>
                  </a:lnTo>
                  <a:lnTo>
                    <a:pt x="2980" y="1580"/>
                  </a:lnTo>
                  <a:lnTo>
                    <a:pt x="2969" y="1566"/>
                  </a:lnTo>
                  <a:lnTo>
                    <a:pt x="2962" y="1559"/>
                  </a:lnTo>
                  <a:lnTo>
                    <a:pt x="2955" y="1555"/>
                  </a:lnTo>
                  <a:lnTo>
                    <a:pt x="2948" y="1551"/>
                  </a:lnTo>
                  <a:lnTo>
                    <a:pt x="2943" y="1549"/>
                  </a:lnTo>
                  <a:lnTo>
                    <a:pt x="2928" y="1545"/>
                  </a:lnTo>
                  <a:lnTo>
                    <a:pt x="2913" y="1539"/>
                  </a:lnTo>
                  <a:lnTo>
                    <a:pt x="2884" y="1527"/>
                  </a:lnTo>
                  <a:lnTo>
                    <a:pt x="2857" y="1513"/>
                  </a:lnTo>
                  <a:lnTo>
                    <a:pt x="2829" y="1499"/>
                  </a:lnTo>
                  <a:lnTo>
                    <a:pt x="2801" y="1486"/>
                  </a:lnTo>
                  <a:lnTo>
                    <a:pt x="2784" y="1479"/>
                  </a:lnTo>
                  <a:lnTo>
                    <a:pt x="2773" y="1474"/>
                  </a:lnTo>
                  <a:lnTo>
                    <a:pt x="2767" y="1474"/>
                  </a:lnTo>
                  <a:lnTo>
                    <a:pt x="2763" y="1475"/>
                  </a:lnTo>
                  <a:lnTo>
                    <a:pt x="2756" y="1477"/>
                  </a:lnTo>
                  <a:lnTo>
                    <a:pt x="2748" y="1482"/>
                  </a:lnTo>
                  <a:lnTo>
                    <a:pt x="2736" y="1490"/>
                  </a:lnTo>
                  <a:lnTo>
                    <a:pt x="2725" y="1501"/>
                  </a:lnTo>
                  <a:lnTo>
                    <a:pt x="2719" y="1506"/>
                  </a:lnTo>
                  <a:lnTo>
                    <a:pt x="2713" y="1509"/>
                  </a:lnTo>
                  <a:lnTo>
                    <a:pt x="2709" y="1510"/>
                  </a:lnTo>
                  <a:lnTo>
                    <a:pt x="2706" y="1512"/>
                  </a:lnTo>
                  <a:lnTo>
                    <a:pt x="2702" y="1510"/>
                  </a:lnTo>
                  <a:lnTo>
                    <a:pt x="2698" y="1510"/>
                  </a:lnTo>
                  <a:lnTo>
                    <a:pt x="2695" y="1506"/>
                  </a:lnTo>
                  <a:lnTo>
                    <a:pt x="2693" y="1501"/>
                  </a:lnTo>
                  <a:lnTo>
                    <a:pt x="2690" y="1497"/>
                  </a:lnTo>
                  <a:lnTo>
                    <a:pt x="2686" y="1492"/>
                  </a:lnTo>
                  <a:lnTo>
                    <a:pt x="2677" y="1485"/>
                  </a:lnTo>
                  <a:lnTo>
                    <a:pt x="2667" y="1479"/>
                  </a:lnTo>
                  <a:lnTo>
                    <a:pt x="2657" y="1473"/>
                  </a:lnTo>
                  <a:lnTo>
                    <a:pt x="2645" y="1468"/>
                  </a:lnTo>
                  <a:lnTo>
                    <a:pt x="2635" y="1465"/>
                  </a:lnTo>
                  <a:lnTo>
                    <a:pt x="2625" y="1461"/>
                  </a:lnTo>
                  <a:lnTo>
                    <a:pt x="2605" y="1456"/>
                  </a:lnTo>
                  <a:lnTo>
                    <a:pt x="2587" y="1449"/>
                  </a:lnTo>
                  <a:lnTo>
                    <a:pt x="2569" y="1441"/>
                  </a:lnTo>
                  <a:lnTo>
                    <a:pt x="2551" y="1433"/>
                  </a:lnTo>
                  <a:lnTo>
                    <a:pt x="2550" y="1422"/>
                  </a:lnTo>
                  <a:lnTo>
                    <a:pt x="2549" y="1411"/>
                  </a:lnTo>
                  <a:lnTo>
                    <a:pt x="2527" y="1401"/>
                  </a:lnTo>
                  <a:lnTo>
                    <a:pt x="2506" y="1391"/>
                  </a:lnTo>
                  <a:lnTo>
                    <a:pt x="2487" y="1378"/>
                  </a:lnTo>
                  <a:lnTo>
                    <a:pt x="2467" y="1365"/>
                  </a:lnTo>
                  <a:lnTo>
                    <a:pt x="2448" y="1349"/>
                  </a:lnTo>
                  <a:lnTo>
                    <a:pt x="2431" y="1335"/>
                  </a:lnTo>
                  <a:lnTo>
                    <a:pt x="2428" y="1332"/>
                  </a:lnTo>
                  <a:lnTo>
                    <a:pt x="2423" y="1329"/>
                  </a:lnTo>
                  <a:lnTo>
                    <a:pt x="2419" y="1328"/>
                  </a:lnTo>
                  <a:lnTo>
                    <a:pt x="2414" y="1327"/>
                  </a:lnTo>
                  <a:lnTo>
                    <a:pt x="2408" y="1326"/>
                  </a:lnTo>
                  <a:lnTo>
                    <a:pt x="2403" y="1327"/>
                  </a:lnTo>
                  <a:lnTo>
                    <a:pt x="2397" y="1328"/>
                  </a:lnTo>
                  <a:lnTo>
                    <a:pt x="2391" y="1330"/>
                  </a:lnTo>
                  <a:lnTo>
                    <a:pt x="2390" y="1333"/>
                  </a:lnTo>
                  <a:lnTo>
                    <a:pt x="2389" y="1336"/>
                  </a:lnTo>
                  <a:lnTo>
                    <a:pt x="2385" y="1336"/>
                  </a:lnTo>
                  <a:lnTo>
                    <a:pt x="2381" y="1335"/>
                  </a:lnTo>
                  <a:lnTo>
                    <a:pt x="2378" y="1333"/>
                  </a:lnTo>
                  <a:lnTo>
                    <a:pt x="2375" y="1329"/>
                  </a:lnTo>
                  <a:lnTo>
                    <a:pt x="2371" y="1320"/>
                  </a:lnTo>
                  <a:lnTo>
                    <a:pt x="2369" y="1309"/>
                  </a:lnTo>
                  <a:lnTo>
                    <a:pt x="2367" y="1283"/>
                  </a:lnTo>
                  <a:lnTo>
                    <a:pt x="2364" y="1262"/>
                  </a:lnTo>
                  <a:lnTo>
                    <a:pt x="2361" y="1252"/>
                  </a:lnTo>
                  <a:lnTo>
                    <a:pt x="2356" y="1242"/>
                  </a:lnTo>
                  <a:lnTo>
                    <a:pt x="2350" y="1231"/>
                  </a:lnTo>
                  <a:lnTo>
                    <a:pt x="2345" y="1223"/>
                  </a:lnTo>
                  <a:lnTo>
                    <a:pt x="2338" y="1215"/>
                  </a:lnTo>
                  <a:lnTo>
                    <a:pt x="2331" y="1209"/>
                  </a:lnTo>
                  <a:lnTo>
                    <a:pt x="2322" y="1203"/>
                  </a:lnTo>
                  <a:lnTo>
                    <a:pt x="2313" y="1198"/>
                  </a:lnTo>
                  <a:lnTo>
                    <a:pt x="2301" y="1196"/>
                  </a:lnTo>
                  <a:lnTo>
                    <a:pt x="2291" y="1194"/>
                  </a:lnTo>
                  <a:lnTo>
                    <a:pt x="2286" y="1194"/>
                  </a:lnTo>
                  <a:lnTo>
                    <a:pt x="2281" y="1193"/>
                  </a:lnTo>
                  <a:lnTo>
                    <a:pt x="2275" y="1190"/>
                  </a:lnTo>
                  <a:lnTo>
                    <a:pt x="2270" y="1188"/>
                  </a:lnTo>
                  <a:lnTo>
                    <a:pt x="2259" y="1182"/>
                  </a:lnTo>
                  <a:lnTo>
                    <a:pt x="2250" y="1177"/>
                  </a:lnTo>
                  <a:lnTo>
                    <a:pt x="2241" y="1171"/>
                  </a:lnTo>
                  <a:lnTo>
                    <a:pt x="2231" y="1167"/>
                  </a:lnTo>
                  <a:lnTo>
                    <a:pt x="2219" y="1161"/>
                  </a:lnTo>
                  <a:lnTo>
                    <a:pt x="2208" y="1152"/>
                  </a:lnTo>
                  <a:lnTo>
                    <a:pt x="2197" y="1145"/>
                  </a:lnTo>
                  <a:lnTo>
                    <a:pt x="2188" y="1140"/>
                  </a:lnTo>
                  <a:lnTo>
                    <a:pt x="2181" y="1138"/>
                  </a:lnTo>
                  <a:lnTo>
                    <a:pt x="2174" y="1138"/>
                  </a:lnTo>
                  <a:lnTo>
                    <a:pt x="2166" y="1138"/>
                  </a:lnTo>
                  <a:lnTo>
                    <a:pt x="2158" y="1139"/>
                  </a:lnTo>
                  <a:lnTo>
                    <a:pt x="2149" y="1139"/>
                  </a:lnTo>
                  <a:lnTo>
                    <a:pt x="2140" y="1139"/>
                  </a:lnTo>
                  <a:lnTo>
                    <a:pt x="2140" y="1127"/>
                  </a:lnTo>
                  <a:lnTo>
                    <a:pt x="2139" y="1114"/>
                  </a:lnTo>
                  <a:lnTo>
                    <a:pt x="2128" y="1114"/>
                  </a:lnTo>
                  <a:lnTo>
                    <a:pt x="2118" y="1112"/>
                  </a:lnTo>
                  <a:lnTo>
                    <a:pt x="2109" y="1111"/>
                  </a:lnTo>
                  <a:lnTo>
                    <a:pt x="2100" y="1108"/>
                  </a:lnTo>
                  <a:lnTo>
                    <a:pt x="2083" y="1102"/>
                  </a:lnTo>
                  <a:lnTo>
                    <a:pt x="2068" y="1094"/>
                  </a:lnTo>
                  <a:lnTo>
                    <a:pt x="2053" y="1083"/>
                  </a:lnTo>
                  <a:lnTo>
                    <a:pt x="2040" y="1072"/>
                  </a:lnTo>
                  <a:lnTo>
                    <a:pt x="2026" y="1061"/>
                  </a:lnTo>
                  <a:lnTo>
                    <a:pt x="2011" y="1047"/>
                  </a:lnTo>
                  <a:lnTo>
                    <a:pt x="1997" y="1033"/>
                  </a:lnTo>
                  <a:lnTo>
                    <a:pt x="1986" y="1018"/>
                  </a:lnTo>
                  <a:lnTo>
                    <a:pt x="1980" y="1012"/>
                  </a:lnTo>
                  <a:lnTo>
                    <a:pt x="1973" y="1007"/>
                  </a:lnTo>
                  <a:lnTo>
                    <a:pt x="1970" y="1005"/>
                  </a:lnTo>
                  <a:lnTo>
                    <a:pt x="1967" y="1004"/>
                  </a:lnTo>
                  <a:lnTo>
                    <a:pt x="1962" y="1003"/>
                  </a:lnTo>
                  <a:lnTo>
                    <a:pt x="1958" y="1003"/>
                  </a:lnTo>
                  <a:lnTo>
                    <a:pt x="1951" y="1003"/>
                  </a:lnTo>
                  <a:lnTo>
                    <a:pt x="1946" y="1004"/>
                  </a:lnTo>
                  <a:lnTo>
                    <a:pt x="1942" y="1006"/>
                  </a:lnTo>
                  <a:lnTo>
                    <a:pt x="1938" y="1009"/>
                  </a:lnTo>
                  <a:lnTo>
                    <a:pt x="1935" y="1012"/>
                  </a:lnTo>
                  <a:lnTo>
                    <a:pt x="1934" y="1016"/>
                  </a:lnTo>
                  <a:lnTo>
                    <a:pt x="1931" y="1021"/>
                  </a:lnTo>
                  <a:lnTo>
                    <a:pt x="1931" y="1025"/>
                  </a:lnTo>
                  <a:lnTo>
                    <a:pt x="1930" y="1047"/>
                  </a:lnTo>
                  <a:lnTo>
                    <a:pt x="1931" y="1070"/>
                  </a:lnTo>
                  <a:lnTo>
                    <a:pt x="1927" y="1070"/>
                  </a:lnTo>
                  <a:lnTo>
                    <a:pt x="1922" y="1070"/>
                  </a:lnTo>
                  <a:lnTo>
                    <a:pt x="1918" y="1067"/>
                  </a:lnTo>
                  <a:lnTo>
                    <a:pt x="1914" y="1065"/>
                  </a:lnTo>
                  <a:lnTo>
                    <a:pt x="1909" y="1059"/>
                  </a:lnTo>
                  <a:lnTo>
                    <a:pt x="1903" y="1053"/>
                  </a:lnTo>
                  <a:lnTo>
                    <a:pt x="1897" y="1045"/>
                  </a:lnTo>
                  <a:lnTo>
                    <a:pt x="1892" y="1038"/>
                  </a:lnTo>
                  <a:lnTo>
                    <a:pt x="1885" y="1031"/>
                  </a:lnTo>
                  <a:lnTo>
                    <a:pt x="1878" y="1026"/>
                  </a:lnTo>
                  <a:lnTo>
                    <a:pt x="1868" y="1023"/>
                  </a:lnTo>
                  <a:lnTo>
                    <a:pt x="1858" y="1022"/>
                  </a:lnTo>
                  <a:lnTo>
                    <a:pt x="1851" y="1022"/>
                  </a:lnTo>
                  <a:lnTo>
                    <a:pt x="1844" y="1022"/>
                  </a:lnTo>
                  <a:lnTo>
                    <a:pt x="1836" y="1022"/>
                  </a:lnTo>
                  <a:lnTo>
                    <a:pt x="1828" y="1020"/>
                  </a:lnTo>
                  <a:lnTo>
                    <a:pt x="1820" y="1014"/>
                  </a:lnTo>
                  <a:lnTo>
                    <a:pt x="1811" y="1006"/>
                  </a:lnTo>
                  <a:lnTo>
                    <a:pt x="1805" y="998"/>
                  </a:lnTo>
                  <a:lnTo>
                    <a:pt x="1800" y="988"/>
                  </a:lnTo>
                  <a:lnTo>
                    <a:pt x="1795" y="979"/>
                  </a:lnTo>
                  <a:lnTo>
                    <a:pt x="1789" y="968"/>
                  </a:lnTo>
                  <a:lnTo>
                    <a:pt x="1786" y="965"/>
                  </a:lnTo>
                  <a:lnTo>
                    <a:pt x="1782" y="962"/>
                  </a:lnTo>
                  <a:lnTo>
                    <a:pt x="1778" y="959"/>
                  </a:lnTo>
                  <a:lnTo>
                    <a:pt x="1773" y="957"/>
                  </a:lnTo>
                  <a:lnTo>
                    <a:pt x="1759" y="974"/>
                  </a:lnTo>
                  <a:lnTo>
                    <a:pt x="1755" y="980"/>
                  </a:lnTo>
                  <a:lnTo>
                    <a:pt x="1759" y="974"/>
                  </a:lnTo>
                  <a:lnTo>
                    <a:pt x="1773" y="957"/>
                  </a:lnTo>
                  <a:lnTo>
                    <a:pt x="1770" y="955"/>
                  </a:lnTo>
                  <a:lnTo>
                    <a:pt x="1767" y="954"/>
                  </a:lnTo>
                  <a:lnTo>
                    <a:pt x="1747" y="980"/>
                  </a:lnTo>
                  <a:lnTo>
                    <a:pt x="1726" y="1007"/>
                  </a:lnTo>
                  <a:lnTo>
                    <a:pt x="1710" y="1030"/>
                  </a:lnTo>
                  <a:lnTo>
                    <a:pt x="1698" y="1046"/>
                  </a:lnTo>
                  <a:lnTo>
                    <a:pt x="1687" y="1047"/>
                  </a:lnTo>
                  <a:lnTo>
                    <a:pt x="1674" y="1047"/>
                  </a:lnTo>
                  <a:lnTo>
                    <a:pt x="1663" y="1047"/>
                  </a:lnTo>
                  <a:lnTo>
                    <a:pt x="1650" y="1047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" name="Freeform 81"/>
            <p:cNvSpPr>
              <a:spLocks/>
            </p:cNvSpPr>
            <p:nvPr/>
          </p:nvSpPr>
          <p:spPr bwMode="auto">
            <a:xfrm>
              <a:off x="4799997" y="5050879"/>
              <a:ext cx="421540" cy="790560"/>
            </a:xfrm>
            <a:custGeom>
              <a:avLst/>
              <a:gdLst>
                <a:gd name="T0" fmla="*/ 1424 w 1526"/>
                <a:gd name="T1" fmla="*/ 2747 h 2858"/>
                <a:gd name="T2" fmla="*/ 1398 w 1526"/>
                <a:gd name="T3" fmla="*/ 2628 h 2858"/>
                <a:gd name="T4" fmla="*/ 1442 w 1526"/>
                <a:gd name="T5" fmla="*/ 2495 h 2858"/>
                <a:gd name="T6" fmla="*/ 1407 w 1526"/>
                <a:gd name="T7" fmla="*/ 2379 h 2858"/>
                <a:gd name="T8" fmla="*/ 1472 w 1526"/>
                <a:gd name="T9" fmla="*/ 2221 h 2858"/>
                <a:gd name="T10" fmla="*/ 1526 w 1526"/>
                <a:gd name="T11" fmla="*/ 2097 h 2858"/>
                <a:gd name="T12" fmla="*/ 1447 w 1526"/>
                <a:gd name="T13" fmla="*/ 2066 h 2858"/>
                <a:gd name="T14" fmla="*/ 1415 w 1526"/>
                <a:gd name="T15" fmla="*/ 1938 h 2858"/>
                <a:gd name="T16" fmla="*/ 1458 w 1526"/>
                <a:gd name="T17" fmla="*/ 1783 h 2858"/>
                <a:gd name="T18" fmla="*/ 1426 w 1526"/>
                <a:gd name="T19" fmla="*/ 1711 h 2858"/>
                <a:gd name="T20" fmla="*/ 1415 w 1526"/>
                <a:gd name="T21" fmla="*/ 1568 h 2858"/>
                <a:gd name="T22" fmla="*/ 1288 w 1526"/>
                <a:gd name="T23" fmla="*/ 1624 h 2858"/>
                <a:gd name="T24" fmla="*/ 1202 w 1526"/>
                <a:gd name="T25" fmla="*/ 1616 h 2858"/>
                <a:gd name="T26" fmla="*/ 1187 w 1526"/>
                <a:gd name="T27" fmla="*/ 1389 h 2858"/>
                <a:gd name="T28" fmla="*/ 1118 w 1526"/>
                <a:gd name="T29" fmla="*/ 1210 h 2858"/>
                <a:gd name="T30" fmla="*/ 1112 w 1526"/>
                <a:gd name="T31" fmla="*/ 1060 h 2858"/>
                <a:gd name="T32" fmla="*/ 932 w 1526"/>
                <a:gd name="T33" fmla="*/ 1020 h 2858"/>
                <a:gd name="T34" fmla="*/ 946 w 1526"/>
                <a:gd name="T35" fmla="*/ 898 h 2858"/>
                <a:gd name="T36" fmla="*/ 807 w 1526"/>
                <a:gd name="T37" fmla="*/ 823 h 2858"/>
                <a:gd name="T38" fmla="*/ 915 w 1526"/>
                <a:gd name="T39" fmla="*/ 736 h 2858"/>
                <a:gd name="T40" fmla="*/ 850 w 1526"/>
                <a:gd name="T41" fmla="*/ 647 h 2858"/>
                <a:gd name="T42" fmla="*/ 764 w 1526"/>
                <a:gd name="T43" fmla="*/ 574 h 2858"/>
                <a:gd name="T44" fmla="*/ 612 w 1526"/>
                <a:gd name="T45" fmla="*/ 533 h 2858"/>
                <a:gd name="T46" fmla="*/ 471 w 1526"/>
                <a:gd name="T47" fmla="*/ 437 h 2858"/>
                <a:gd name="T48" fmla="*/ 359 w 1526"/>
                <a:gd name="T49" fmla="*/ 321 h 2858"/>
                <a:gd name="T50" fmla="*/ 268 w 1526"/>
                <a:gd name="T51" fmla="*/ 232 h 2858"/>
                <a:gd name="T52" fmla="*/ 283 w 1526"/>
                <a:gd name="T53" fmla="*/ 163 h 2858"/>
                <a:gd name="T54" fmla="*/ 208 w 1526"/>
                <a:gd name="T55" fmla="*/ 103 h 2858"/>
                <a:gd name="T56" fmla="*/ 136 w 1526"/>
                <a:gd name="T57" fmla="*/ 75 h 2858"/>
                <a:gd name="T58" fmla="*/ 78 w 1526"/>
                <a:gd name="T59" fmla="*/ 65 h 2858"/>
                <a:gd name="T60" fmla="*/ 49 w 1526"/>
                <a:gd name="T61" fmla="*/ 15 h 2858"/>
                <a:gd name="T62" fmla="*/ 74 w 1526"/>
                <a:gd name="T63" fmla="*/ 179 h 2858"/>
                <a:gd name="T64" fmla="*/ 155 w 1526"/>
                <a:gd name="T65" fmla="*/ 427 h 2858"/>
                <a:gd name="T66" fmla="*/ 216 w 1526"/>
                <a:gd name="T67" fmla="*/ 447 h 2858"/>
                <a:gd name="T68" fmla="*/ 256 w 1526"/>
                <a:gd name="T69" fmla="*/ 522 h 2858"/>
                <a:gd name="T70" fmla="*/ 369 w 1526"/>
                <a:gd name="T71" fmla="*/ 624 h 2858"/>
                <a:gd name="T72" fmla="*/ 432 w 1526"/>
                <a:gd name="T73" fmla="*/ 734 h 2858"/>
                <a:gd name="T74" fmla="*/ 484 w 1526"/>
                <a:gd name="T75" fmla="*/ 835 h 2858"/>
                <a:gd name="T76" fmla="*/ 506 w 1526"/>
                <a:gd name="T77" fmla="*/ 877 h 2858"/>
                <a:gd name="T78" fmla="*/ 569 w 1526"/>
                <a:gd name="T79" fmla="*/ 970 h 2858"/>
                <a:gd name="T80" fmla="*/ 577 w 1526"/>
                <a:gd name="T81" fmla="*/ 1091 h 2858"/>
                <a:gd name="T82" fmla="*/ 621 w 1526"/>
                <a:gd name="T83" fmla="*/ 1282 h 2858"/>
                <a:gd name="T84" fmla="*/ 651 w 1526"/>
                <a:gd name="T85" fmla="*/ 1266 h 2858"/>
                <a:gd name="T86" fmla="*/ 667 w 1526"/>
                <a:gd name="T87" fmla="*/ 1360 h 2858"/>
                <a:gd name="T88" fmla="*/ 724 w 1526"/>
                <a:gd name="T89" fmla="*/ 1433 h 2858"/>
                <a:gd name="T90" fmla="*/ 730 w 1526"/>
                <a:gd name="T91" fmla="*/ 1492 h 2858"/>
                <a:gd name="T92" fmla="*/ 785 w 1526"/>
                <a:gd name="T93" fmla="*/ 1588 h 2858"/>
                <a:gd name="T94" fmla="*/ 798 w 1526"/>
                <a:gd name="T95" fmla="*/ 1625 h 2858"/>
                <a:gd name="T96" fmla="*/ 784 w 1526"/>
                <a:gd name="T97" fmla="*/ 1689 h 2858"/>
                <a:gd name="T98" fmla="*/ 886 w 1526"/>
                <a:gd name="T99" fmla="*/ 1823 h 2858"/>
                <a:gd name="T100" fmla="*/ 921 w 1526"/>
                <a:gd name="T101" fmla="*/ 2016 h 2858"/>
                <a:gd name="T102" fmla="*/ 881 w 1526"/>
                <a:gd name="T103" fmla="*/ 2032 h 2858"/>
                <a:gd name="T104" fmla="*/ 870 w 1526"/>
                <a:gd name="T105" fmla="*/ 1919 h 2858"/>
                <a:gd name="T106" fmla="*/ 815 w 1526"/>
                <a:gd name="T107" fmla="*/ 1766 h 2858"/>
                <a:gd name="T108" fmla="*/ 835 w 1526"/>
                <a:gd name="T109" fmla="*/ 1903 h 2858"/>
                <a:gd name="T110" fmla="*/ 886 w 1526"/>
                <a:gd name="T111" fmla="*/ 2181 h 2858"/>
                <a:gd name="T112" fmla="*/ 956 w 1526"/>
                <a:gd name="T113" fmla="*/ 2324 h 2858"/>
                <a:gd name="T114" fmla="*/ 964 w 1526"/>
                <a:gd name="T115" fmla="*/ 2321 h 2858"/>
                <a:gd name="T116" fmla="*/ 999 w 1526"/>
                <a:gd name="T117" fmla="*/ 2397 h 2858"/>
                <a:gd name="T118" fmla="*/ 1037 w 1526"/>
                <a:gd name="T119" fmla="*/ 2407 h 2858"/>
                <a:gd name="T120" fmla="*/ 1024 w 1526"/>
                <a:gd name="T121" fmla="*/ 2469 h 2858"/>
                <a:gd name="T122" fmla="*/ 1103 w 1526"/>
                <a:gd name="T123" fmla="*/ 2573 h 2858"/>
                <a:gd name="T124" fmla="*/ 1335 w 1526"/>
                <a:gd name="T125" fmla="*/ 2825 h 2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26" h="2858">
                  <a:moveTo>
                    <a:pt x="1370" y="2847"/>
                  </a:moveTo>
                  <a:lnTo>
                    <a:pt x="1377" y="2847"/>
                  </a:lnTo>
                  <a:lnTo>
                    <a:pt x="1384" y="2846"/>
                  </a:lnTo>
                  <a:lnTo>
                    <a:pt x="1384" y="2830"/>
                  </a:lnTo>
                  <a:lnTo>
                    <a:pt x="1384" y="2814"/>
                  </a:lnTo>
                  <a:lnTo>
                    <a:pt x="1384" y="2798"/>
                  </a:lnTo>
                  <a:lnTo>
                    <a:pt x="1384" y="2783"/>
                  </a:lnTo>
                  <a:lnTo>
                    <a:pt x="1388" y="2783"/>
                  </a:lnTo>
                  <a:lnTo>
                    <a:pt x="1391" y="2782"/>
                  </a:lnTo>
                  <a:lnTo>
                    <a:pt x="1395" y="2782"/>
                  </a:lnTo>
                  <a:lnTo>
                    <a:pt x="1398" y="2782"/>
                  </a:lnTo>
                  <a:lnTo>
                    <a:pt x="1399" y="2772"/>
                  </a:lnTo>
                  <a:lnTo>
                    <a:pt x="1399" y="2762"/>
                  </a:lnTo>
                  <a:lnTo>
                    <a:pt x="1399" y="2751"/>
                  </a:lnTo>
                  <a:lnTo>
                    <a:pt x="1399" y="2741"/>
                  </a:lnTo>
                  <a:lnTo>
                    <a:pt x="1409" y="2745"/>
                  </a:lnTo>
                  <a:lnTo>
                    <a:pt x="1417" y="2747"/>
                  </a:lnTo>
                  <a:lnTo>
                    <a:pt x="1424" y="2747"/>
                  </a:lnTo>
                  <a:lnTo>
                    <a:pt x="1429" y="2746"/>
                  </a:lnTo>
                  <a:lnTo>
                    <a:pt x="1433" y="2743"/>
                  </a:lnTo>
                  <a:lnTo>
                    <a:pt x="1436" y="2740"/>
                  </a:lnTo>
                  <a:lnTo>
                    <a:pt x="1438" y="2737"/>
                  </a:lnTo>
                  <a:lnTo>
                    <a:pt x="1438" y="2731"/>
                  </a:lnTo>
                  <a:lnTo>
                    <a:pt x="1438" y="2720"/>
                  </a:lnTo>
                  <a:lnTo>
                    <a:pt x="1434" y="2706"/>
                  </a:lnTo>
                  <a:lnTo>
                    <a:pt x="1431" y="2691"/>
                  </a:lnTo>
                  <a:lnTo>
                    <a:pt x="1428" y="2677"/>
                  </a:lnTo>
                  <a:lnTo>
                    <a:pt x="1424" y="2676"/>
                  </a:lnTo>
                  <a:lnTo>
                    <a:pt x="1421" y="2676"/>
                  </a:lnTo>
                  <a:lnTo>
                    <a:pt x="1421" y="2671"/>
                  </a:lnTo>
                  <a:lnTo>
                    <a:pt x="1420" y="2666"/>
                  </a:lnTo>
                  <a:lnTo>
                    <a:pt x="1417" y="2660"/>
                  </a:lnTo>
                  <a:lnTo>
                    <a:pt x="1415" y="2656"/>
                  </a:lnTo>
                  <a:lnTo>
                    <a:pt x="1411" y="2647"/>
                  </a:lnTo>
                  <a:lnTo>
                    <a:pt x="1404" y="2638"/>
                  </a:lnTo>
                  <a:lnTo>
                    <a:pt x="1398" y="2628"/>
                  </a:lnTo>
                  <a:lnTo>
                    <a:pt x="1393" y="2619"/>
                  </a:lnTo>
                  <a:lnTo>
                    <a:pt x="1391" y="2614"/>
                  </a:lnTo>
                  <a:lnTo>
                    <a:pt x="1390" y="2609"/>
                  </a:lnTo>
                  <a:lnTo>
                    <a:pt x="1390" y="2603"/>
                  </a:lnTo>
                  <a:lnTo>
                    <a:pt x="1390" y="2599"/>
                  </a:lnTo>
                  <a:lnTo>
                    <a:pt x="1391" y="2591"/>
                  </a:lnTo>
                  <a:lnTo>
                    <a:pt x="1395" y="2582"/>
                  </a:lnTo>
                  <a:lnTo>
                    <a:pt x="1400" y="2573"/>
                  </a:lnTo>
                  <a:lnTo>
                    <a:pt x="1406" y="2565"/>
                  </a:lnTo>
                  <a:lnTo>
                    <a:pt x="1414" y="2557"/>
                  </a:lnTo>
                  <a:lnTo>
                    <a:pt x="1422" y="2551"/>
                  </a:lnTo>
                  <a:lnTo>
                    <a:pt x="1430" y="2546"/>
                  </a:lnTo>
                  <a:lnTo>
                    <a:pt x="1438" y="2544"/>
                  </a:lnTo>
                  <a:lnTo>
                    <a:pt x="1440" y="2536"/>
                  </a:lnTo>
                  <a:lnTo>
                    <a:pt x="1442" y="2528"/>
                  </a:lnTo>
                  <a:lnTo>
                    <a:pt x="1442" y="2520"/>
                  </a:lnTo>
                  <a:lnTo>
                    <a:pt x="1444" y="2512"/>
                  </a:lnTo>
                  <a:lnTo>
                    <a:pt x="1442" y="2495"/>
                  </a:lnTo>
                  <a:lnTo>
                    <a:pt x="1440" y="2479"/>
                  </a:lnTo>
                  <a:lnTo>
                    <a:pt x="1436" y="2478"/>
                  </a:lnTo>
                  <a:lnTo>
                    <a:pt x="1431" y="2476"/>
                  </a:lnTo>
                  <a:lnTo>
                    <a:pt x="1426" y="2472"/>
                  </a:lnTo>
                  <a:lnTo>
                    <a:pt x="1422" y="2469"/>
                  </a:lnTo>
                  <a:lnTo>
                    <a:pt x="1414" y="2461"/>
                  </a:lnTo>
                  <a:lnTo>
                    <a:pt x="1406" y="2451"/>
                  </a:lnTo>
                  <a:lnTo>
                    <a:pt x="1398" y="2439"/>
                  </a:lnTo>
                  <a:lnTo>
                    <a:pt x="1392" y="2429"/>
                  </a:lnTo>
                  <a:lnTo>
                    <a:pt x="1388" y="2419"/>
                  </a:lnTo>
                  <a:lnTo>
                    <a:pt x="1385" y="2410"/>
                  </a:lnTo>
                  <a:lnTo>
                    <a:pt x="1384" y="2405"/>
                  </a:lnTo>
                  <a:lnTo>
                    <a:pt x="1384" y="2401"/>
                  </a:lnTo>
                  <a:lnTo>
                    <a:pt x="1385" y="2397"/>
                  </a:lnTo>
                  <a:lnTo>
                    <a:pt x="1388" y="2394"/>
                  </a:lnTo>
                  <a:lnTo>
                    <a:pt x="1392" y="2388"/>
                  </a:lnTo>
                  <a:lnTo>
                    <a:pt x="1399" y="2384"/>
                  </a:lnTo>
                  <a:lnTo>
                    <a:pt x="1407" y="2379"/>
                  </a:lnTo>
                  <a:lnTo>
                    <a:pt x="1415" y="2373"/>
                  </a:lnTo>
                  <a:lnTo>
                    <a:pt x="1418" y="2371"/>
                  </a:lnTo>
                  <a:lnTo>
                    <a:pt x="1422" y="2368"/>
                  </a:lnTo>
                  <a:lnTo>
                    <a:pt x="1425" y="2363"/>
                  </a:lnTo>
                  <a:lnTo>
                    <a:pt x="1429" y="2359"/>
                  </a:lnTo>
                  <a:lnTo>
                    <a:pt x="1431" y="2352"/>
                  </a:lnTo>
                  <a:lnTo>
                    <a:pt x="1433" y="2344"/>
                  </a:lnTo>
                  <a:lnTo>
                    <a:pt x="1436" y="2333"/>
                  </a:lnTo>
                  <a:lnTo>
                    <a:pt x="1437" y="2322"/>
                  </a:lnTo>
                  <a:lnTo>
                    <a:pt x="1440" y="2299"/>
                  </a:lnTo>
                  <a:lnTo>
                    <a:pt x="1444" y="2274"/>
                  </a:lnTo>
                  <a:lnTo>
                    <a:pt x="1446" y="2263"/>
                  </a:lnTo>
                  <a:lnTo>
                    <a:pt x="1449" y="2253"/>
                  </a:lnTo>
                  <a:lnTo>
                    <a:pt x="1453" y="2242"/>
                  </a:lnTo>
                  <a:lnTo>
                    <a:pt x="1457" y="2234"/>
                  </a:lnTo>
                  <a:lnTo>
                    <a:pt x="1462" y="2228"/>
                  </a:lnTo>
                  <a:lnTo>
                    <a:pt x="1469" y="2223"/>
                  </a:lnTo>
                  <a:lnTo>
                    <a:pt x="1472" y="2221"/>
                  </a:lnTo>
                  <a:lnTo>
                    <a:pt x="1475" y="2221"/>
                  </a:lnTo>
                  <a:lnTo>
                    <a:pt x="1480" y="2220"/>
                  </a:lnTo>
                  <a:lnTo>
                    <a:pt x="1485" y="2221"/>
                  </a:lnTo>
                  <a:lnTo>
                    <a:pt x="1485" y="2210"/>
                  </a:lnTo>
                  <a:lnTo>
                    <a:pt x="1486" y="2198"/>
                  </a:lnTo>
                  <a:lnTo>
                    <a:pt x="1488" y="2183"/>
                  </a:lnTo>
                  <a:lnTo>
                    <a:pt x="1491" y="2167"/>
                  </a:lnTo>
                  <a:lnTo>
                    <a:pt x="1496" y="2151"/>
                  </a:lnTo>
                  <a:lnTo>
                    <a:pt x="1500" y="2138"/>
                  </a:lnTo>
                  <a:lnTo>
                    <a:pt x="1504" y="2132"/>
                  </a:lnTo>
                  <a:lnTo>
                    <a:pt x="1506" y="2126"/>
                  </a:lnTo>
                  <a:lnTo>
                    <a:pt x="1510" y="2123"/>
                  </a:lnTo>
                  <a:lnTo>
                    <a:pt x="1513" y="2119"/>
                  </a:lnTo>
                  <a:lnTo>
                    <a:pt x="1519" y="2115"/>
                  </a:lnTo>
                  <a:lnTo>
                    <a:pt x="1522" y="2110"/>
                  </a:lnTo>
                  <a:lnTo>
                    <a:pt x="1524" y="2106"/>
                  </a:lnTo>
                  <a:lnTo>
                    <a:pt x="1526" y="2101"/>
                  </a:lnTo>
                  <a:lnTo>
                    <a:pt x="1526" y="2097"/>
                  </a:lnTo>
                  <a:lnTo>
                    <a:pt x="1523" y="2093"/>
                  </a:lnTo>
                  <a:lnTo>
                    <a:pt x="1522" y="2089"/>
                  </a:lnTo>
                  <a:lnTo>
                    <a:pt x="1519" y="2084"/>
                  </a:lnTo>
                  <a:lnTo>
                    <a:pt x="1513" y="2074"/>
                  </a:lnTo>
                  <a:lnTo>
                    <a:pt x="1507" y="2065"/>
                  </a:lnTo>
                  <a:lnTo>
                    <a:pt x="1504" y="2059"/>
                  </a:lnTo>
                  <a:lnTo>
                    <a:pt x="1503" y="2053"/>
                  </a:lnTo>
                  <a:lnTo>
                    <a:pt x="1502" y="2048"/>
                  </a:lnTo>
                  <a:lnTo>
                    <a:pt x="1500" y="2042"/>
                  </a:lnTo>
                  <a:lnTo>
                    <a:pt x="1494" y="2040"/>
                  </a:lnTo>
                  <a:lnTo>
                    <a:pt x="1487" y="2040"/>
                  </a:lnTo>
                  <a:lnTo>
                    <a:pt x="1482" y="2042"/>
                  </a:lnTo>
                  <a:lnTo>
                    <a:pt x="1478" y="2045"/>
                  </a:lnTo>
                  <a:lnTo>
                    <a:pt x="1470" y="2056"/>
                  </a:lnTo>
                  <a:lnTo>
                    <a:pt x="1464" y="2067"/>
                  </a:lnTo>
                  <a:lnTo>
                    <a:pt x="1457" y="2067"/>
                  </a:lnTo>
                  <a:lnTo>
                    <a:pt x="1452" y="2067"/>
                  </a:lnTo>
                  <a:lnTo>
                    <a:pt x="1447" y="2066"/>
                  </a:lnTo>
                  <a:lnTo>
                    <a:pt x="1441" y="2065"/>
                  </a:lnTo>
                  <a:lnTo>
                    <a:pt x="1432" y="2059"/>
                  </a:lnTo>
                  <a:lnTo>
                    <a:pt x="1423" y="2052"/>
                  </a:lnTo>
                  <a:lnTo>
                    <a:pt x="1414" y="2045"/>
                  </a:lnTo>
                  <a:lnTo>
                    <a:pt x="1405" y="2039"/>
                  </a:lnTo>
                  <a:lnTo>
                    <a:pt x="1399" y="2036"/>
                  </a:lnTo>
                  <a:lnTo>
                    <a:pt x="1395" y="2033"/>
                  </a:lnTo>
                  <a:lnTo>
                    <a:pt x="1390" y="2032"/>
                  </a:lnTo>
                  <a:lnTo>
                    <a:pt x="1384" y="2031"/>
                  </a:lnTo>
                  <a:lnTo>
                    <a:pt x="1391" y="2028"/>
                  </a:lnTo>
                  <a:lnTo>
                    <a:pt x="1396" y="2025"/>
                  </a:lnTo>
                  <a:lnTo>
                    <a:pt x="1399" y="2020"/>
                  </a:lnTo>
                  <a:lnTo>
                    <a:pt x="1403" y="2015"/>
                  </a:lnTo>
                  <a:lnTo>
                    <a:pt x="1405" y="1999"/>
                  </a:lnTo>
                  <a:lnTo>
                    <a:pt x="1406" y="1982"/>
                  </a:lnTo>
                  <a:lnTo>
                    <a:pt x="1408" y="1963"/>
                  </a:lnTo>
                  <a:lnTo>
                    <a:pt x="1412" y="1946"/>
                  </a:lnTo>
                  <a:lnTo>
                    <a:pt x="1415" y="1938"/>
                  </a:lnTo>
                  <a:lnTo>
                    <a:pt x="1420" y="1933"/>
                  </a:lnTo>
                  <a:lnTo>
                    <a:pt x="1425" y="1927"/>
                  </a:lnTo>
                  <a:lnTo>
                    <a:pt x="1432" y="1924"/>
                  </a:lnTo>
                  <a:lnTo>
                    <a:pt x="1430" y="1914"/>
                  </a:lnTo>
                  <a:lnTo>
                    <a:pt x="1429" y="1904"/>
                  </a:lnTo>
                  <a:lnTo>
                    <a:pt x="1428" y="1894"/>
                  </a:lnTo>
                  <a:lnTo>
                    <a:pt x="1428" y="1884"/>
                  </a:lnTo>
                  <a:lnTo>
                    <a:pt x="1424" y="1884"/>
                  </a:lnTo>
                  <a:lnTo>
                    <a:pt x="1422" y="1884"/>
                  </a:lnTo>
                  <a:lnTo>
                    <a:pt x="1421" y="1876"/>
                  </a:lnTo>
                  <a:lnTo>
                    <a:pt x="1422" y="1867"/>
                  </a:lnTo>
                  <a:lnTo>
                    <a:pt x="1425" y="1857"/>
                  </a:lnTo>
                  <a:lnTo>
                    <a:pt x="1430" y="1847"/>
                  </a:lnTo>
                  <a:lnTo>
                    <a:pt x="1441" y="1827"/>
                  </a:lnTo>
                  <a:lnTo>
                    <a:pt x="1452" y="1806"/>
                  </a:lnTo>
                  <a:lnTo>
                    <a:pt x="1455" y="1796"/>
                  </a:lnTo>
                  <a:lnTo>
                    <a:pt x="1458" y="1787"/>
                  </a:lnTo>
                  <a:lnTo>
                    <a:pt x="1458" y="1783"/>
                  </a:lnTo>
                  <a:lnTo>
                    <a:pt x="1459" y="1779"/>
                  </a:lnTo>
                  <a:lnTo>
                    <a:pt x="1458" y="1775"/>
                  </a:lnTo>
                  <a:lnTo>
                    <a:pt x="1457" y="1771"/>
                  </a:lnTo>
                  <a:lnTo>
                    <a:pt x="1456" y="1768"/>
                  </a:lnTo>
                  <a:lnTo>
                    <a:pt x="1454" y="1764"/>
                  </a:lnTo>
                  <a:lnTo>
                    <a:pt x="1450" y="1762"/>
                  </a:lnTo>
                  <a:lnTo>
                    <a:pt x="1446" y="1760"/>
                  </a:lnTo>
                  <a:lnTo>
                    <a:pt x="1441" y="1757"/>
                  </a:lnTo>
                  <a:lnTo>
                    <a:pt x="1436" y="1755"/>
                  </a:lnTo>
                  <a:lnTo>
                    <a:pt x="1429" y="1754"/>
                  </a:lnTo>
                  <a:lnTo>
                    <a:pt x="1421" y="1753"/>
                  </a:lnTo>
                  <a:lnTo>
                    <a:pt x="1420" y="1741"/>
                  </a:lnTo>
                  <a:lnTo>
                    <a:pt x="1416" y="1732"/>
                  </a:lnTo>
                  <a:lnTo>
                    <a:pt x="1414" y="1723"/>
                  </a:lnTo>
                  <a:lnTo>
                    <a:pt x="1413" y="1713"/>
                  </a:lnTo>
                  <a:lnTo>
                    <a:pt x="1417" y="1713"/>
                  </a:lnTo>
                  <a:lnTo>
                    <a:pt x="1422" y="1712"/>
                  </a:lnTo>
                  <a:lnTo>
                    <a:pt x="1426" y="1711"/>
                  </a:lnTo>
                  <a:lnTo>
                    <a:pt x="1431" y="1708"/>
                  </a:lnTo>
                  <a:lnTo>
                    <a:pt x="1434" y="1706"/>
                  </a:lnTo>
                  <a:lnTo>
                    <a:pt x="1438" y="1703"/>
                  </a:lnTo>
                  <a:lnTo>
                    <a:pt x="1440" y="1699"/>
                  </a:lnTo>
                  <a:lnTo>
                    <a:pt x="1444" y="1695"/>
                  </a:lnTo>
                  <a:lnTo>
                    <a:pt x="1447" y="1686"/>
                  </a:lnTo>
                  <a:lnTo>
                    <a:pt x="1450" y="1674"/>
                  </a:lnTo>
                  <a:lnTo>
                    <a:pt x="1453" y="1663"/>
                  </a:lnTo>
                  <a:lnTo>
                    <a:pt x="1453" y="1650"/>
                  </a:lnTo>
                  <a:lnTo>
                    <a:pt x="1453" y="1638"/>
                  </a:lnTo>
                  <a:lnTo>
                    <a:pt x="1452" y="1625"/>
                  </a:lnTo>
                  <a:lnTo>
                    <a:pt x="1449" y="1614"/>
                  </a:lnTo>
                  <a:lnTo>
                    <a:pt x="1446" y="1602"/>
                  </a:lnTo>
                  <a:lnTo>
                    <a:pt x="1441" y="1592"/>
                  </a:lnTo>
                  <a:lnTo>
                    <a:pt x="1437" y="1583"/>
                  </a:lnTo>
                  <a:lnTo>
                    <a:pt x="1431" y="1576"/>
                  </a:lnTo>
                  <a:lnTo>
                    <a:pt x="1425" y="1572"/>
                  </a:lnTo>
                  <a:lnTo>
                    <a:pt x="1415" y="1568"/>
                  </a:lnTo>
                  <a:lnTo>
                    <a:pt x="1404" y="1567"/>
                  </a:lnTo>
                  <a:lnTo>
                    <a:pt x="1391" y="1566"/>
                  </a:lnTo>
                  <a:lnTo>
                    <a:pt x="1380" y="1568"/>
                  </a:lnTo>
                  <a:lnTo>
                    <a:pt x="1367" y="1571"/>
                  </a:lnTo>
                  <a:lnTo>
                    <a:pt x="1357" y="1575"/>
                  </a:lnTo>
                  <a:lnTo>
                    <a:pt x="1351" y="1578"/>
                  </a:lnTo>
                  <a:lnTo>
                    <a:pt x="1348" y="1582"/>
                  </a:lnTo>
                  <a:lnTo>
                    <a:pt x="1343" y="1585"/>
                  </a:lnTo>
                  <a:lnTo>
                    <a:pt x="1340" y="1589"/>
                  </a:lnTo>
                  <a:lnTo>
                    <a:pt x="1336" y="1593"/>
                  </a:lnTo>
                  <a:lnTo>
                    <a:pt x="1332" y="1598"/>
                  </a:lnTo>
                  <a:lnTo>
                    <a:pt x="1326" y="1601"/>
                  </a:lnTo>
                  <a:lnTo>
                    <a:pt x="1322" y="1605"/>
                  </a:lnTo>
                  <a:lnTo>
                    <a:pt x="1311" y="1610"/>
                  </a:lnTo>
                  <a:lnTo>
                    <a:pt x="1301" y="1615"/>
                  </a:lnTo>
                  <a:lnTo>
                    <a:pt x="1295" y="1617"/>
                  </a:lnTo>
                  <a:lnTo>
                    <a:pt x="1292" y="1621"/>
                  </a:lnTo>
                  <a:lnTo>
                    <a:pt x="1288" y="1624"/>
                  </a:lnTo>
                  <a:lnTo>
                    <a:pt x="1284" y="1629"/>
                  </a:lnTo>
                  <a:lnTo>
                    <a:pt x="1282" y="1633"/>
                  </a:lnTo>
                  <a:lnTo>
                    <a:pt x="1280" y="1639"/>
                  </a:lnTo>
                  <a:lnTo>
                    <a:pt x="1278" y="1645"/>
                  </a:lnTo>
                  <a:lnTo>
                    <a:pt x="1278" y="1652"/>
                  </a:lnTo>
                  <a:lnTo>
                    <a:pt x="1274" y="1655"/>
                  </a:lnTo>
                  <a:lnTo>
                    <a:pt x="1268" y="1656"/>
                  </a:lnTo>
                  <a:lnTo>
                    <a:pt x="1262" y="1657"/>
                  </a:lnTo>
                  <a:lnTo>
                    <a:pt x="1258" y="1656"/>
                  </a:lnTo>
                  <a:lnTo>
                    <a:pt x="1257" y="1650"/>
                  </a:lnTo>
                  <a:lnTo>
                    <a:pt x="1255" y="1646"/>
                  </a:lnTo>
                  <a:lnTo>
                    <a:pt x="1253" y="1642"/>
                  </a:lnTo>
                  <a:lnTo>
                    <a:pt x="1251" y="1639"/>
                  </a:lnTo>
                  <a:lnTo>
                    <a:pt x="1245" y="1633"/>
                  </a:lnTo>
                  <a:lnTo>
                    <a:pt x="1239" y="1630"/>
                  </a:lnTo>
                  <a:lnTo>
                    <a:pt x="1223" y="1625"/>
                  </a:lnTo>
                  <a:lnTo>
                    <a:pt x="1206" y="1618"/>
                  </a:lnTo>
                  <a:lnTo>
                    <a:pt x="1202" y="1616"/>
                  </a:lnTo>
                  <a:lnTo>
                    <a:pt x="1199" y="1613"/>
                  </a:lnTo>
                  <a:lnTo>
                    <a:pt x="1196" y="1609"/>
                  </a:lnTo>
                  <a:lnTo>
                    <a:pt x="1194" y="1606"/>
                  </a:lnTo>
                  <a:lnTo>
                    <a:pt x="1190" y="1597"/>
                  </a:lnTo>
                  <a:lnTo>
                    <a:pt x="1186" y="1588"/>
                  </a:lnTo>
                  <a:lnTo>
                    <a:pt x="1183" y="1567"/>
                  </a:lnTo>
                  <a:lnTo>
                    <a:pt x="1179" y="1550"/>
                  </a:lnTo>
                  <a:lnTo>
                    <a:pt x="1177" y="1537"/>
                  </a:lnTo>
                  <a:lnTo>
                    <a:pt x="1176" y="1525"/>
                  </a:lnTo>
                  <a:lnTo>
                    <a:pt x="1175" y="1512"/>
                  </a:lnTo>
                  <a:lnTo>
                    <a:pt x="1175" y="1501"/>
                  </a:lnTo>
                  <a:lnTo>
                    <a:pt x="1176" y="1490"/>
                  </a:lnTo>
                  <a:lnTo>
                    <a:pt x="1177" y="1477"/>
                  </a:lnTo>
                  <a:lnTo>
                    <a:pt x="1179" y="1466"/>
                  </a:lnTo>
                  <a:lnTo>
                    <a:pt x="1183" y="1452"/>
                  </a:lnTo>
                  <a:lnTo>
                    <a:pt x="1185" y="1428"/>
                  </a:lnTo>
                  <a:lnTo>
                    <a:pt x="1185" y="1402"/>
                  </a:lnTo>
                  <a:lnTo>
                    <a:pt x="1187" y="1389"/>
                  </a:lnTo>
                  <a:lnTo>
                    <a:pt x="1190" y="1378"/>
                  </a:lnTo>
                  <a:lnTo>
                    <a:pt x="1193" y="1372"/>
                  </a:lnTo>
                  <a:lnTo>
                    <a:pt x="1195" y="1368"/>
                  </a:lnTo>
                  <a:lnTo>
                    <a:pt x="1200" y="1363"/>
                  </a:lnTo>
                  <a:lnTo>
                    <a:pt x="1204" y="1360"/>
                  </a:lnTo>
                  <a:lnTo>
                    <a:pt x="1206" y="1333"/>
                  </a:lnTo>
                  <a:lnTo>
                    <a:pt x="1206" y="1303"/>
                  </a:lnTo>
                  <a:lnTo>
                    <a:pt x="1204" y="1289"/>
                  </a:lnTo>
                  <a:lnTo>
                    <a:pt x="1201" y="1276"/>
                  </a:lnTo>
                  <a:lnTo>
                    <a:pt x="1199" y="1269"/>
                  </a:lnTo>
                  <a:lnTo>
                    <a:pt x="1195" y="1263"/>
                  </a:lnTo>
                  <a:lnTo>
                    <a:pt x="1192" y="1257"/>
                  </a:lnTo>
                  <a:lnTo>
                    <a:pt x="1188" y="1252"/>
                  </a:lnTo>
                  <a:lnTo>
                    <a:pt x="1180" y="1244"/>
                  </a:lnTo>
                  <a:lnTo>
                    <a:pt x="1168" y="1236"/>
                  </a:lnTo>
                  <a:lnTo>
                    <a:pt x="1152" y="1227"/>
                  </a:lnTo>
                  <a:lnTo>
                    <a:pt x="1135" y="1217"/>
                  </a:lnTo>
                  <a:lnTo>
                    <a:pt x="1118" y="1210"/>
                  </a:lnTo>
                  <a:lnTo>
                    <a:pt x="1101" y="1204"/>
                  </a:lnTo>
                  <a:lnTo>
                    <a:pt x="1087" y="1199"/>
                  </a:lnTo>
                  <a:lnTo>
                    <a:pt x="1076" y="1199"/>
                  </a:lnTo>
                  <a:lnTo>
                    <a:pt x="1078" y="1190"/>
                  </a:lnTo>
                  <a:lnTo>
                    <a:pt x="1078" y="1182"/>
                  </a:lnTo>
                  <a:lnTo>
                    <a:pt x="1078" y="1173"/>
                  </a:lnTo>
                  <a:lnTo>
                    <a:pt x="1078" y="1164"/>
                  </a:lnTo>
                  <a:lnTo>
                    <a:pt x="1078" y="1155"/>
                  </a:lnTo>
                  <a:lnTo>
                    <a:pt x="1079" y="1146"/>
                  </a:lnTo>
                  <a:lnTo>
                    <a:pt x="1080" y="1137"/>
                  </a:lnTo>
                  <a:lnTo>
                    <a:pt x="1083" y="1129"/>
                  </a:lnTo>
                  <a:lnTo>
                    <a:pt x="1089" y="1129"/>
                  </a:lnTo>
                  <a:lnTo>
                    <a:pt x="1097" y="1128"/>
                  </a:lnTo>
                  <a:lnTo>
                    <a:pt x="1104" y="1128"/>
                  </a:lnTo>
                  <a:lnTo>
                    <a:pt x="1112" y="1128"/>
                  </a:lnTo>
                  <a:lnTo>
                    <a:pt x="1113" y="1099"/>
                  </a:lnTo>
                  <a:lnTo>
                    <a:pt x="1113" y="1068"/>
                  </a:lnTo>
                  <a:lnTo>
                    <a:pt x="1112" y="1060"/>
                  </a:lnTo>
                  <a:lnTo>
                    <a:pt x="1111" y="1054"/>
                  </a:lnTo>
                  <a:lnTo>
                    <a:pt x="1109" y="1047"/>
                  </a:lnTo>
                  <a:lnTo>
                    <a:pt x="1106" y="1040"/>
                  </a:lnTo>
                  <a:lnTo>
                    <a:pt x="1102" y="1034"/>
                  </a:lnTo>
                  <a:lnTo>
                    <a:pt x="1097" y="1028"/>
                  </a:lnTo>
                  <a:lnTo>
                    <a:pt x="1092" y="1024"/>
                  </a:lnTo>
                  <a:lnTo>
                    <a:pt x="1085" y="1020"/>
                  </a:lnTo>
                  <a:lnTo>
                    <a:pt x="1073" y="1016"/>
                  </a:lnTo>
                  <a:lnTo>
                    <a:pt x="1061" y="1014"/>
                  </a:lnTo>
                  <a:lnTo>
                    <a:pt x="1047" y="1011"/>
                  </a:lnTo>
                  <a:lnTo>
                    <a:pt x="1034" y="1011"/>
                  </a:lnTo>
                  <a:lnTo>
                    <a:pt x="1006" y="1013"/>
                  </a:lnTo>
                  <a:lnTo>
                    <a:pt x="978" y="1016"/>
                  </a:lnTo>
                  <a:lnTo>
                    <a:pt x="965" y="1017"/>
                  </a:lnTo>
                  <a:lnTo>
                    <a:pt x="952" y="1019"/>
                  </a:lnTo>
                  <a:lnTo>
                    <a:pt x="940" y="1019"/>
                  </a:lnTo>
                  <a:lnTo>
                    <a:pt x="928" y="1020"/>
                  </a:lnTo>
                  <a:lnTo>
                    <a:pt x="932" y="1020"/>
                  </a:lnTo>
                  <a:lnTo>
                    <a:pt x="937" y="1019"/>
                  </a:lnTo>
                  <a:lnTo>
                    <a:pt x="940" y="1011"/>
                  </a:lnTo>
                  <a:lnTo>
                    <a:pt x="945" y="999"/>
                  </a:lnTo>
                  <a:lnTo>
                    <a:pt x="953" y="986"/>
                  </a:lnTo>
                  <a:lnTo>
                    <a:pt x="962" y="972"/>
                  </a:lnTo>
                  <a:lnTo>
                    <a:pt x="971" y="959"/>
                  </a:lnTo>
                  <a:lnTo>
                    <a:pt x="981" y="946"/>
                  </a:lnTo>
                  <a:lnTo>
                    <a:pt x="989" y="937"/>
                  </a:lnTo>
                  <a:lnTo>
                    <a:pt x="997" y="933"/>
                  </a:lnTo>
                  <a:lnTo>
                    <a:pt x="996" y="926"/>
                  </a:lnTo>
                  <a:lnTo>
                    <a:pt x="994" y="920"/>
                  </a:lnTo>
                  <a:lnTo>
                    <a:pt x="989" y="917"/>
                  </a:lnTo>
                  <a:lnTo>
                    <a:pt x="985" y="913"/>
                  </a:lnTo>
                  <a:lnTo>
                    <a:pt x="973" y="910"/>
                  </a:lnTo>
                  <a:lnTo>
                    <a:pt x="962" y="908"/>
                  </a:lnTo>
                  <a:lnTo>
                    <a:pt x="956" y="905"/>
                  </a:lnTo>
                  <a:lnTo>
                    <a:pt x="950" y="902"/>
                  </a:lnTo>
                  <a:lnTo>
                    <a:pt x="946" y="898"/>
                  </a:lnTo>
                  <a:lnTo>
                    <a:pt x="941" y="893"/>
                  </a:lnTo>
                  <a:lnTo>
                    <a:pt x="933" y="884"/>
                  </a:lnTo>
                  <a:lnTo>
                    <a:pt x="924" y="876"/>
                  </a:lnTo>
                  <a:lnTo>
                    <a:pt x="917" y="872"/>
                  </a:lnTo>
                  <a:lnTo>
                    <a:pt x="911" y="870"/>
                  </a:lnTo>
                  <a:lnTo>
                    <a:pt x="904" y="869"/>
                  </a:lnTo>
                  <a:lnTo>
                    <a:pt x="897" y="868"/>
                  </a:lnTo>
                  <a:lnTo>
                    <a:pt x="890" y="867"/>
                  </a:lnTo>
                  <a:lnTo>
                    <a:pt x="884" y="866"/>
                  </a:lnTo>
                  <a:lnTo>
                    <a:pt x="878" y="862"/>
                  </a:lnTo>
                  <a:lnTo>
                    <a:pt x="871" y="859"/>
                  </a:lnTo>
                  <a:lnTo>
                    <a:pt x="864" y="854"/>
                  </a:lnTo>
                  <a:lnTo>
                    <a:pt x="857" y="851"/>
                  </a:lnTo>
                  <a:lnTo>
                    <a:pt x="849" y="849"/>
                  </a:lnTo>
                  <a:lnTo>
                    <a:pt x="841" y="847"/>
                  </a:lnTo>
                  <a:lnTo>
                    <a:pt x="825" y="847"/>
                  </a:lnTo>
                  <a:lnTo>
                    <a:pt x="808" y="847"/>
                  </a:lnTo>
                  <a:lnTo>
                    <a:pt x="807" y="823"/>
                  </a:lnTo>
                  <a:lnTo>
                    <a:pt x="807" y="798"/>
                  </a:lnTo>
                  <a:lnTo>
                    <a:pt x="808" y="775"/>
                  </a:lnTo>
                  <a:lnTo>
                    <a:pt x="812" y="752"/>
                  </a:lnTo>
                  <a:lnTo>
                    <a:pt x="821" y="754"/>
                  </a:lnTo>
                  <a:lnTo>
                    <a:pt x="827" y="757"/>
                  </a:lnTo>
                  <a:lnTo>
                    <a:pt x="835" y="762"/>
                  </a:lnTo>
                  <a:lnTo>
                    <a:pt x="842" y="767"/>
                  </a:lnTo>
                  <a:lnTo>
                    <a:pt x="850" y="770"/>
                  </a:lnTo>
                  <a:lnTo>
                    <a:pt x="858" y="772"/>
                  </a:lnTo>
                  <a:lnTo>
                    <a:pt x="867" y="773"/>
                  </a:lnTo>
                  <a:lnTo>
                    <a:pt x="879" y="772"/>
                  </a:lnTo>
                  <a:lnTo>
                    <a:pt x="880" y="764"/>
                  </a:lnTo>
                  <a:lnTo>
                    <a:pt x="881" y="759"/>
                  </a:lnTo>
                  <a:lnTo>
                    <a:pt x="884" y="753"/>
                  </a:lnTo>
                  <a:lnTo>
                    <a:pt x="888" y="749"/>
                  </a:lnTo>
                  <a:lnTo>
                    <a:pt x="896" y="744"/>
                  </a:lnTo>
                  <a:lnTo>
                    <a:pt x="906" y="740"/>
                  </a:lnTo>
                  <a:lnTo>
                    <a:pt x="915" y="736"/>
                  </a:lnTo>
                  <a:lnTo>
                    <a:pt x="923" y="730"/>
                  </a:lnTo>
                  <a:lnTo>
                    <a:pt x="927" y="726"/>
                  </a:lnTo>
                  <a:lnTo>
                    <a:pt x="929" y="720"/>
                  </a:lnTo>
                  <a:lnTo>
                    <a:pt x="931" y="713"/>
                  </a:lnTo>
                  <a:lnTo>
                    <a:pt x="932" y="705"/>
                  </a:lnTo>
                  <a:lnTo>
                    <a:pt x="936" y="705"/>
                  </a:lnTo>
                  <a:lnTo>
                    <a:pt x="933" y="687"/>
                  </a:lnTo>
                  <a:lnTo>
                    <a:pt x="932" y="678"/>
                  </a:lnTo>
                  <a:lnTo>
                    <a:pt x="930" y="672"/>
                  </a:lnTo>
                  <a:lnTo>
                    <a:pt x="928" y="669"/>
                  </a:lnTo>
                  <a:lnTo>
                    <a:pt x="924" y="665"/>
                  </a:lnTo>
                  <a:lnTo>
                    <a:pt x="921" y="663"/>
                  </a:lnTo>
                  <a:lnTo>
                    <a:pt x="913" y="660"/>
                  </a:lnTo>
                  <a:lnTo>
                    <a:pt x="904" y="658"/>
                  </a:lnTo>
                  <a:lnTo>
                    <a:pt x="883" y="657"/>
                  </a:lnTo>
                  <a:lnTo>
                    <a:pt x="865" y="656"/>
                  </a:lnTo>
                  <a:lnTo>
                    <a:pt x="858" y="653"/>
                  </a:lnTo>
                  <a:lnTo>
                    <a:pt x="850" y="647"/>
                  </a:lnTo>
                  <a:lnTo>
                    <a:pt x="845" y="639"/>
                  </a:lnTo>
                  <a:lnTo>
                    <a:pt x="838" y="632"/>
                  </a:lnTo>
                  <a:lnTo>
                    <a:pt x="831" y="625"/>
                  </a:lnTo>
                  <a:lnTo>
                    <a:pt x="824" y="620"/>
                  </a:lnTo>
                  <a:lnTo>
                    <a:pt x="820" y="617"/>
                  </a:lnTo>
                  <a:lnTo>
                    <a:pt x="816" y="616"/>
                  </a:lnTo>
                  <a:lnTo>
                    <a:pt x="812" y="616"/>
                  </a:lnTo>
                  <a:lnTo>
                    <a:pt x="807" y="616"/>
                  </a:lnTo>
                  <a:lnTo>
                    <a:pt x="807" y="622"/>
                  </a:lnTo>
                  <a:lnTo>
                    <a:pt x="802" y="620"/>
                  </a:lnTo>
                  <a:lnTo>
                    <a:pt x="800" y="616"/>
                  </a:lnTo>
                  <a:lnTo>
                    <a:pt x="797" y="612"/>
                  </a:lnTo>
                  <a:lnTo>
                    <a:pt x="794" y="606"/>
                  </a:lnTo>
                  <a:lnTo>
                    <a:pt x="790" y="593"/>
                  </a:lnTo>
                  <a:lnTo>
                    <a:pt x="785" y="585"/>
                  </a:lnTo>
                  <a:lnTo>
                    <a:pt x="780" y="580"/>
                  </a:lnTo>
                  <a:lnTo>
                    <a:pt x="772" y="576"/>
                  </a:lnTo>
                  <a:lnTo>
                    <a:pt x="764" y="574"/>
                  </a:lnTo>
                  <a:lnTo>
                    <a:pt x="756" y="573"/>
                  </a:lnTo>
                  <a:lnTo>
                    <a:pt x="747" y="573"/>
                  </a:lnTo>
                  <a:lnTo>
                    <a:pt x="738" y="574"/>
                  </a:lnTo>
                  <a:lnTo>
                    <a:pt x="730" y="575"/>
                  </a:lnTo>
                  <a:lnTo>
                    <a:pt x="722" y="578"/>
                  </a:lnTo>
                  <a:lnTo>
                    <a:pt x="722" y="563"/>
                  </a:lnTo>
                  <a:lnTo>
                    <a:pt x="722" y="548"/>
                  </a:lnTo>
                  <a:lnTo>
                    <a:pt x="722" y="533"/>
                  </a:lnTo>
                  <a:lnTo>
                    <a:pt x="720" y="519"/>
                  </a:lnTo>
                  <a:lnTo>
                    <a:pt x="712" y="518"/>
                  </a:lnTo>
                  <a:lnTo>
                    <a:pt x="703" y="519"/>
                  </a:lnTo>
                  <a:lnTo>
                    <a:pt x="694" y="522"/>
                  </a:lnTo>
                  <a:lnTo>
                    <a:pt x="685" y="525"/>
                  </a:lnTo>
                  <a:lnTo>
                    <a:pt x="667" y="532"/>
                  </a:lnTo>
                  <a:lnTo>
                    <a:pt x="650" y="535"/>
                  </a:lnTo>
                  <a:lnTo>
                    <a:pt x="637" y="537"/>
                  </a:lnTo>
                  <a:lnTo>
                    <a:pt x="625" y="535"/>
                  </a:lnTo>
                  <a:lnTo>
                    <a:pt x="612" y="533"/>
                  </a:lnTo>
                  <a:lnTo>
                    <a:pt x="600" y="531"/>
                  </a:lnTo>
                  <a:lnTo>
                    <a:pt x="585" y="525"/>
                  </a:lnTo>
                  <a:lnTo>
                    <a:pt x="574" y="521"/>
                  </a:lnTo>
                  <a:lnTo>
                    <a:pt x="564" y="514"/>
                  </a:lnTo>
                  <a:lnTo>
                    <a:pt x="558" y="507"/>
                  </a:lnTo>
                  <a:lnTo>
                    <a:pt x="552" y="498"/>
                  </a:lnTo>
                  <a:lnTo>
                    <a:pt x="547" y="488"/>
                  </a:lnTo>
                  <a:lnTo>
                    <a:pt x="544" y="476"/>
                  </a:lnTo>
                  <a:lnTo>
                    <a:pt x="541" y="463"/>
                  </a:lnTo>
                  <a:lnTo>
                    <a:pt x="539" y="457"/>
                  </a:lnTo>
                  <a:lnTo>
                    <a:pt x="537" y="452"/>
                  </a:lnTo>
                  <a:lnTo>
                    <a:pt x="533" y="450"/>
                  </a:lnTo>
                  <a:lnTo>
                    <a:pt x="528" y="447"/>
                  </a:lnTo>
                  <a:lnTo>
                    <a:pt x="518" y="443"/>
                  </a:lnTo>
                  <a:lnTo>
                    <a:pt x="504" y="442"/>
                  </a:lnTo>
                  <a:lnTo>
                    <a:pt x="490" y="441"/>
                  </a:lnTo>
                  <a:lnTo>
                    <a:pt x="477" y="439"/>
                  </a:lnTo>
                  <a:lnTo>
                    <a:pt x="471" y="437"/>
                  </a:lnTo>
                  <a:lnTo>
                    <a:pt x="465" y="436"/>
                  </a:lnTo>
                  <a:lnTo>
                    <a:pt x="460" y="434"/>
                  </a:lnTo>
                  <a:lnTo>
                    <a:pt x="455" y="431"/>
                  </a:lnTo>
                  <a:lnTo>
                    <a:pt x="439" y="416"/>
                  </a:lnTo>
                  <a:lnTo>
                    <a:pt x="423" y="401"/>
                  </a:lnTo>
                  <a:lnTo>
                    <a:pt x="414" y="394"/>
                  </a:lnTo>
                  <a:lnTo>
                    <a:pt x="405" y="388"/>
                  </a:lnTo>
                  <a:lnTo>
                    <a:pt x="400" y="387"/>
                  </a:lnTo>
                  <a:lnTo>
                    <a:pt x="395" y="386"/>
                  </a:lnTo>
                  <a:lnTo>
                    <a:pt x="389" y="385"/>
                  </a:lnTo>
                  <a:lnTo>
                    <a:pt x="383" y="385"/>
                  </a:lnTo>
                  <a:lnTo>
                    <a:pt x="385" y="381"/>
                  </a:lnTo>
                  <a:lnTo>
                    <a:pt x="383" y="374"/>
                  </a:lnTo>
                  <a:lnTo>
                    <a:pt x="382" y="368"/>
                  </a:lnTo>
                  <a:lnTo>
                    <a:pt x="380" y="361"/>
                  </a:lnTo>
                  <a:lnTo>
                    <a:pt x="375" y="347"/>
                  </a:lnTo>
                  <a:lnTo>
                    <a:pt x="367" y="334"/>
                  </a:lnTo>
                  <a:lnTo>
                    <a:pt x="359" y="321"/>
                  </a:lnTo>
                  <a:lnTo>
                    <a:pt x="349" y="310"/>
                  </a:lnTo>
                  <a:lnTo>
                    <a:pt x="344" y="306"/>
                  </a:lnTo>
                  <a:lnTo>
                    <a:pt x="339" y="302"/>
                  </a:lnTo>
                  <a:lnTo>
                    <a:pt x="333" y="300"/>
                  </a:lnTo>
                  <a:lnTo>
                    <a:pt x="328" y="299"/>
                  </a:lnTo>
                  <a:lnTo>
                    <a:pt x="305" y="295"/>
                  </a:lnTo>
                  <a:lnTo>
                    <a:pt x="290" y="291"/>
                  </a:lnTo>
                  <a:lnTo>
                    <a:pt x="287" y="289"/>
                  </a:lnTo>
                  <a:lnTo>
                    <a:pt x="284" y="287"/>
                  </a:lnTo>
                  <a:lnTo>
                    <a:pt x="282" y="284"/>
                  </a:lnTo>
                  <a:lnTo>
                    <a:pt x="281" y="280"/>
                  </a:lnTo>
                  <a:lnTo>
                    <a:pt x="279" y="271"/>
                  </a:lnTo>
                  <a:lnTo>
                    <a:pt x="277" y="258"/>
                  </a:lnTo>
                  <a:lnTo>
                    <a:pt x="277" y="252"/>
                  </a:lnTo>
                  <a:lnTo>
                    <a:pt x="275" y="246"/>
                  </a:lnTo>
                  <a:lnTo>
                    <a:pt x="273" y="242"/>
                  </a:lnTo>
                  <a:lnTo>
                    <a:pt x="271" y="237"/>
                  </a:lnTo>
                  <a:lnTo>
                    <a:pt x="268" y="232"/>
                  </a:lnTo>
                  <a:lnTo>
                    <a:pt x="266" y="228"/>
                  </a:lnTo>
                  <a:lnTo>
                    <a:pt x="264" y="223"/>
                  </a:lnTo>
                  <a:lnTo>
                    <a:pt x="263" y="218"/>
                  </a:lnTo>
                  <a:lnTo>
                    <a:pt x="263" y="212"/>
                  </a:lnTo>
                  <a:lnTo>
                    <a:pt x="265" y="206"/>
                  </a:lnTo>
                  <a:lnTo>
                    <a:pt x="270" y="202"/>
                  </a:lnTo>
                  <a:lnTo>
                    <a:pt x="274" y="197"/>
                  </a:lnTo>
                  <a:lnTo>
                    <a:pt x="279" y="193"/>
                  </a:lnTo>
                  <a:lnTo>
                    <a:pt x="283" y="189"/>
                  </a:lnTo>
                  <a:lnTo>
                    <a:pt x="288" y="185"/>
                  </a:lnTo>
                  <a:lnTo>
                    <a:pt x="291" y="179"/>
                  </a:lnTo>
                  <a:lnTo>
                    <a:pt x="292" y="176"/>
                  </a:lnTo>
                  <a:lnTo>
                    <a:pt x="292" y="172"/>
                  </a:lnTo>
                  <a:lnTo>
                    <a:pt x="292" y="170"/>
                  </a:lnTo>
                  <a:lnTo>
                    <a:pt x="291" y="168"/>
                  </a:lnTo>
                  <a:lnTo>
                    <a:pt x="289" y="165"/>
                  </a:lnTo>
                  <a:lnTo>
                    <a:pt x="287" y="164"/>
                  </a:lnTo>
                  <a:lnTo>
                    <a:pt x="283" y="163"/>
                  </a:lnTo>
                  <a:lnTo>
                    <a:pt x="280" y="163"/>
                  </a:lnTo>
                  <a:lnTo>
                    <a:pt x="273" y="163"/>
                  </a:lnTo>
                  <a:lnTo>
                    <a:pt x="267" y="166"/>
                  </a:lnTo>
                  <a:lnTo>
                    <a:pt x="264" y="169"/>
                  </a:lnTo>
                  <a:lnTo>
                    <a:pt x="262" y="171"/>
                  </a:lnTo>
                  <a:lnTo>
                    <a:pt x="260" y="174"/>
                  </a:lnTo>
                  <a:lnTo>
                    <a:pt x="259" y="178"/>
                  </a:lnTo>
                  <a:lnTo>
                    <a:pt x="251" y="179"/>
                  </a:lnTo>
                  <a:lnTo>
                    <a:pt x="243" y="178"/>
                  </a:lnTo>
                  <a:lnTo>
                    <a:pt x="236" y="164"/>
                  </a:lnTo>
                  <a:lnTo>
                    <a:pt x="230" y="152"/>
                  </a:lnTo>
                  <a:lnTo>
                    <a:pt x="226" y="147"/>
                  </a:lnTo>
                  <a:lnTo>
                    <a:pt x="221" y="143"/>
                  </a:lnTo>
                  <a:lnTo>
                    <a:pt x="214" y="139"/>
                  </a:lnTo>
                  <a:lnTo>
                    <a:pt x="206" y="137"/>
                  </a:lnTo>
                  <a:lnTo>
                    <a:pt x="208" y="127"/>
                  </a:lnTo>
                  <a:lnTo>
                    <a:pt x="209" y="115"/>
                  </a:lnTo>
                  <a:lnTo>
                    <a:pt x="208" y="103"/>
                  </a:lnTo>
                  <a:lnTo>
                    <a:pt x="208" y="92"/>
                  </a:lnTo>
                  <a:lnTo>
                    <a:pt x="205" y="94"/>
                  </a:lnTo>
                  <a:lnTo>
                    <a:pt x="199" y="96"/>
                  </a:lnTo>
                  <a:lnTo>
                    <a:pt x="193" y="100"/>
                  </a:lnTo>
                  <a:lnTo>
                    <a:pt x="186" y="106"/>
                  </a:lnTo>
                  <a:lnTo>
                    <a:pt x="176" y="117"/>
                  </a:lnTo>
                  <a:lnTo>
                    <a:pt x="169" y="125"/>
                  </a:lnTo>
                  <a:lnTo>
                    <a:pt x="168" y="111"/>
                  </a:lnTo>
                  <a:lnTo>
                    <a:pt x="168" y="95"/>
                  </a:lnTo>
                  <a:lnTo>
                    <a:pt x="159" y="95"/>
                  </a:lnTo>
                  <a:lnTo>
                    <a:pt x="150" y="95"/>
                  </a:lnTo>
                  <a:lnTo>
                    <a:pt x="141" y="95"/>
                  </a:lnTo>
                  <a:lnTo>
                    <a:pt x="132" y="95"/>
                  </a:lnTo>
                  <a:lnTo>
                    <a:pt x="132" y="90"/>
                  </a:lnTo>
                  <a:lnTo>
                    <a:pt x="132" y="87"/>
                  </a:lnTo>
                  <a:lnTo>
                    <a:pt x="132" y="83"/>
                  </a:lnTo>
                  <a:lnTo>
                    <a:pt x="133" y="81"/>
                  </a:lnTo>
                  <a:lnTo>
                    <a:pt x="136" y="75"/>
                  </a:lnTo>
                  <a:lnTo>
                    <a:pt x="139" y="71"/>
                  </a:lnTo>
                  <a:lnTo>
                    <a:pt x="140" y="68"/>
                  </a:lnTo>
                  <a:lnTo>
                    <a:pt x="141" y="65"/>
                  </a:lnTo>
                  <a:lnTo>
                    <a:pt x="141" y="63"/>
                  </a:lnTo>
                  <a:lnTo>
                    <a:pt x="140" y="61"/>
                  </a:lnTo>
                  <a:lnTo>
                    <a:pt x="137" y="57"/>
                  </a:lnTo>
                  <a:lnTo>
                    <a:pt x="135" y="55"/>
                  </a:lnTo>
                  <a:lnTo>
                    <a:pt x="131" y="51"/>
                  </a:lnTo>
                  <a:lnTo>
                    <a:pt x="126" y="47"/>
                  </a:lnTo>
                  <a:lnTo>
                    <a:pt x="117" y="42"/>
                  </a:lnTo>
                  <a:lnTo>
                    <a:pt x="110" y="39"/>
                  </a:lnTo>
                  <a:lnTo>
                    <a:pt x="103" y="39"/>
                  </a:lnTo>
                  <a:lnTo>
                    <a:pt x="98" y="39"/>
                  </a:lnTo>
                  <a:lnTo>
                    <a:pt x="93" y="42"/>
                  </a:lnTo>
                  <a:lnTo>
                    <a:pt x="88" y="48"/>
                  </a:lnTo>
                  <a:lnTo>
                    <a:pt x="86" y="55"/>
                  </a:lnTo>
                  <a:lnTo>
                    <a:pt x="83" y="64"/>
                  </a:lnTo>
                  <a:lnTo>
                    <a:pt x="78" y="65"/>
                  </a:lnTo>
                  <a:lnTo>
                    <a:pt x="74" y="64"/>
                  </a:lnTo>
                  <a:lnTo>
                    <a:pt x="70" y="63"/>
                  </a:lnTo>
                  <a:lnTo>
                    <a:pt x="67" y="61"/>
                  </a:lnTo>
                  <a:lnTo>
                    <a:pt x="63" y="57"/>
                  </a:lnTo>
                  <a:lnTo>
                    <a:pt x="61" y="54"/>
                  </a:lnTo>
                  <a:lnTo>
                    <a:pt x="59" y="49"/>
                  </a:lnTo>
                  <a:lnTo>
                    <a:pt x="58" y="46"/>
                  </a:lnTo>
                  <a:lnTo>
                    <a:pt x="61" y="43"/>
                  </a:lnTo>
                  <a:lnTo>
                    <a:pt x="65" y="41"/>
                  </a:lnTo>
                  <a:lnTo>
                    <a:pt x="66" y="39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6" y="30"/>
                  </a:lnTo>
                  <a:lnTo>
                    <a:pt x="65" y="27"/>
                  </a:lnTo>
                  <a:lnTo>
                    <a:pt x="63" y="24"/>
                  </a:lnTo>
                  <a:lnTo>
                    <a:pt x="58" y="20"/>
                  </a:lnTo>
                  <a:lnTo>
                    <a:pt x="52" y="16"/>
                  </a:lnTo>
                  <a:lnTo>
                    <a:pt x="49" y="15"/>
                  </a:lnTo>
                  <a:lnTo>
                    <a:pt x="45" y="15"/>
                  </a:lnTo>
                  <a:lnTo>
                    <a:pt x="42" y="15"/>
                  </a:lnTo>
                  <a:lnTo>
                    <a:pt x="38" y="16"/>
                  </a:lnTo>
                  <a:lnTo>
                    <a:pt x="35" y="14"/>
                  </a:lnTo>
                  <a:lnTo>
                    <a:pt x="27" y="9"/>
                  </a:lnTo>
                  <a:lnTo>
                    <a:pt x="14" y="5"/>
                  </a:lnTo>
                  <a:lnTo>
                    <a:pt x="0" y="0"/>
                  </a:lnTo>
                  <a:lnTo>
                    <a:pt x="2" y="4"/>
                  </a:lnTo>
                  <a:lnTo>
                    <a:pt x="20" y="31"/>
                  </a:lnTo>
                  <a:lnTo>
                    <a:pt x="37" y="58"/>
                  </a:lnTo>
                  <a:lnTo>
                    <a:pt x="45" y="73"/>
                  </a:lnTo>
                  <a:lnTo>
                    <a:pt x="52" y="88"/>
                  </a:lnTo>
                  <a:lnTo>
                    <a:pt x="57" y="103"/>
                  </a:lnTo>
                  <a:lnTo>
                    <a:pt x="60" y="120"/>
                  </a:lnTo>
                  <a:lnTo>
                    <a:pt x="62" y="135"/>
                  </a:lnTo>
                  <a:lnTo>
                    <a:pt x="66" y="149"/>
                  </a:lnTo>
                  <a:lnTo>
                    <a:pt x="69" y="164"/>
                  </a:lnTo>
                  <a:lnTo>
                    <a:pt x="74" y="179"/>
                  </a:lnTo>
                  <a:lnTo>
                    <a:pt x="83" y="207"/>
                  </a:lnTo>
                  <a:lnTo>
                    <a:pt x="94" y="235"/>
                  </a:lnTo>
                  <a:lnTo>
                    <a:pt x="104" y="261"/>
                  </a:lnTo>
                  <a:lnTo>
                    <a:pt x="112" y="287"/>
                  </a:lnTo>
                  <a:lnTo>
                    <a:pt x="117" y="301"/>
                  </a:lnTo>
                  <a:lnTo>
                    <a:pt x="121" y="313"/>
                  </a:lnTo>
                  <a:lnTo>
                    <a:pt x="127" y="326"/>
                  </a:lnTo>
                  <a:lnTo>
                    <a:pt x="134" y="338"/>
                  </a:lnTo>
                  <a:lnTo>
                    <a:pt x="140" y="349"/>
                  </a:lnTo>
                  <a:lnTo>
                    <a:pt x="144" y="360"/>
                  </a:lnTo>
                  <a:lnTo>
                    <a:pt x="148" y="371"/>
                  </a:lnTo>
                  <a:lnTo>
                    <a:pt x="150" y="383"/>
                  </a:lnTo>
                  <a:lnTo>
                    <a:pt x="151" y="394"/>
                  </a:lnTo>
                  <a:lnTo>
                    <a:pt x="151" y="406"/>
                  </a:lnTo>
                  <a:lnTo>
                    <a:pt x="151" y="412"/>
                  </a:lnTo>
                  <a:lnTo>
                    <a:pt x="151" y="418"/>
                  </a:lnTo>
                  <a:lnTo>
                    <a:pt x="152" y="423"/>
                  </a:lnTo>
                  <a:lnTo>
                    <a:pt x="155" y="427"/>
                  </a:lnTo>
                  <a:lnTo>
                    <a:pt x="157" y="433"/>
                  </a:lnTo>
                  <a:lnTo>
                    <a:pt x="158" y="435"/>
                  </a:lnTo>
                  <a:lnTo>
                    <a:pt x="160" y="436"/>
                  </a:lnTo>
                  <a:lnTo>
                    <a:pt x="161" y="435"/>
                  </a:lnTo>
                  <a:lnTo>
                    <a:pt x="164" y="433"/>
                  </a:lnTo>
                  <a:lnTo>
                    <a:pt x="169" y="432"/>
                  </a:lnTo>
                  <a:lnTo>
                    <a:pt x="180" y="433"/>
                  </a:lnTo>
                  <a:lnTo>
                    <a:pt x="190" y="437"/>
                  </a:lnTo>
                  <a:lnTo>
                    <a:pt x="194" y="437"/>
                  </a:lnTo>
                  <a:lnTo>
                    <a:pt x="200" y="436"/>
                  </a:lnTo>
                  <a:lnTo>
                    <a:pt x="205" y="436"/>
                  </a:lnTo>
                  <a:lnTo>
                    <a:pt x="208" y="436"/>
                  </a:lnTo>
                  <a:lnTo>
                    <a:pt x="211" y="436"/>
                  </a:lnTo>
                  <a:lnTo>
                    <a:pt x="215" y="437"/>
                  </a:lnTo>
                  <a:lnTo>
                    <a:pt x="216" y="440"/>
                  </a:lnTo>
                  <a:lnTo>
                    <a:pt x="217" y="442"/>
                  </a:lnTo>
                  <a:lnTo>
                    <a:pt x="217" y="444"/>
                  </a:lnTo>
                  <a:lnTo>
                    <a:pt x="216" y="447"/>
                  </a:lnTo>
                  <a:lnTo>
                    <a:pt x="213" y="450"/>
                  </a:lnTo>
                  <a:lnTo>
                    <a:pt x="207" y="452"/>
                  </a:lnTo>
                  <a:lnTo>
                    <a:pt x="209" y="455"/>
                  </a:lnTo>
                  <a:lnTo>
                    <a:pt x="216" y="459"/>
                  </a:lnTo>
                  <a:lnTo>
                    <a:pt x="225" y="465"/>
                  </a:lnTo>
                  <a:lnTo>
                    <a:pt x="235" y="470"/>
                  </a:lnTo>
                  <a:lnTo>
                    <a:pt x="256" y="482"/>
                  </a:lnTo>
                  <a:lnTo>
                    <a:pt x="270" y="490"/>
                  </a:lnTo>
                  <a:lnTo>
                    <a:pt x="262" y="491"/>
                  </a:lnTo>
                  <a:lnTo>
                    <a:pt x="252" y="491"/>
                  </a:lnTo>
                  <a:lnTo>
                    <a:pt x="246" y="491"/>
                  </a:lnTo>
                  <a:lnTo>
                    <a:pt x="238" y="491"/>
                  </a:lnTo>
                  <a:lnTo>
                    <a:pt x="238" y="496"/>
                  </a:lnTo>
                  <a:lnTo>
                    <a:pt x="240" y="500"/>
                  </a:lnTo>
                  <a:lnTo>
                    <a:pt x="241" y="503"/>
                  </a:lnTo>
                  <a:lnTo>
                    <a:pt x="244" y="507"/>
                  </a:lnTo>
                  <a:lnTo>
                    <a:pt x="250" y="514"/>
                  </a:lnTo>
                  <a:lnTo>
                    <a:pt x="256" y="522"/>
                  </a:lnTo>
                  <a:lnTo>
                    <a:pt x="262" y="532"/>
                  </a:lnTo>
                  <a:lnTo>
                    <a:pt x="264" y="539"/>
                  </a:lnTo>
                  <a:lnTo>
                    <a:pt x="265" y="542"/>
                  </a:lnTo>
                  <a:lnTo>
                    <a:pt x="267" y="546"/>
                  </a:lnTo>
                  <a:lnTo>
                    <a:pt x="271" y="549"/>
                  </a:lnTo>
                  <a:lnTo>
                    <a:pt x="276" y="554"/>
                  </a:lnTo>
                  <a:lnTo>
                    <a:pt x="287" y="558"/>
                  </a:lnTo>
                  <a:lnTo>
                    <a:pt x="297" y="563"/>
                  </a:lnTo>
                  <a:lnTo>
                    <a:pt x="306" y="568"/>
                  </a:lnTo>
                  <a:lnTo>
                    <a:pt x="316" y="574"/>
                  </a:lnTo>
                  <a:lnTo>
                    <a:pt x="323" y="579"/>
                  </a:lnTo>
                  <a:lnTo>
                    <a:pt x="329" y="583"/>
                  </a:lnTo>
                  <a:lnTo>
                    <a:pt x="336" y="587"/>
                  </a:lnTo>
                  <a:lnTo>
                    <a:pt x="344" y="588"/>
                  </a:lnTo>
                  <a:lnTo>
                    <a:pt x="348" y="598"/>
                  </a:lnTo>
                  <a:lnTo>
                    <a:pt x="355" y="607"/>
                  </a:lnTo>
                  <a:lnTo>
                    <a:pt x="362" y="615"/>
                  </a:lnTo>
                  <a:lnTo>
                    <a:pt x="369" y="624"/>
                  </a:lnTo>
                  <a:lnTo>
                    <a:pt x="377" y="631"/>
                  </a:lnTo>
                  <a:lnTo>
                    <a:pt x="386" y="639"/>
                  </a:lnTo>
                  <a:lnTo>
                    <a:pt x="394" y="648"/>
                  </a:lnTo>
                  <a:lnTo>
                    <a:pt x="399" y="656"/>
                  </a:lnTo>
                  <a:lnTo>
                    <a:pt x="402" y="667"/>
                  </a:lnTo>
                  <a:lnTo>
                    <a:pt x="403" y="679"/>
                  </a:lnTo>
                  <a:lnTo>
                    <a:pt x="403" y="683"/>
                  </a:lnTo>
                  <a:lnTo>
                    <a:pt x="404" y="689"/>
                  </a:lnTo>
                  <a:lnTo>
                    <a:pt x="406" y="695"/>
                  </a:lnTo>
                  <a:lnTo>
                    <a:pt x="408" y="701"/>
                  </a:lnTo>
                  <a:lnTo>
                    <a:pt x="413" y="708"/>
                  </a:lnTo>
                  <a:lnTo>
                    <a:pt x="418" y="716"/>
                  </a:lnTo>
                  <a:lnTo>
                    <a:pt x="420" y="721"/>
                  </a:lnTo>
                  <a:lnTo>
                    <a:pt x="423" y="723"/>
                  </a:lnTo>
                  <a:lnTo>
                    <a:pt x="427" y="724"/>
                  </a:lnTo>
                  <a:lnTo>
                    <a:pt x="432" y="724"/>
                  </a:lnTo>
                  <a:lnTo>
                    <a:pt x="432" y="729"/>
                  </a:lnTo>
                  <a:lnTo>
                    <a:pt x="432" y="734"/>
                  </a:lnTo>
                  <a:lnTo>
                    <a:pt x="427" y="734"/>
                  </a:lnTo>
                  <a:lnTo>
                    <a:pt x="421" y="734"/>
                  </a:lnTo>
                  <a:lnTo>
                    <a:pt x="416" y="734"/>
                  </a:lnTo>
                  <a:lnTo>
                    <a:pt x="412" y="734"/>
                  </a:lnTo>
                  <a:lnTo>
                    <a:pt x="419" y="747"/>
                  </a:lnTo>
                  <a:lnTo>
                    <a:pt x="427" y="762"/>
                  </a:lnTo>
                  <a:lnTo>
                    <a:pt x="427" y="775"/>
                  </a:lnTo>
                  <a:lnTo>
                    <a:pt x="429" y="788"/>
                  </a:lnTo>
                  <a:lnTo>
                    <a:pt x="431" y="794"/>
                  </a:lnTo>
                  <a:lnTo>
                    <a:pt x="435" y="798"/>
                  </a:lnTo>
                  <a:lnTo>
                    <a:pt x="440" y="801"/>
                  </a:lnTo>
                  <a:lnTo>
                    <a:pt x="446" y="803"/>
                  </a:lnTo>
                  <a:lnTo>
                    <a:pt x="454" y="804"/>
                  </a:lnTo>
                  <a:lnTo>
                    <a:pt x="457" y="805"/>
                  </a:lnTo>
                  <a:lnTo>
                    <a:pt x="460" y="806"/>
                  </a:lnTo>
                  <a:lnTo>
                    <a:pt x="465" y="812"/>
                  </a:lnTo>
                  <a:lnTo>
                    <a:pt x="474" y="823"/>
                  </a:lnTo>
                  <a:lnTo>
                    <a:pt x="484" y="835"/>
                  </a:lnTo>
                  <a:lnTo>
                    <a:pt x="487" y="847"/>
                  </a:lnTo>
                  <a:lnTo>
                    <a:pt x="493" y="859"/>
                  </a:lnTo>
                  <a:lnTo>
                    <a:pt x="495" y="860"/>
                  </a:lnTo>
                  <a:lnTo>
                    <a:pt x="501" y="861"/>
                  </a:lnTo>
                  <a:lnTo>
                    <a:pt x="506" y="861"/>
                  </a:lnTo>
                  <a:lnTo>
                    <a:pt x="512" y="861"/>
                  </a:lnTo>
                  <a:lnTo>
                    <a:pt x="521" y="860"/>
                  </a:lnTo>
                  <a:lnTo>
                    <a:pt x="530" y="861"/>
                  </a:lnTo>
                  <a:lnTo>
                    <a:pt x="533" y="862"/>
                  </a:lnTo>
                  <a:lnTo>
                    <a:pt x="535" y="863"/>
                  </a:lnTo>
                  <a:lnTo>
                    <a:pt x="537" y="866"/>
                  </a:lnTo>
                  <a:lnTo>
                    <a:pt x="537" y="869"/>
                  </a:lnTo>
                  <a:lnTo>
                    <a:pt x="529" y="870"/>
                  </a:lnTo>
                  <a:lnTo>
                    <a:pt x="521" y="870"/>
                  </a:lnTo>
                  <a:lnTo>
                    <a:pt x="513" y="870"/>
                  </a:lnTo>
                  <a:lnTo>
                    <a:pt x="505" y="870"/>
                  </a:lnTo>
                  <a:lnTo>
                    <a:pt x="505" y="874"/>
                  </a:lnTo>
                  <a:lnTo>
                    <a:pt x="506" y="877"/>
                  </a:lnTo>
                  <a:lnTo>
                    <a:pt x="508" y="879"/>
                  </a:lnTo>
                  <a:lnTo>
                    <a:pt x="510" y="880"/>
                  </a:lnTo>
                  <a:lnTo>
                    <a:pt x="514" y="885"/>
                  </a:lnTo>
                  <a:lnTo>
                    <a:pt x="519" y="888"/>
                  </a:lnTo>
                  <a:lnTo>
                    <a:pt x="521" y="894"/>
                  </a:lnTo>
                  <a:lnTo>
                    <a:pt x="522" y="901"/>
                  </a:lnTo>
                  <a:lnTo>
                    <a:pt x="522" y="907"/>
                  </a:lnTo>
                  <a:lnTo>
                    <a:pt x="522" y="913"/>
                  </a:lnTo>
                  <a:lnTo>
                    <a:pt x="523" y="928"/>
                  </a:lnTo>
                  <a:lnTo>
                    <a:pt x="528" y="942"/>
                  </a:lnTo>
                  <a:lnTo>
                    <a:pt x="531" y="954"/>
                  </a:lnTo>
                  <a:lnTo>
                    <a:pt x="535" y="969"/>
                  </a:lnTo>
                  <a:lnTo>
                    <a:pt x="537" y="967"/>
                  </a:lnTo>
                  <a:lnTo>
                    <a:pt x="541" y="965"/>
                  </a:lnTo>
                  <a:lnTo>
                    <a:pt x="555" y="962"/>
                  </a:lnTo>
                  <a:lnTo>
                    <a:pt x="571" y="962"/>
                  </a:lnTo>
                  <a:lnTo>
                    <a:pt x="571" y="967"/>
                  </a:lnTo>
                  <a:lnTo>
                    <a:pt x="569" y="970"/>
                  </a:lnTo>
                  <a:lnTo>
                    <a:pt x="566" y="974"/>
                  </a:lnTo>
                  <a:lnTo>
                    <a:pt x="561" y="976"/>
                  </a:lnTo>
                  <a:lnTo>
                    <a:pt x="556" y="979"/>
                  </a:lnTo>
                  <a:lnTo>
                    <a:pt x="552" y="982"/>
                  </a:lnTo>
                  <a:lnTo>
                    <a:pt x="550" y="985"/>
                  </a:lnTo>
                  <a:lnTo>
                    <a:pt x="547" y="990"/>
                  </a:lnTo>
                  <a:lnTo>
                    <a:pt x="548" y="994"/>
                  </a:lnTo>
                  <a:lnTo>
                    <a:pt x="550" y="1000"/>
                  </a:lnTo>
                  <a:lnTo>
                    <a:pt x="552" y="1005"/>
                  </a:lnTo>
                  <a:lnTo>
                    <a:pt x="554" y="1010"/>
                  </a:lnTo>
                  <a:lnTo>
                    <a:pt x="561" y="1020"/>
                  </a:lnTo>
                  <a:lnTo>
                    <a:pt x="564" y="1030"/>
                  </a:lnTo>
                  <a:lnTo>
                    <a:pt x="568" y="1040"/>
                  </a:lnTo>
                  <a:lnTo>
                    <a:pt x="569" y="1050"/>
                  </a:lnTo>
                  <a:lnTo>
                    <a:pt x="570" y="1061"/>
                  </a:lnTo>
                  <a:lnTo>
                    <a:pt x="572" y="1071"/>
                  </a:lnTo>
                  <a:lnTo>
                    <a:pt x="575" y="1081"/>
                  </a:lnTo>
                  <a:lnTo>
                    <a:pt x="577" y="1091"/>
                  </a:lnTo>
                  <a:lnTo>
                    <a:pt x="579" y="1102"/>
                  </a:lnTo>
                  <a:lnTo>
                    <a:pt x="582" y="1112"/>
                  </a:lnTo>
                  <a:lnTo>
                    <a:pt x="585" y="1122"/>
                  </a:lnTo>
                  <a:lnTo>
                    <a:pt x="588" y="1133"/>
                  </a:lnTo>
                  <a:lnTo>
                    <a:pt x="593" y="1143"/>
                  </a:lnTo>
                  <a:lnTo>
                    <a:pt x="596" y="1153"/>
                  </a:lnTo>
                  <a:lnTo>
                    <a:pt x="599" y="1164"/>
                  </a:lnTo>
                  <a:lnTo>
                    <a:pt x="600" y="1174"/>
                  </a:lnTo>
                  <a:lnTo>
                    <a:pt x="601" y="1186"/>
                  </a:lnTo>
                  <a:lnTo>
                    <a:pt x="602" y="1196"/>
                  </a:lnTo>
                  <a:lnTo>
                    <a:pt x="605" y="1208"/>
                  </a:lnTo>
                  <a:lnTo>
                    <a:pt x="610" y="1219"/>
                  </a:lnTo>
                  <a:lnTo>
                    <a:pt x="615" y="1230"/>
                  </a:lnTo>
                  <a:lnTo>
                    <a:pt x="618" y="1241"/>
                  </a:lnTo>
                  <a:lnTo>
                    <a:pt x="618" y="1252"/>
                  </a:lnTo>
                  <a:lnTo>
                    <a:pt x="618" y="1263"/>
                  </a:lnTo>
                  <a:lnTo>
                    <a:pt x="619" y="1273"/>
                  </a:lnTo>
                  <a:lnTo>
                    <a:pt x="621" y="1282"/>
                  </a:lnTo>
                  <a:lnTo>
                    <a:pt x="621" y="1274"/>
                  </a:lnTo>
                  <a:lnTo>
                    <a:pt x="621" y="1266"/>
                  </a:lnTo>
                  <a:lnTo>
                    <a:pt x="623" y="1260"/>
                  </a:lnTo>
                  <a:lnTo>
                    <a:pt x="626" y="1253"/>
                  </a:lnTo>
                  <a:lnTo>
                    <a:pt x="630" y="1252"/>
                  </a:lnTo>
                  <a:lnTo>
                    <a:pt x="633" y="1243"/>
                  </a:lnTo>
                  <a:lnTo>
                    <a:pt x="635" y="1233"/>
                  </a:lnTo>
                  <a:lnTo>
                    <a:pt x="637" y="1236"/>
                  </a:lnTo>
                  <a:lnTo>
                    <a:pt x="638" y="1239"/>
                  </a:lnTo>
                  <a:lnTo>
                    <a:pt x="645" y="1240"/>
                  </a:lnTo>
                  <a:lnTo>
                    <a:pt x="650" y="1243"/>
                  </a:lnTo>
                  <a:lnTo>
                    <a:pt x="653" y="1245"/>
                  </a:lnTo>
                  <a:lnTo>
                    <a:pt x="656" y="1249"/>
                  </a:lnTo>
                  <a:lnTo>
                    <a:pt x="657" y="1256"/>
                  </a:lnTo>
                  <a:lnTo>
                    <a:pt x="657" y="1262"/>
                  </a:lnTo>
                  <a:lnTo>
                    <a:pt x="656" y="1264"/>
                  </a:lnTo>
                  <a:lnTo>
                    <a:pt x="653" y="1265"/>
                  </a:lnTo>
                  <a:lnTo>
                    <a:pt x="651" y="1266"/>
                  </a:lnTo>
                  <a:lnTo>
                    <a:pt x="649" y="1268"/>
                  </a:lnTo>
                  <a:lnTo>
                    <a:pt x="648" y="1274"/>
                  </a:lnTo>
                  <a:lnTo>
                    <a:pt x="649" y="1280"/>
                  </a:lnTo>
                  <a:lnTo>
                    <a:pt x="652" y="1285"/>
                  </a:lnTo>
                  <a:lnTo>
                    <a:pt x="656" y="1290"/>
                  </a:lnTo>
                  <a:lnTo>
                    <a:pt x="649" y="1288"/>
                  </a:lnTo>
                  <a:lnTo>
                    <a:pt x="642" y="1287"/>
                  </a:lnTo>
                  <a:lnTo>
                    <a:pt x="635" y="1286"/>
                  </a:lnTo>
                  <a:lnTo>
                    <a:pt x="628" y="1287"/>
                  </a:lnTo>
                  <a:lnTo>
                    <a:pt x="630" y="1302"/>
                  </a:lnTo>
                  <a:lnTo>
                    <a:pt x="634" y="1317"/>
                  </a:lnTo>
                  <a:lnTo>
                    <a:pt x="637" y="1318"/>
                  </a:lnTo>
                  <a:lnTo>
                    <a:pt x="642" y="1320"/>
                  </a:lnTo>
                  <a:lnTo>
                    <a:pt x="646" y="1325"/>
                  </a:lnTo>
                  <a:lnTo>
                    <a:pt x="651" y="1329"/>
                  </a:lnTo>
                  <a:lnTo>
                    <a:pt x="659" y="1339"/>
                  </a:lnTo>
                  <a:lnTo>
                    <a:pt x="664" y="1348"/>
                  </a:lnTo>
                  <a:lnTo>
                    <a:pt x="667" y="1360"/>
                  </a:lnTo>
                  <a:lnTo>
                    <a:pt x="669" y="1372"/>
                  </a:lnTo>
                  <a:lnTo>
                    <a:pt x="673" y="1381"/>
                  </a:lnTo>
                  <a:lnTo>
                    <a:pt x="677" y="1391"/>
                  </a:lnTo>
                  <a:lnTo>
                    <a:pt x="681" y="1395"/>
                  </a:lnTo>
                  <a:lnTo>
                    <a:pt x="683" y="1399"/>
                  </a:lnTo>
                  <a:lnTo>
                    <a:pt x="687" y="1400"/>
                  </a:lnTo>
                  <a:lnTo>
                    <a:pt x="692" y="1400"/>
                  </a:lnTo>
                  <a:lnTo>
                    <a:pt x="692" y="1395"/>
                  </a:lnTo>
                  <a:lnTo>
                    <a:pt x="694" y="1392"/>
                  </a:lnTo>
                  <a:lnTo>
                    <a:pt x="697" y="1391"/>
                  </a:lnTo>
                  <a:lnTo>
                    <a:pt x="700" y="1391"/>
                  </a:lnTo>
                  <a:lnTo>
                    <a:pt x="703" y="1392"/>
                  </a:lnTo>
                  <a:lnTo>
                    <a:pt x="707" y="1394"/>
                  </a:lnTo>
                  <a:lnTo>
                    <a:pt x="710" y="1396"/>
                  </a:lnTo>
                  <a:lnTo>
                    <a:pt x="714" y="1399"/>
                  </a:lnTo>
                  <a:lnTo>
                    <a:pt x="723" y="1416"/>
                  </a:lnTo>
                  <a:lnTo>
                    <a:pt x="733" y="1432"/>
                  </a:lnTo>
                  <a:lnTo>
                    <a:pt x="724" y="1433"/>
                  </a:lnTo>
                  <a:lnTo>
                    <a:pt x="718" y="1433"/>
                  </a:lnTo>
                  <a:lnTo>
                    <a:pt x="714" y="1432"/>
                  </a:lnTo>
                  <a:lnTo>
                    <a:pt x="710" y="1429"/>
                  </a:lnTo>
                  <a:lnTo>
                    <a:pt x="707" y="1426"/>
                  </a:lnTo>
                  <a:lnTo>
                    <a:pt x="706" y="1422"/>
                  </a:lnTo>
                  <a:lnTo>
                    <a:pt x="705" y="1416"/>
                  </a:lnTo>
                  <a:lnTo>
                    <a:pt x="705" y="1408"/>
                  </a:lnTo>
                  <a:lnTo>
                    <a:pt x="699" y="1408"/>
                  </a:lnTo>
                  <a:lnTo>
                    <a:pt x="693" y="1408"/>
                  </a:lnTo>
                  <a:lnTo>
                    <a:pt x="694" y="1414"/>
                  </a:lnTo>
                  <a:lnTo>
                    <a:pt x="697" y="1421"/>
                  </a:lnTo>
                  <a:lnTo>
                    <a:pt x="700" y="1427"/>
                  </a:lnTo>
                  <a:lnTo>
                    <a:pt x="703" y="1432"/>
                  </a:lnTo>
                  <a:lnTo>
                    <a:pt x="710" y="1443"/>
                  </a:lnTo>
                  <a:lnTo>
                    <a:pt x="716" y="1454"/>
                  </a:lnTo>
                  <a:lnTo>
                    <a:pt x="719" y="1468"/>
                  </a:lnTo>
                  <a:lnTo>
                    <a:pt x="724" y="1481"/>
                  </a:lnTo>
                  <a:lnTo>
                    <a:pt x="730" y="1492"/>
                  </a:lnTo>
                  <a:lnTo>
                    <a:pt x="735" y="1502"/>
                  </a:lnTo>
                  <a:lnTo>
                    <a:pt x="738" y="1516"/>
                  </a:lnTo>
                  <a:lnTo>
                    <a:pt x="740" y="1530"/>
                  </a:lnTo>
                  <a:lnTo>
                    <a:pt x="739" y="1537"/>
                  </a:lnTo>
                  <a:lnTo>
                    <a:pt x="740" y="1544"/>
                  </a:lnTo>
                  <a:lnTo>
                    <a:pt x="744" y="1550"/>
                  </a:lnTo>
                  <a:lnTo>
                    <a:pt x="749" y="1555"/>
                  </a:lnTo>
                  <a:lnTo>
                    <a:pt x="753" y="1567"/>
                  </a:lnTo>
                  <a:lnTo>
                    <a:pt x="757" y="1581"/>
                  </a:lnTo>
                  <a:lnTo>
                    <a:pt x="758" y="1594"/>
                  </a:lnTo>
                  <a:lnTo>
                    <a:pt x="759" y="1608"/>
                  </a:lnTo>
                  <a:lnTo>
                    <a:pt x="763" y="1605"/>
                  </a:lnTo>
                  <a:lnTo>
                    <a:pt x="767" y="1602"/>
                  </a:lnTo>
                  <a:lnTo>
                    <a:pt x="773" y="1602"/>
                  </a:lnTo>
                  <a:lnTo>
                    <a:pt x="779" y="1602"/>
                  </a:lnTo>
                  <a:lnTo>
                    <a:pt x="783" y="1602"/>
                  </a:lnTo>
                  <a:lnTo>
                    <a:pt x="786" y="1602"/>
                  </a:lnTo>
                  <a:lnTo>
                    <a:pt x="785" y="1588"/>
                  </a:lnTo>
                  <a:lnTo>
                    <a:pt x="783" y="1571"/>
                  </a:lnTo>
                  <a:lnTo>
                    <a:pt x="789" y="1577"/>
                  </a:lnTo>
                  <a:lnTo>
                    <a:pt x="793" y="1586"/>
                  </a:lnTo>
                  <a:lnTo>
                    <a:pt x="798" y="1597"/>
                  </a:lnTo>
                  <a:lnTo>
                    <a:pt x="802" y="1608"/>
                  </a:lnTo>
                  <a:lnTo>
                    <a:pt x="807" y="1619"/>
                  </a:lnTo>
                  <a:lnTo>
                    <a:pt x="813" y="1629"/>
                  </a:lnTo>
                  <a:lnTo>
                    <a:pt x="815" y="1632"/>
                  </a:lnTo>
                  <a:lnTo>
                    <a:pt x="817" y="1634"/>
                  </a:lnTo>
                  <a:lnTo>
                    <a:pt x="820" y="1637"/>
                  </a:lnTo>
                  <a:lnTo>
                    <a:pt x="823" y="1637"/>
                  </a:lnTo>
                  <a:lnTo>
                    <a:pt x="817" y="1637"/>
                  </a:lnTo>
                  <a:lnTo>
                    <a:pt x="814" y="1635"/>
                  </a:lnTo>
                  <a:lnTo>
                    <a:pt x="810" y="1634"/>
                  </a:lnTo>
                  <a:lnTo>
                    <a:pt x="807" y="1632"/>
                  </a:lnTo>
                  <a:lnTo>
                    <a:pt x="804" y="1630"/>
                  </a:lnTo>
                  <a:lnTo>
                    <a:pt x="801" y="1627"/>
                  </a:lnTo>
                  <a:lnTo>
                    <a:pt x="798" y="1625"/>
                  </a:lnTo>
                  <a:lnTo>
                    <a:pt x="793" y="1625"/>
                  </a:lnTo>
                  <a:lnTo>
                    <a:pt x="793" y="1622"/>
                  </a:lnTo>
                  <a:lnTo>
                    <a:pt x="792" y="1618"/>
                  </a:lnTo>
                  <a:lnTo>
                    <a:pt x="790" y="1617"/>
                  </a:lnTo>
                  <a:lnTo>
                    <a:pt x="786" y="1617"/>
                  </a:lnTo>
                  <a:lnTo>
                    <a:pt x="785" y="1618"/>
                  </a:lnTo>
                  <a:lnTo>
                    <a:pt x="783" y="1619"/>
                  </a:lnTo>
                  <a:lnTo>
                    <a:pt x="782" y="1622"/>
                  </a:lnTo>
                  <a:lnTo>
                    <a:pt x="782" y="1626"/>
                  </a:lnTo>
                  <a:lnTo>
                    <a:pt x="783" y="1637"/>
                  </a:lnTo>
                  <a:lnTo>
                    <a:pt x="783" y="1646"/>
                  </a:lnTo>
                  <a:lnTo>
                    <a:pt x="779" y="1648"/>
                  </a:lnTo>
                  <a:lnTo>
                    <a:pt x="773" y="1651"/>
                  </a:lnTo>
                  <a:lnTo>
                    <a:pt x="776" y="1657"/>
                  </a:lnTo>
                  <a:lnTo>
                    <a:pt x="779" y="1664"/>
                  </a:lnTo>
                  <a:lnTo>
                    <a:pt x="781" y="1670"/>
                  </a:lnTo>
                  <a:lnTo>
                    <a:pt x="782" y="1676"/>
                  </a:lnTo>
                  <a:lnTo>
                    <a:pt x="784" y="1689"/>
                  </a:lnTo>
                  <a:lnTo>
                    <a:pt x="786" y="1700"/>
                  </a:lnTo>
                  <a:lnTo>
                    <a:pt x="789" y="1705"/>
                  </a:lnTo>
                  <a:lnTo>
                    <a:pt x="792" y="1709"/>
                  </a:lnTo>
                  <a:lnTo>
                    <a:pt x="796" y="1715"/>
                  </a:lnTo>
                  <a:lnTo>
                    <a:pt x="801" y="1721"/>
                  </a:lnTo>
                  <a:lnTo>
                    <a:pt x="809" y="1730"/>
                  </a:lnTo>
                  <a:lnTo>
                    <a:pt x="816" y="1740"/>
                  </a:lnTo>
                  <a:lnTo>
                    <a:pt x="823" y="1750"/>
                  </a:lnTo>
                  <a:lnTo>
                    <a:pt x="831" y="1761"/>
                  </a:lnTo>
                  <a:lnTo>
                    <a:pt x="839" y="1769"/>
                  </a:lnTo>
                  <a:lnTo>
                    <a:pt x="847" y="1777"/>
                  </a:lnTo>
                  <a:lnTo>
                    <a:pt x="855" y="1785"/>
                  </a:lnTo>
                  <a:lnTo>
                    <a:pt x="862" y="1794"/>
                  </a:lnTo>
                  <a:lnTo>
                    <a:pt x="868" y="1802"/>
                  </a:lnTo>
                  <a:lnTo>
                    <a:pt x="876" y="1810"/>
                  </a:lnTo>
                  <a:lnTo>
                    <a:pt x="880" y="1814"/>
                  </a:lnTo>
                  <a:lnTo>
                    <a:pt x="883" y="1819"/>
                  </a:lnTo>
                  <a:lnTo>
                    <a:pt x="886" y="1823"/>
                  </a:lnTo>
                  <a:lnTo>
                    <a:pt x="887" y="1829"/>
                  </a:lnTo>
                  <a:lnTo>
                    <a:pt x="888" y="1842"/>
                  </a:lnTo>
                  <a:lnTo>
                    <a:pt x="888" y="1853"/>
                  </a:lnTo>
                  <a:lnTo>
                    <a:pt x="886" y="1864"/>
                  </a:lnTo>
                  <a:lnTo>
                    <a:pt x="886" y="1877"/>
                  </a:lnTo>
                  <a:lnTo>
                    <a:pt x="887" y="1883"/>
                  </a:lnTo>
                  <a:lnTo>
                    <a:pt x="889" y="1886"/>
                  </a:lnTo>
                  <a:lnTo>
                    <a:pt x="891" y="1890"/>
                  </a:lnTo>
                  <a:lnTo>
                    <a:pt x="895" y="1895"/>
                  </a:lnTo>
                  <a:lnTo>
                    <a:pt x="897" y="1900"/>
                  </a:lnTo>
                  <a:lnTo>
                    <a:pt x="899" y="1904"/>
                  </a:lnTo>
                  <a:lnTo>
                    <a:pt x="902" y="1910"/>
                  </a:lnTo>
                  <a:lnTo>
                    <a:pt x="903" y="1917"/>
                  </a:lnTo>
                  <a:lnTo>
                    <a:pt x="905" y="1942"/>
                  </a:lnTo>
                  <a:lnTo>
                    <a:pt x="906" y="1966"/>
                  </a:lnTo>
                  <a:lnTo>
                    <a:pt x="907" y="1991"/>
                  </a:lnTo>
                  <a:lnTo>
                    <a:pt x="908" y="2016"/>
                  </a:lnTo>
                  <a:lnTo>
                    <a:pt x="921" y="2016"/>
                  </a:lnTo>
                  <a:lnTo>
                    <a:pt x="935" y="2016"/>
                  </a:lnTo>
                  <a:lnTo>
                    <a:pt x="935" y="2010"/>
                  </a:lnTo>
                  <a:lnTo>
                    <a:pt x="936" y="2004"/>
                  </a:lnTo>
                  <a:lnTo>
                    <a:pt x="948" y="2012"/>
                  </a:lnTo>
                  <a:lnTo>
                    <a:pt x="957" y="2021"/>
                  </a:lnTo>
                  <a:lnTo>
                    <a:pt x="961" y="2026"/>
                  </a:lnTo>
                  <a:lnTo>
                    <a:pt x="963" y="2032"/>
                  </a:lnTo>
                  <a:lnTo>
                    <a:pt x="964" y="2039"/>
                  </a:lnTo>
                  <a:lnTo>
                    <a:pt x="964" y="2047"/>
                  </a:lnTo>
                  <a:lnTo>
                    <a:pt x="957" y="2047"/>
                  </a:lnTo>
                  <a:lnTo>
                    <a:pt x="950" y="2047"/>
                  </a:lnTo>
                  <a:lnTo>
                    <a:pt x="944" y="2045"/>
                  </a:lnTo>
                  <a:lnTo>
                    <a:pt x="938" y="2043"/>
                  </a:lnTo>
                  <a:lnTo>
                    <a:pt x="925" y="2040"/>
                  </a:lnTo>
                  <a:lnTo>
                    <a:pt x="912" y="2036"/>
                  </a:lnTo>
                  <a:lnTo>
                    <a:pt x="897" y="2035"/>
                  </a:lnTo>
                  <a:lnTo>
                    <a:pt x="886" y="2034"/>
                  </a:lnTo>
                  <a:lnTo>
                    <a:pt x="881" y="2032"/>
                  </a:lnTo>
                  <a:lnTo>
                    <a:pt x="878" y="2028"/>
                  </a:lnTo>
                  <a:lnTo>
                    <a:pt x="875" y="2023"/>
                  </a:lnTo>
                  <a:lnTo>
                    <a:pt x="874" y="2015"/>
                  </a:lnTo>
                  <a:lnTo>
                    <a:pt x="873" y="2003"/>
                  </a:lnTo>
                  <a:lnTo>
                    <a:pt x="874" y="1992"/>
                  </a:lnTo>
                  <a:lnTo>
                    <a:pt x="875" y="1980"/>
                  </a:lnTo>
                  <a:lnTo>
                    <a:pt x="878" y="1969"/>
                  </a:lnTo>
                  <a:lnTo>
                    <a:pt x="881" y="1961"/>
                  </a:lnTo>
                  <a:lnTo>
                    <a:pt x="887" y="1951"/>
                  </a:lnTo>
                  <a:lnTo>
                    <a:pt x="888" y="1946"/>
                  </a:lnTo>
                  <a:lnTo>
                    <a:pt x="890" y="1941"/>
                  </a:lnTo>
                  <a:lnTo>
                    <a:pt x="890" y="1936"/>
                  </a:lnTo>
                  <a:lnTo>
                    <a:pt x="890" y="1931"/>
                  </a:lnTo>
                  <a:lnTo>
                    <a:pt x="888" y="1927"/>
                  </a:lnTo>
                  <a:lnTo>
                    <a:pt x="884" y="1924"/>
                  </a:lnTo>
                  <a:lnTo>
                    <a:pt x="880" y="1921"/>
                  </a:lnTo>
                  <a:lnTo>
                    <a:pt x="875" y="1920"/>
                  </a:lnTo>
                  <a:lnTo>
                    <a:pt x="870" y="1919"/>
                  </a:lnTo>
                  <a:lnTo>
                    <a:pt x="865" y="1917"/>
                  </a:lnTo>
                  <a:lnTo>
                    <a:pt x="864" y="1914"/>
                  </a:lnTo>
                  <a:lnTo>
                    <a:pt x="862" y="1912"/>
                  </a:lnTo>
                  <a:lnTo>
                    <a:pt x="861" y="1909"/>
                  </a:lnTo>
                  <a:lnTo>
                    <a:pt x="859" y="1905"/>
                  </a:lnTo>
                  <a:lnTo>
                    <a:pt x="857" y="1893"/>
                  </a:lnTo>
                  <a:lnTo>
                    <a:pt x="856" y="1883"/>
                  </a:lnTo>
                  <a:lnTo>
                    <a:pt x="855" y="1871"/>
                  </a:lnTo>
                  <a:lnTo>
                    <a:pt x="851" y="1860"/>
                  </a:lnTo>
                  <a:lnTo>
                    <a:pt x="848" y="1848"/>
                  </a:lnTo>
                  <a:lnTo>
                    <a:pt x="845" y="1837"/>
                  </a:lnTo>
                  <a:lnTo>
                    <a:pt x="842" y="1826"/>
                  </a:lnTo>
                  <a:lnTo>
                    <a:pt x="840" y="1814"/>
                  </a:lnTo>
                  <a:lnTo>
                    <a:pt x="837" y="1804"/>
                  </a:lnTo>
                  <a:lnTo>
                    <a:pt x="832" y="1795"/>
                  </a:lnTo>
                  <a:lnTo>
                    <a:pt x="826" y="1787"/>
                  </a:lnTo>
                  <a:lnTo>
                    <a:pt x="821" y="1778"/>
                  </a:lnTo>
                  <a:lnTo>
                    <a:pt x="815" y="1766"/>
                  </a:lnTo>
                  <a:lnTo>
                    <a:pt x="808" y="1756"/>
                  </a:lnTo>
                  <a:lnTo>
                    <a:pt x="805" y="1753"/>
                  </a:lnTo>
                  <a:lnTo>
                    <a:pt x="800" y="1749"/>
                  </a:lnTo>
                  <a:lnTo>
                    <a:pt x="799" y="1748"/>
                  </a:lnTo>
                  <a:lnTo>
                    <a:pt x="797" y="1746"/>
                  </a:lnTo>
                  <a:lnTo>
                    <a:pt x="797" y="1744"/>
                  </a:lnTo>
                  <a:lnTo>
                    <a:pt x="796" y="1740"/>
                  </a:lnTo>
                  <a:lnTo>
                    <a:pt x="797" y="1750"/>
                  </a:lnTo>
                  <a:lnTo>
                    <a:pt x="798" y="1760"/>
                  </a:lnTo>
                  <a:lnTo>
                    <a:pt x="799" y="1769"/>
                  </a:lnTo>
                  <a:lnTo>
                    <a:pt x="801" y="1778"/>
                  </a:lnTo>
                  <a:lnTo>
                    <a:pt x="806" y="1795"/>
                  </a:lnTo>
                  <a:lnTo>
                    <a:pt x="813" y="1812"/>
                  </a:lnTo>
                  <a:lnTo>
                    <a:pt x="818" y="1829"/>
                  </a:lnTo>
                  <a:lnTo>
                    <a:pt x="825" y="1846"/>
                  </a:lnTo>
                  <a:lnTo>
                    <a:pt x="830" y="1864"/>
                  </a:lnTo>
                  <a:lnTo>
                    <a:pt x="833" y="1883"/>
                  </a:lnTo>
                  <a:lnTo>
                    <a:pt x="835" y="1903"/>
                  </a:lnTo>
                  <a:lnTo>
                    <a:pt x="839" y="1924"/>
                  </a:lnTo>
                  <a:lnTo>
                    <a:pt x="842" y="1945"/>
                  </a:lnTo>
                  <a:lnTo>
                    <a:pt x="843" y="1968"/>
                  </a:lnTo>
                  <a:lnTo>
                    <a:pt x="843" y="1986"/>
                  </a:lnTo>
                  <a:lnTo>
                    <a:pt x="845" y="2004"/>
                  </a:lnTo>
                  <a:lnTo>
                    <a:pt x="847" y="2023"/>
                  </a:lnTo>
                  <a:lnTo>
                    <a:pt x="849" y="2041"/>
                  </a:lnTo>
                  <a:lnTo>
                    <a:pt x="853" y="2056"/>
                  </a:lnTo>
                  <a:lnTo>
                    <a:pt x="858" y="2072"/>
                  </a:lnTo>
                  <a:lnTo>
                    <a:pt x="865" y="2086"/>
                  </a:lnTo>
                  <a:lnTo>
                    <a:pt x="872" y="2101"/>
                  </a:lnTo>
                  <a:lnTo>
                    <a:pt x="874" y="2109"/>
                  </a:lnTo>
                  <a:lnTo>
                    <a:pt x="876" y="2117"/>
                  </a:lnTo>
                  <a:lnTo>
                    <a:pt x="878" y="2125"/>
                  </a:lnTo>
                  <a:lnTo>
                    <a:pt x="878" y="2133"/>
                  </a:lnTo>
                  <a:lnTo>
                    <a:pt x="879" y="2149"/>
                  </a:lnTo>
                  <a:lnTo>
                    <a:pt x="881" y="2166"/>
                  </a:lnTo>
                  <a:lnTo>
                    <a:pt x="886" y="2181"/>
                  </a:lnTo>
                  <a:lnTo>
                    <a:pt x="892" y="2196"/>
                  </a:lnTo>
                  <a:lnTo>
                    <a:pt x="900" y="2210"/>
                  </a:lnTo>
                  <a:lnTo>
                    <a:pt x="907" y="2224"/>
                  </a:lnTo>
                  <a:lnTo>
                    <a:pt x="915" y="2240"/>
                  </a:lnTo>
                  <a:lnTo>
                    <a:pt x="922" y="2256"/>
                  </a:lnTo>
                  <a:lnTo>
                    <a:pt x="929" y="2272"/>
                  </a:lnTo>
                  <a:lnTo>
                    <a:pt x="937" y="2288"/>
                  </a:lnTo>
                  <a:lnTo>
                    <a:pt x="941" y="2304"/>
                  </a:lnTo>
                  <a:lnTo>
                    <a:pt x="945" y="2320"/>
                  </a:lnTo>
                  <a:lnTo>
                    <a:pt x="946" y="2328"/>
                  </a:lnTo>
                  <a:lnTo>
                    <a:pt x="948" y="2335"/>
                  </a:lnTo>
                  <a:lnTo>
                    <a:pt x="949" y="2338"/>
                  </a:lnTo>
                  <a:lnTo>
                    <a:pt x="950" y="2341"/>
                  </a:lnTo>
                  <a:lnTo>
                    <a:pt x="953" y="2344"/>
                  </a:lnTo>
                  <a:lnTo>
                    <a:pt x="955" y="2346"/>
                  </a:lnTo>
                  <a:lnTo>
                    <a:pt x="957" y="2339"/>
                  </a:lnTo>
                  <a:lnTo>
                    <a:pt x="957" y="2332"/>
                  </a:lnTo>
                  <a:lnTo>
                    <a:pt x="956" y="2324"/>
                  </a:lnTo>
                  <a:lnTo>
                    <a:pt x="955" y="2318"/>
                  </a:lnTo>
                  <a:lnTo>
                    <a:pt x="952" y="2306"/>
                  </a:lnTo>
                  <a:lnTo>
                    <a:pt x="950" y="2295"/>
                  </a:lnTo>
                  <a:lnTo>
                    <a:pt x="950" y="2288"/>
                  </a:lnTo>
                  <a:lnTo>
                    <a:pt x="950" y="2283"/>
                  </a:lnTo>
                  <a:lnTo>
                    <a:pt x="949" y="2278"/>
                  </a:lnTo>
                  <a:lnTo>
                    <a:pt x="946" y="2272"/>
                  </a:lnTo>
                  <a:lnTo>
                    <a:pt x="941" y="2266"/>
                  </a:lnTo>
                  <a:lnTo>
                    <a:pt x="938" y="2259"/>
                  </a:lnTo>
                  <a:lnTo>
                    <a:pt x="936" y="2254"/>
                  </a:lnTo>
                  <a:lnTo>
                    <a:pt x="935" y="2246"/>
                  </a:lnTo>
                  <a:lnTo>
                    <a:pt x="939" y="2255"/>
                  </a:lnTo>
                  <a:lnTo>
                    <a:pt x="945" y="2264"/>
                  </a:lnTo>
                  <a:lnTo>
                    <a:pt x="949" y="2273"/>
                  </a:lnTo>
                  <a:lnTo>
                    <a:pt x="954" y="2283"/>
                  </a:lnTo>
                  <a:lnTo>
                    <a:pt x="957" y="2296"/>
                  </a:lnTo>
                  <a:lnTo>
                    <a:pt x="961" y="2308"/>
                  </a:lnTo>
                  <a:lnTo>
                    <a:pt x="964" y="2321"/>
                  </a:lnTo>
                  <a:lnTo>
                    <a:pt x="965" y="2335"/>
                  </a:lnTo>
                  <a:lnTo>
                    <a:pt x="969" y="2341"/>
                  </a:lnTo>
                  <a:lnTo>
                    <a:pt x="971" y="2347"/>
                  </a:lnTo>
                  <a:lnTo>
                    <a:pt x="966" y="2356"/>
                  </a:lnTo>
                  <a:lnTo>
                    <a:pt x="960" y="2364"/>
                  </a:lnTo>
                  <a:lnTo>
                    <a:pt x="965" y="2368"/>
                  </a:lnTo>
                  <a:lnTo>
                    <a:pt x="969" y="2372"/>
                  </a:lnTo>
                  <a:lnTo>
                    <a:pt x="971" y="2377"/>
                  </a:lnTo>
                  <a:lnTo>
                    <a:pt x="972" y="2382"/>
                  </a:lnTo>
                  <a:lnTo>
                    <a:pt x="974" y="2394"/>
                  </a:lnTo>
                  <a:lnTo>
                    <a:pt x="979" y="2405"/>
                  </a:lnTo>
                  <a:lnTo>
                    <a:pt x="982" y="2401"/>
                  </a:lnTo>
                  <a:lnTo>
                    <a:pt x="985" y="2398"/>
                  </a:lnTo>
                  <a:lnTo>
                    <a:pt x="988" y="2398"/>
                  </a:lnTo>
                  <a:lnTo>
                    <a:pt x="991" y="2398"/>
                  </a:lnTo>
                  <a:lnTo>
                    <a:pt x="995" y="2398"/>
                  </a:lnTo>
                  <a:lnTo>
                    <a:pt x="997" y="2398"/>
                  </a:lnTo>
                  <a:lnTo>
                    <a:pt x="999" y="2397"/>
                  </a:lnTo>
                  <a:lnTo>
                    <a:pt x="1002" y="2395"/>
                  </a:lnTo>
                  <a:lnTo>
                    <a:pt x="1004" y="2390"/>
                  </a:lnTo>
                  <a:lnTo>
                    <a:pt x="1005" y="2384"/>
                  </a:lnTo>
                  <a:lnTo>
                    <a:pt x="1005" y="2381"/>
                  </a:lnTo>
                  <a:lnTo>
                    <a:pt x="1006" y="2378"/>
                  </a:lnTo>
                  <a:lnTo>
                    <a:pt x="1007" y="2376"/>
                  </a:lnTo>
                  <a:lnTo>
                    <a:pt x="1011" y="2373"/>
                  </a:lnTo>
                  <a:lnTo>
                    <a:pt x="1017" y="2372"/>
                  </a:lnTo>
                  <a:lnTo>
                    <a:pt x="1022" y="2373"/>
                  </a:lnTo>
                  <a:lnTo>
                    <a:pt x="1029" y="2376"/>
                  </a:lnTo>
                  <a:lnTo>
                    <a:pt x="1035" y="2380"/>
                  </a:lnTo>
                  <a:lnTo>
                    <a:pt x="1040" y="2385"/>
                  </a:lnTo>
                  <a:lnTo>
                    <a:pt x="1046" y="2389"/>
                  </a:lnTo>
                  <a:lnTo>
                    <a:pt x="1050" y="2394"/>
                  </a:lnTo>
                  <a:lnTo>
                    <a:pt x="1053" y="2398"/>
                  </a:lnTo>
                  <a:lnTo>
                    <a:pt x="1048" y="2402"/>
                  </a:lnTo>
                  <a:lnTo>
                    <a:pt x="1043" y="2405"/>
                  </a:lnTo>
                  <a:lnTo>
                    <a:pt x="1037" y="2407"/>
                  </a:lnTo>
                  <a:lnTo>
                    <a:pt x="1031" y="2410"/>
                  </a:lnTo>
                  <a:lnTo>
                    <a:pt x="1026" y="2411"/>
                  </a:lnTo>
                  <a:lnTo>
                    <a:pt x="1020" y="2414"/>
                  </a:lnTo>
                  <a:lnTo>
                    <a:pt x="1014" y="2417"/>
                  </a:lnTo>
                  <a:lnTo>
                    <a:pt x="1010" y="2421"/>
                  </a:lnTo>
                  <a:lnTo>
                    <a:pt x="1018" y="2428"/>
                  </a:lnTo>
                  <a:lnTo>
                    <a:pt x="1026" y="2435"/>
                  </a:lnTo>
                  <a:lnTo>
                    <a:pt x="1021" y="2435"/>
                  </a:lnTo>
                  <a:lnTo>
                    <a:pt x="1015" y="2436"/>
                  </a:lnTo>
                  <a:lnTo>
                    <a:pt x="1009" y="2436"/>
                  </a:lnTo>
                  <a:lnTo>
                    <a:pt x="1002" y="2436"/>
                  </a:lnTo>
                  <a:lnTo>
                    <a:pt x="1002" y="2441"/>
                  </a:lnTo>
                  <a:lnTo>
                    <a:pt x="1004" y="2446"/>
                  </a:lnTo>
                  <a:lnTo>
                    <a:pt x="1006" y="2452"/>
                  </a:lnTo>
                  <a:lnTo>
                    <a:pt x="1011" y="2458"/>
                  </a:lnTo>
                  <a:lnTo>
                    <a:pt x="1014" y="2462"/>
                  </a:lnTo>
                  <a:lnTo>
                    <a:pt x="1020" y="2466"/>
                  </a:lnTo>
                  <a:lnTo>
                    <a:pt x="1024" y="2469"/>
                  </a:lnTo>
                  <a:lnTo>
                    <a:pt x="1030" y="2471"/>
                  </a:lnTo>
                  <a:lnTo>
                    <a:pt x="1036" y="2471"/>
                  </a:lnTo>
                  <a:lnTo>
                    <a:pt x="1045" y="2471"/>
                  </a:lnTo>
                  <a:lnTo>
                    <a:pt x="1053" y="2470"/>
                  </a:lnTo>
                  <a:lnTo>
                    <a:pt x="1061" y="2470"/>
                  </a:lnTo>
                  <a:lnTo>
                    <a:pt x="1068" y="2470"/>
                  </a:lnTo>
                  <a:lnTo>
                    <a:pt x="1070" y="2471"/>
                  </a:lnTo>
                  <a:lnTo>
                    <a:pt x="1072" y="2483"/>
                  </a:lnTo>
                  <a:lnTo>
                    <a:pt x="1073" y="2493"/>
                  </a:lnTo>
                  <a:lnTo>
                    <a:pt x="1061" y="2491"/>
                  </a:lnTo>
                  <a:lnTo>
                    <a:pt x="1048" y="2489"/>
                  </a:lnTo>
                  <a:lnTo>
                    <a:pt x="1048" y="2495"/>
                  </a:lnTo>
                  <a:lnTo>
                    <a:pt x="1050" y="2501"/>
                  </a:lnTo>
                  <a:lnTo>
                    <a:pt x="1053" y="2508"/>
                  </a:lnTo>
                  <a:lnTo>
                    <a:pt x="1056" y="2515"/>
                  </a:lnTo>
                  <a:lnTo>
                    <a:pt x="1065" y="2529"/>
                  </a:lnTo>
                  <a:lnTo>
                    <a:pt x="1078" y="2544"/>
                  </a:lnTo>
                  <a:lnTo>
                    <a:pt x="1103" y="2573"/>
                  </a:lnTo>
                  <a:lnTo>
                    <a:pt x="1121" y="2595"/>
                  </a:lnTo>
                  <a:lnTo>
                    <a:pt x="1145" y="2623"/>
                  </a:lnTo>
                  <a:lnTo>
                    <a:pt x="1169" y="2650"/>
                  </a:lnTo>
                  <a:lnTo>
                    <a:pt x="1195" y="2676"/>
                  </a:lnTo>
                  <a:lnTo>
                    <a:pt x="1219" y="2704"/>
                  </a:lnTo>
                  <a:lnTo>
                    <a:pt x="1231" y="2718"/>
                  </a:lnTo>
                  <a:lnTo>
                    <a:pt x="1240" y="2731"/>
                  </a:lnTo>
                  <a:lnTo>
                    <a:pt x="1247" y="2746"/>
                  </a:lnTo>
                  <a:lnTo>
                    <a:pt x="1253" y="2760"/>
                  </a:lnTo>
                  <a:lnTo>
                    <a:pt x="1258" y="2771"/>
                  </a:lnTo>
                  <a:lnTo>
                    <a:pt x="1262" y="2778"/>
                  </a:lnTo>
                  <a:lnTo>
                    <a:pt x="1267" y="2783"/>
                  </a:lnTo>
                  <a:lnTo>
                    <a:pt x="1273" y="2787"/>
                  </a:lnTo>
                  <a:lnTo>
                    <a:pt x="1285" y="2792"/>
                  </a:lnTo>
                  <a:lnTo>
                    <a:pt x="1302" y="2799"/>
                  </a:lnTo>
                  <a:lnTo>
                    <a:pt x="1315" y="2806"/>
                  </a:lnTo>
                  <a:lnTo>
                    <a:pt x="1325" y="2815"/>
                  </a:lnTo>
                  <a:lnTo>
                    <a:pt x="1335" y="2825"/>
                  </a:lnTo>
                  <a:lnTo>
                    <a:pt x="1344" y="2836"/>
                  </a:lnTo>
                  <a:lnTo>
                    <a:pt x="1351" y="2847"/>
                  </a:lnTo>
                  <a:lnTo>
                    <a:pt x="1358" y="2858"/>
                  </a:lnTo>
                  <a:lnTo>
                    <a:pt x="1363" y="2855"/>
                  </a:lnTo>
                  <a:lnTo>
                    <a:pt x="1366" y="2853"/>
                  </a:lnTo>
                  <a:lnTo>
                    <a:pt x="1368" y="2850"/>
                  </a:lnTo>
                  <a:lnTo>
                    <a:pt x="1370" y="2847"/>
                  </a:lnTo>
                  <a:close/>
                </a:path>
              </a:pathLst>
            </a:custGeom>
            <a:solidFill>
              <a:srgbClr val="00A3A1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" name="Freeform 83"/>
            <p:cNvSpPr>
              <a:spLocks/>
            </p:cNvSpPr>
            <p:nvPr/>
          </p:nvSpPr>
          <p:spPr bwMode="auto">
            <a:xfrm>
              <a:off x="6202826" y="2492617"/>
              <a:ext cx="753243" cy="576335"/>
            </a:xfrm>
            <a:custGeom>
              <a:avLst/>
              <a:gdLst>
                <a:gd name="T0" fmla="*/ 316 w 2723"/>
                <a:gd name="T1" fmla="*/ 294 h 2084"/>
                <a:gd name="T2" fmla="*/ 385 w 2723"/>
                <a:gd name="T3" fmla="*/ 435 h 2084"/>
                <a:gd name="T4" fmla="*/ 505 w 2723"/>
                <a:gd name="T5" fmla="*/ 529 h 2084"/>
                <a:gd name="T6" fmla="*/ 570 w 2723"/>
                <a:gd name="T7" fmla="*/ 575 h 2084"/>
                <a:gd name="T8" fmla="*/ 386 w 2723"/>
                <a:gd name="T9" fmla="*/ 606 h 2084"/>
                <a:gd name="T10" fmla="*/ 307 w 2723"/>
                <a:gd name="T11" fmla="*/ 672 h 2084"/>
                <a:gd name="T12" fmla="*/ 454 w 2723"/>
                <a:gd name="T13" fmla="*/ 773 h 2084"/>
                <a:gd name="T14" fmla="*/ 383 w 2723"/>
                <a:gd name="T15" fmla="*/ 871 h 2084"/>
                <a:gd name="T16" fmla="*/ 541 w 2723"/>
                <a:gd name="T17" fmla="*/ 1016 h 2084"/>
                <a:gd name="T18" fmla="*/ 683 w 2723"/>
                <a:gd name="T19" fmla="*/ 1154 h 2084"/>
                <a:gd name="T20" fmla="*/ 486 w 2723"/>
                <a:gd name="T21" fmla="*/ 1181 h 2084"/>
                <a:gd name="T22" fmla="*/ 406 w 2723"/>
                <a:gd name="T23" fmla="*/ 1202 h 2084"/>
                <a:gd name="T24" fmla="*/ 271 w 2723"/>
                <a:gd name="T25" fmla="*/ 1329 h 2084"/>
                <a:gd name="T26" fmla="*/ 39 w 2723"/>
                <a:gd name="T27" fmla="*/ 1459 h 2084"/>
                <a:gd name="T28" fmla="*/ 41 w 2723"/>
                <a:gd name="T29" fmla="*/ 1733 h 2084"/>
                <a:gd name="T30" fmla="*/ 121 w 2723"/>
                <a:gd name="T31" fmla="*/ 1872 h 2084"/>
                <a:gd name="T32" fmla="*/ 141 w 2723"/>
                <a:gd name="T33" fmla="*/ 1950 h 2084"/>
                <a:gd name="T34" fmla="*/ 390 w 2723"/>
                <a:gd name="T35" fmla="*/ 1942 h 2084"/>
                <a:gd name="T36" fmla="*/ 493 w 2723"/>
                <a:gd name="T37" fmla="*/ 1978 h 2084"/>
                <a:gd name="T38" fmla="*/ 626 w 2723"/>
                <a:gd name="T39" fmla="*/ 2038 h 2084"/>
                <a:gd name="T40" fmla="*/ 806 w 2723"/>
                <a:gd name="T41" fmla="*/ 2026 h 2084"/>
                <a:gd name="T42" fmla="*/ 910 w 2723"/>
                <a:gd name="T43" fmla="*/ 1980 h 2084"/>
                <a:gd name="T44" fmla="*/ 1100 w 2723"/>
                <a:gd name="T45" fmla="*/ 1997 h 2084"/>
                <a:gd name="T46" fmla="*/ 1264 w 2723"/>
                <a:gd name="T47" fmla="*/ 1930 h 2084"/>
                <a:gd name="T48" fmla="*/ 1334 w 2723"/>
                <a:gd name="T49" fmla="*/ 1828 h 2084"/>
                <a:gd name="T50" fmla="*/ 1388 w 2723"/>
                <a:gd name="T51" fmla="*/ 1747 h 2084"/>
                <a:gd name="T52" fmla="*/ 1559 w 2723"/>
                <a:gd name="T53" fmla="*/ 1780 h 2084"/>
                <a:gd name="T54" fmla="*/ 1668 w 2723"/>
                <a:gd name="T55" fmla="*/ 1880 h 2084"/>
                <a:gd name="T56" fmla="*/ 1708 w 2723"/>
                <a:gd name="T57" fmla="*/ 1987 h 2084"/>
                <a:gd name="T58" fmla="*/ 1806 w 2723"/>
                <a:gd name="T59" fmla="*/ 1908 h 2084"/>
                <a:gd name="T60" fmla="*/ 1864 w 2723"/>
                <a:gd name="T61" fmla="*/ 1857 h 2084"/>
                <a:gd name="T62" fmla="*/ 1947 w 2723"/>
                <a:gd name="T63" fmla="*/ 1859 h 2084"/>
                <a:gd name="T64" fmla="*/ 2031 w 2723"/>
                <a:gd name="T65" fmla="*/ 1851 h 2084"/>
                <a:gd name="T66" fmla="*/ 2096 w 2723"/>
                <a:gd name="T67" fmla="*/ 1747 h 2084"/>
                <a:gd name="T68" fmla="*/ 2133 w 2723"/>
                <a:gd name="T69" fmla="*/ 1597 h 2084"/>
                <a:gd name="T70" fmla="*/ 2239 w 2723"/>
                <a:gd name="T71" fmla="*/ 1444 h 2084"/>
                <a:gd name="T72" fmla="*/ 2339 w 2723"/>
                <a:gd name="T73" fmla="*/ 1362 h 2084"/>
                <a:gd name="T74" fmla="*/ 2555 w 2723"/>
                <a:gd name="T75" fmla="*/ 1362 h 2084"/>
                <a:gd name="T76" fmla="*/ 2553 w 2723"/>
                <a:gd name="T77" fmla="*/ 1211 h 2084"/>
                <a:gd name="T78" fmla="*/ 2649 w 2723"/>
                <a:gd name="T79" fmla="*/ 1191 h 2084"/>
                <a:gd name="T80" fmla="*/ 2542 w 2723"/>
                <a:gd name="T81" fmla="*/ 1010 h 2084"/>
                <a:gd name="T82" fmla="*/ 2528 w 2723"/>
                <a:gd name="T83" fmla="*/ 856 h 2084"/>
                <a:gd name="T84" fmla="*/ 2652 w 2723"/>
                <a:gd name="T85" fmla="*/ 743 h 2084"/>
                <a:gd name="T86" fmla="*/ 2699 w 2723"/>
                <a:gd name="T87" fmla="*/ 588 h 2084"/>
                <a:gd name="T88" fmla="*/ 2658 w 2723"/>
                <a:gd name="T89" fmla="*/ 513 h 2084"/>
                <a:gd name="T90" fmla="*/ 2569 w 2723"/>
                <a:gd name="T91" fmla="*/ 613 h 2084"/>
                <a:gd name="T92" fmla="*/ 2351 w 2723"/>
                <a:gd name="T93" fmla="*/ 613 h 2084"/>
                <a:gd name="T94" fmla="*/ 2226 w 2723"/>
                <a:gd name="T95" fmla="*/ 642 h 2084"/>
                <a:gd name="T96" fmla="*/ 2142 w 2723"/>
                <a:gd name="T97" fmla="*/ 615 h 2084"/>
                <a:gd name="T98" fmla="*/ 2035 w 2723"/>
                <a:gd name="T99" fmla="*/ 543 h 2084"/>
                <a:gd name="T100" fmla="*/ 1875 w 2723"/>
                <a:gd name="T101" fmla="*/ 624 h 2084"/>
                <a:gd name="T102" fmla="*/ 1662 w 2723"/>
                <a:gd name="T103" fmla="*/ 518 h 2084"/>
                <a:gd name="T104" fmla="*/ 1503 w 2723"/>
                <a:gd name="T105" fmla="*/ 495 h 2084"/>
                <a:gd name="T106" fmla="*/ 1353 w 2723"/>
                <a:gd name="T107" fmla="*/ 525 h 2084"/>
                <a:gd name="T108" fmla="*/ 1169 w 2723"/>
                <a:gd name="T109" fmla="*/ 432 h 2084"/>
                <a:gd name="T110" fmla="*/ 1036 w 2723"/>
                <a:gd name="T111" fmla="*/ 416 h 2084"/>
                <a:gd name="T112" fmla="*/ 888 w 2723"/>
                <a:gd name="T113" fmla="*/ 327 h 2084"/>
                <a:gd name="T114" fmla="*/ 713 w 2723"/>
                <a:gd name="T115" fmla="*/ 279 h 2084"/>
                <a:gd name="T116" fmla="*/ 598 w 2723"/>
                <a:gd name="T117" fmla="*/ 97 h 2084"/>
                <a:gd name="T118" fmla="*/ 455 w 2723"/>
                <a:gd name="T119" fmla="*/ 19 h 2084"/>
                <a:gd name="T120" fmla="*/ 265 w 2723"/>
                <a:gd name="T121" fmla="*/ 73 h 2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23" h="2084">
                  <a:moveTo>
                    <a:pt x="272" y="165"/>
                  </a:moveTo>
                  <a:lnTo>
                    <a:pt x="272" y="172"/>
                  </a:lnTo>
                  <a:lnTo>
                    <a:pt x="273" y="179"/>
                  </a:lnTo>
                  <a:lnTo>
                    <a:pt x="275" y="186"/>
                  </a:lnTo>
                  <a:lnTo>
                    <a:pt x="278" y="191"/>
                  </a:lnTo>
                  <a:lnTo>
                    <a:pt x="283" y="204"/>
                  </a:lnTo>
                  <a:lnTo>
                    <a:pt x="291" y="216"/>
                  </a:lnTo>
                  <a:lnTo>
                    <a:pt x="298" y="228"/>
                  </a:lnTo>
                  <a:lnTo>
                    <a:pt x="304" y="240"/>
                  </a:lnTo>
                  <a:lnTo>
                    <a:pt x="306" y="246"/>
                  </a:lnTo>
                  <a:lnTo>
                    <a:pt x="307" y="253"/>
                  </a:lnTo>
                  <a:lnTo>
                    <a:pt x="307" y="260"/>
                  </a:lnTo>
                  <a:lnTo>
                    <a:pt x="306" y="267"/>
                  </a:lnTo>
                  <a:lnTo>
                    <a:pt x="305" y="275"/>
                  </a:lnTo>
                  <a:lnTo>
                    <a:pt x="305" y="280"/>
                  </a:lnTo>
                  <a:lnTo>
                    <a:pt x="306" y="285"/>
                  </a:lnTo>
                  <a:lnTo>
                    <a:pt x="310" y="289"/>
                  </a:lnTo>
                  <a:lnTo>
                    <a:pt x="312" y="292"/>
                  </a:lnTo>
                  <a:lnTo>
                    <a:pt x="316" y="294"/>
                  </a:lnTo>
                  <a:lnTo>
                    <a:pt x="320" y="296"/>
                  </a:lnTo>
                  <a:lnTo>
                    <a:pt x="326" y="298"/>
                  </a:lnTo>
                  <a:lnTo>
                    <a:pt x="335" y="302"/>
                  </a:lnTo>
                  <a:lnTo>
                    <a:pt x="345" y="306"/>
                  </a:lnTo>
                  <a:lnTo>
                    <a:pt x="349" y="310"/>
                  </a:lnTo>
                  <a:lnTo>
                    <a:pt x="353" y="314"/>
                  </a:lnTo>
                  <a:lnTo>
                    <a:pt x="355" y="320"/>
                  </a:lnTo>
                  <a:lnTo>
                    <a:pt x="357" y="327"/>
                  </a:lnTo>
                  <a:lnTo>
                    <a:pt x="360" y="339"/>
                  </a:lnTo>
                  <a:lnTo>
                    <a:pt x="360" y="353"/>
                  </a:lnTo>
                  <a:lnTo>
                    <a:pt x="359" y="368"/>
                  </a:lnTo>
                  <a:lnTo>
                    <a:pt x="357" y="382"/>
                  </a:lnTo>
                  <a:lnTo>
                    <a:pt x="359" y="395"/>
                  </a:lnTo>
                  <a:lnTo>
                    <a:pt x="361" y="409"/>
                  </a:lnTo>
                  <a:lnTo>
                    <a:pt x="364" y="415"/>
                  </a:lnTo>
                  <a:lnTo>
                    <a:pt x="368" y="420"/>
                  </a:lnTo>
                  <a:lnTo>
                    <a:pt x="372" y="426"/>
                  </a:lnTo>
                  <a:lnTo>
                    <a:pt x="378" y="431"/>
                  </a:lnTo>
                  <a:lnTo>
                    <a:pt x="385" y="435"/>
                  </a:lnTo>
                  <a:lnTo>
                    <a:pt x="393" y="439"/>
                  </a:lnTo>
                  <a:lnTo>
                    <a:pt x="401" y="441"/>
                  </a:lnTo>
                  <a:lnTo>
                    <a:pt x="409" y="442"/>
                  </a:lnTo>
                  <a:lnTo>
                    <a:pt x="426" y="443"/>
                  </a:lnTo>
                  <a:lnTo>
                    <a:pt x="443" y="442"/>
                  </a:lnTo>
                  <a:lnTo>
                    <a:pt x="452" y="441"/>
                  </a:lnTo>
                  <a:lnTo>
                    <a:pt x="461" y="441"/>
                  </a:lnTo>
                  <a:lnTo>
                    <a:pt x="470" y="441"/>
                  </a:lnTo>
                  <a:lnTo>
                    <a:pt x="479" y="442"/>
                  </a:lnTo>
                  <a:lnTo>
                    <a:pt x="479" y="462"/>
                  </a:lnTo>
                  <a:lnTo>
                    <a:pt x="480" y="483"/>
                  </a:lnTo>
                  <a:lnTo>
                    <a:pt x="482" y="493"/>
                  </a:lnTo>
                  <a:lnTo>
                    <a:pt x="483" y="503"/>
                  </a:lnTo>
                  <a:lnTo>
                    <a:pt x="485" y="513"/>
                  </a:lnTo>
                  <a:lnTo>
                    <a:pt x="488" y="523"/>
                  </a:lnTo>
                  <a:lnTo>
                    <a:pt x="493" y="523"/>
                  </a:lnTo>
                  <a:lnTo>
                    <a:pt x="498" y="524"/>
                  </a:lnTo>
                  <a:lnTo>
                    <a:pt x="502" y="526"/>
                  </a:lnTo>
                  <a:lnTo>
                    <a:pt x="505" y="529"/>
                  </a:lnTo>
                  <a:lnTo>
                    <a:pt x="508" y="532"/>
                  </a:lnTo>
                  <a:lnTo>
                    <a:pt x="509" y="535"/>
                  </a:lnTo>
                  <a:lnTo>
                    <a:pt x="510" y="540"/>
                  </a:lnTo>
                  <a:lnTo>
                    <a:pt x="511" y="546"/>
                  </a:lnTo>
                  <a:lnTo>
                    <a:pt x="518" y="546"/>
                  </a:lnTo>
                  <a:lnTo>
                    <a:pt x="526" y="544"/>
                  </a:lnTo>
                  <a:lnTo>
                    <a:pt x="536" y="544"/>
                  </a:lnTo>
                  <a:lnTo>
                    <a:pt x="546" y="544"/>
                  </a:lnTo>
                  <a:lnTo>
                    <a:pt x="552" y="546"/>
                  </a:lnTo>
                  <a:lnTo>
                    <a:pt x="557" y="547"/>
                  </a:lnTo>
                  <a:lnTo>
                    <a:pt x="561" y="549"/>
                  </a:lnTo>
                  <a:lnTo>
                    <a:pt x="565" y="552"/>
                  </a:lnTo>
                  <a:lnTo>
                    <a:pt x="567" y="557"/>
                  </a:lnTo>
                  <a:lnTo>
                    <a:pt x="569" y="560"/>
                  </a:lnTo>
                  <a:lnTo>
                    <a:pt x="572" y="564"/>
                  </a:lnTo>
                  <a:lnTo>
                    <a:pt x="572" y="567"/>
                  </a:lnTo>
                  <a:lnTo>
                    <a:pt x="573" y="570"/>
                  </a:lnTo>
                  <a:lnTo>
                    <a:pt x="572" y="573"/>
                  </a:lnTo>
                  <a:lnTo>
                    <a:pt x="570" y="575"/>
                  </a:lnTo>
                  <a:lnTo>
                    <a:pt x="569" y="577"/>
                  </a:lnTo>
                  <a:lnTo>
                    <a:pt x="565" y="582"/>
                  </a:lnTo>
                  <a:lnTo>
                    <a:pt x="559" y="587"/>
                  </a:lnTo>
                  <a:lnTo>
                    <a:pt x="552" y="589"/>
                  </a:lnTo>
                  <a:lnTo>
                    <a:pt x="544" y="591"/>
                  </a:lnTo>
                  <a:lnTo>
                    <a:pt x="529" y="592"/>
                  </a:lnTo>
                  <a:lnTo>
                    <a:pt x="513" y="593"/>
                  </a:lnTo>
                  <a:lnTo>
                    <a:pt x="498" y="592"/>
                  </a:lnTo>
                  <a:lnTo>
                    <a:pt x="482" y="591"/>
                  </a:lnTo>
                  <a:lnTo>
                    <a:pt x="462" y="590"/>
                  </a:lnTo>
                  <a:lnTo>
                    <a:pt x="443" y="590"/>
                  </a:lnTo>
                  <a:lnTo>
                    <a:pt x="433" y="591"/>
                  </a:lnTo>
                  <a:lnTo>
                    <a:pt x="423" y="591"/>
                  </a:lnTo>
                  <a:lnTo>
                    <a:pt x="413" y="593"/>
                  </a:lnTo>
                  <a:lnTo>
                    <a:pt x="404" y="596"/>
                  </a:lnTo>
                  <a:lnTo>
                    <a:pt x="398" y="598"/>
                  </a:lnTo>
                  <a:lnTo>
                    <a:pt x="393" y="601"/>
                  </a:lnTo>
                  <a:lnTo>
                    <a:pt x="389" y="604"/>
                  </a:lnTo>
                  <a:lnTo>
                    <a:pt x="386" y="606"/>
                  </a:lnTo>
                  <a:lnTo>
                    <a:pt x="381" y="613"/>
                  </a:lnTo>
                  <a:lnTo>
                    <a:pt x="377" y="618"/>
                  </a:lnTo>
                  <a:lnTo>
                    <a:pt x="373" y="623"/>
                  </a:lnTo>
                  <a:lnTo>
                    <a:pt x="367" y="629"/>
                  </a:lnTo>
                  <a:lnTo>
                    <a:pt x="363" y="630"/>
                  </a:lnTo>
                  <a:lnTo>
                    <a:pt x="359" y="632"/>
                  </a:lnTo>
                  <a:lnTo>
                    <a:pt x="353" y="633"/>
                  </a:lnTo>
                  <a:lnTo>
                    <a:pt x="345" y="634"/>
                  </a:lnTo>
                  <a:lnTo>
                    <a:pt x="338" y="634"/>
                  </a:lnTo>
                  <a:lnTo>
                    <a:pt x="331" y="637"/>
                  </a:lnTo>
                  <a:lnTo>
                    <a:pt x="326" y="639"/>
                  </a:lnTo>
                  <a:lnTo>
                    <a:pt x="321" y="641"/>
                  </a:lnTo>
                  <a:lnTo>
                    <a:pt x="316" y="645"/>
                  </a:lnTo>
                  <a:lnTo>
                    <a:pt x="314" y="648"/>
                  </a:lnTo>
                  <a:lnTo>
                    <a:pt x="311" y="653"/>
                  </a:lnTo>
                  <a:lnTo>
                    <a:pt x="310" y="657"/>
                  </a:lnTo>
                  <a:lnTo>
                    <a:pt x="308" y="662"/>
                  </a:lnTo>
                  <a:lnTo>
                    <a:pt x="307" y="666"/>
                  </a:lnTo>
                  <a:lnTo>
                    <a:pt x="307" y="672"/>
                  </a:lnTo>
                  <a:lnTo>
                    <a:pt x="308" y="678"/>
                  </a:lnTo>
                  <a:lnTo>
                    <a:pt x="312" y="689"/>
                  </a:lnTo>
                  <a:lnTo>
                    <a:pt x="316" y="702"/>
                  </a:lnTo>
                  <a:lnTo>
                    <a:pt x="328" y="703"/>
                  </a:lnTo>
                  <a:lnTo>
                    <a:pt x="338" y="705"/>
                  </a:lnTo>
                  <a:lnTo>
                    <a:pt x="348" y="708"/>
                  </a:lnTo>
                  <a:lnTo>
                    <a:pt x="359" y="713"/>
                  </a:lnTo>
                  <a:lnTo>
                    <a:pt x="369" y="716"/>
                  </a:lnTo>
                  <a:lnTo>
                    <a:pt x="378" y="720"/>
                  </a:lnTo>
                  <a:lnTo>
                    <a:pt x="388" y="722"/>
                  </a:lnTo>
                  <a:lnTo>
                    <a:pt x="398" y="723"/>
                  </a:lnTo>
                  <a:lnTo>
                    <a:pt x="413" y="724"/>
                  </a:lnTo>
                  <a:lnTo>
                    <a:pt x="427" y="726"/>
                  </a:lnTo>
                  <a:lnTo>
                    <a:pt x="433" y="728"/>
                  </a:lnTo>
                  <a:lnTo>
                    <a:pt x="437" y="731"/>
                  </a:lnTo>
                  <a:lnTo>
                    <a:pt x="441" y="736"/>
                  </a:lnTo>
                  <a:lnTo>
                    <a:pt x="444" y="744"/>
                  </a:lnTo>
                  <a:lnTo>
                    <a:pt x="449" y="757"/>
                  </a:lnTo>
                  <a:lnTo>
                    <a:pt x="454" y="773"/>
                  </a:lnTo>
                  <a:lnTo>
                    <a:pt x="455" y="782"/>
                  </a:lnTo>
                  <a:lnTo>
                    <a:pt x="455" y="790"/>
                  </a:lnTo>
                  <a:lnTo>
                    <a:pt x="454" y="794"/>
                  </a:lnTo>
                  <a:lnTo>
                    <a:pt x="453" y="797"/>
                  </a:lnTo>
                  <a:lnTo>
                    <a:pt x="451" y="800"/>
                  </a:lnTo>
                  <a:lnTo>
                    <a:pt x="449" y="803"/>
                  </a:lnTo>
                  <a:lnTo>
                    <a:pt x="439" y="810"/>
                  </a:lnTo>
                  <a:lnTo>
                    <a:pt x="428" y="815"/>
                  </a:lnTo>
                  <a:lnTo>
                    <a:pt x="417" y="821"/>
                  </a:lnTo>
                  <a:lnTo>
                    <a:pt x="404" y="826"/>
                  </a:lnTo>
                  <a:lnTo>
                    <a:pt x="392" y="829"/>
                  </a:lnTo>
                  <a:lnTo>
                    <a:pt x="379" y="833"/>
                  </a:lnTo>
                  <a:lnTo>
                    <a:pt x="367" y="834"/>
                  </a:lnTo>
                  <a:lnTo>
                    <a:pt x="355" y="834"/>
                  </a:lnTo>
                  <a:lnTo>
                    <a:pt x="359" y="842"/>
                  </a:lnTo>
                  <a:lnTo>
                    <a:pt x="362" y="849"/>
                  </a:lnTo>
                  <a:lnTo>
                    <a:pt x="367" y="854"/>
                  </a:lnTo>
                  <a:lnTo>
                    <a:pt x="371" y="861"/>
                  </a:lnTo>
                  <a:lnTo>
                    <a:pt x="383" y="871"/>
                  </a:lnTo>
                  <a:lnTo>
                    <a:pt x="393" y="880"/>
                  </a:lnTo>
                  <a:lnTo>
                    <a:pt x="405" y="889"/>
                  </a:lnTo>
                  <a:lnTo>
                    <a:pt x="416" y="900"/>
                  </a:lnTo>
                  <a:lnTo>
                    <a:pt x="427" y="910"/>
                  </a:lnTo>
                  <a:lnTo>
                    <a:pt x="436" y="923"/>
                  </a:lnTo>
                  <a:lnTo>
                    <a:pt x="439" y="929"/>
                  </a:lnTo>
                  <a:lnTo>
                    <a:pt x="441" y="935"/>
                  </a:lnTo>
                  <a:lnTo>
                    <a:pt x="443" y="942"/>
                  </a:lnTo>
                  <a:lnTo>
                    <a:pt x="444" y="949"/>
                  </a:lnTo>
                  <a:lnTo>
                    <a:pt x="445" y="954"/>
                  </a:lnTo>
                  <a:lnTo>
                    <a:pt x="447" y="961"/>
                  </a:lnTo>
                  <a:lnTo>
                    <a:pt x="452" y="967"/>
                  </a:lnTo>
                  <a:lnTo>
                    <a:pt x="458" y="971"/>
                  </a:lnTo>
                  <a:lnTo>
                    <a:pt x="468" y="978"/>
                  </a:lnTo>
                  <a:lnTo>
                    <a:pt x="478" y="984"/>
                  </a:lnTo>
                  <a:lnTo>
                    <a:pt x="490" y="990"/>
                  </a:lnTo>
                  <a:lnTo>
                    <a:pt x="500" y="994"/>
                  </a:lnTo>
                  <a:lnTo>
                    <a:pt x="521" y="1005"/>
                  </a:lnTo>
                  <a:lnTo>
                    <a:pt x="541" y="1016"/>
                  </a:lnTo>
                  <a:lnTo>
                    <a:pt x="559" y="1026"/>
                  </a:lnTo>
                  <a:lnTo>
                    <a:pt x="577" y="1038"/>
                  </a:lnTo>
                  <a:lnTo>
                    <a:pt x="597" y="1048"/>
                  </a:lnTo>
                  <a:lnTo>
                    <a:pt x="616" y="1057"/>
                  </a:lnTo>
                  <a:lnTo>
                    <a:pt x="636" y="1066"/>
                  </a:lnTo>
                  <a:lnTo>
                    <a:pt x="657" y="1072"/>
                  </a:lnTo>
                  <a:lnTo>
                    <a:pt x="668" y="1075"/>
                  </a:lnTo>
                  <a:lnTo>
                    <a:pt x="677" y="1080"/>
                  </a:lnTo>
                  <a:lnTo>
                    <a:pt x="685" y="1085"/>
                  </a:lnTo>
                  <a:lnTo>
                    <a:pt x="692" y="1092"/>
                  </a:lnTo>
                  <a:lnTo>
                    <a:pt x="698" y="1099"/>
                  </a:lnTo>
                  <a:lnTo>
                    <a:pt x="701" y="1107"/>
                  </a:lnTo>
                  <a:lnTo>
                    <a:pt x="704" y="1115"/>
                  </a:lnTo>
                  <a:lnTo>
                    <a:pt x="705" y="1122"/>
                  </a:lnTo>
                  <a:lnTo>
                    <a:pt x="704" y="1130"/>
                  </a:lnTo>
                  <a:lnTo>
                    <a:pt x="701" y="1137"/>
                  </a:lnTo>
                  <a:lnTo>
                    <a:pt x="697" y="1143"/>
                  </a:lnTo>
                  <a:lnTo>
                    <a:pt x="691" y="1149"/>
                  </a:lnTo>
                  <a:lnTo>
                    <a:pt x="683" y="1154"/>
                  </a:lnTo>
                  <a:lnTo>
                    <a:pt x="674" y="1157"/>
                  </a:lnTo>
                  <a:lnTo>
                    <a:pt x="663" y="1158"/>
                  </a:lnTo>
                  <a:lnTo>
                    <a:pt x="650" y="1158"/>
                  </a:lnTo>
                  <a:lnTo>
                    <a:pt x="638" y="1157"/>
                  </a:lnTo>
                  <a:lnTo>
                    <a:pt x="623" y="1153"/>
                  </a:lnTo>
                  <a:lnTo>
                    <a:pt x="609" y="1148"/>
                  </a:lnTo>
                  <a:lnTo>
                    <a:pt x="594" y="1145"/>
                  </a:lnTo>
                  <a:lnTo>
                    <a:pt x="580" y="1141"/>
                  </a:lnTo>
                  <a:lnTo>
                    <a:pt x="566" y="1140"/>
                  </a:lnTo>
                  <a:lnTo>
                    <a:pt x="559" y="1141"/>
                  </a:lnTo>
                  <a:lnTo>
                    <a:pt x="552" y="1143"/>
                  </a:lnTo>
                  <a:lnTo>
                    <a:pt x="545" y="1146"/>
                  </a:lnTo>
                  <a:lnTo>
                    <a:pt x="540" y="1150"/>
                  </a:lnTo>
                  <a:lnTo>
                    <a:pt x="527" y="1162"/>
                  </a:lnTo>
                  <a:lnTo>
                    <a:pt x="517" y="1172"/>
                  </a:lnTo>
                  <a:lnTo>
                    <a:pt x="511" y="1176"/>
                  </a:lnTo>
                  <a:lnTo>
                    <a:pt x="504" y="1180"/>
                  </a:lnTo>
                  <a:lnTo>
                    <a:pt x="496" y="1181"/>
                  </a:lnTo>
                  <a:lnTo>
                    <a:pt x="486" y="1181"/>
                  </a:lnTo>
                  <a:lnTo>
                    <a:pt x="486" y="1173"/>
                  </a:lnTo>
                  <a:lnTo>
                    <a:pt x="485" y="1167"/>
                  </a:lnTo>
                  <a:lnTo>
                    <a:pt x="483" y="1161"/>
                  </a:lnTo>
                  <a:lnTo>
                    <a:pt x="478" y="1156"/>
                  </a:lnTo>
                  <a:lnTo>
                    <a:pt x="474" y="1151"/>
                  </a:lnTo>
                  <a:lnTo>
                    <a:pt x="468" y="1149"/>
                  </a:lnTo>
                  <a:lnTo>
                    <a:pt x="461" y="1147"/>
                  </a:lnTo>
                  <a:lnTo>
                    <a:pt x="454" y="1145"/>
                  </a:lnTo>
                  <a:lnTo>
                    <a:pt x="447" y="1145"/>
                  </a:lnTo>
                  <a:lnTo>
                    <a:pt x="441" y="1145"/>
                  </a:lnTo>
                  <a:lnTo>
                    <a:pt x="434" y="1147"/>
                  </a:lnTo>
                  <a:lnTo>
                    <a:pt x="428" y="1149"/>
                  </a:lnTo>
                  <a:lnTo>
                    <a:pt x="423" y="1153"/>
                  </a:lnTo>
                  <a:lnTo>
                    <a:pt x="419" y="1157"/>
                  </a:lnTo>
                  <a:lnTo>
                    <a:pt x="416" y="1163"/>
                  </a:lnTo>
                  <a:lnTo>
                    <a:pt x="413" y="1170"/>
                  </a:lnTo>
                  <a:lnTo>
                    <a:pt x="411" y="1183"/>
                  </a:lnTo>
                  <a:lnTo>
                    <a:pt x="409" y="1196"/>
                  </a:lnTo>
                  <a:lnTo>
                    <a:pt x="406" y="1202"/>
                  </a:lnTo>
                  <a:lnTo>
                    <a:pt x="403" y="1207"/>
                  </a:lnTo>
                  <a:lnTo>
                    <a:pt x="398" y="1213"/>
                  </a:lnTo>
                  <a:lnTo>
                    <a:pt x="393" y="1216"/>
                  </a:lnTo>
                  <a:lnTo>
                    <a:pt x="379" y="1222"/>
                  </a:lnTo>
                  <a:lnTo>
                    <a:pt x="365" y="1227"/>
                  </a:lnTo>
                  <a:lnTo>
                    <a:pt x="359" y="1229"/>
                  </a:lnTo>
                  <a:lnTo>
                    <a:pt x="353" y="1232"/>
                  </a:lnTo>
                  <a:lnTo>
                    <a:pt x="347" y="1237"/>
                  </a:lnTo>
                  <a:lnTo>
                    <a:pt x="343" y="1243"/>
                  </a:lnTo>
                  <a:lnTo>
                    <a:pt x="335" y="1245"/>
                  </a:lnTo>
                  <a:lnTo>
                    <a:pt x="328" y="1247"/>
                  </a:lnTo>
                  <a:lnTo>
                    <a:pt x="322" y="1252"/>
                  </a:lnTo>
                  <a:lnTo>
                    <a:pt x="316" y="1255"/>
                  </a:lnTo>
                  <a:lnTo>
                    <a:pt x="311" y="1261"/>
                  </a:lnTo>
                  <a:lnTo>
                    <a:pt x="306" y="1265"/>
                  </a:lnTo>
                  <a:lnTo>
                    <a:pt x="302" y="1271"/>
                  </a:lnTo>
                  <a:lnTo>
                    <a:pt x="298" y="1278"/>
                  </a:lnTo>
                  <a:lnTo>
                    <a:pt x="285" y="1303"/>
                  </a:lnTo>
                  <a:lnTo>
                    <a:pt x="271" y="1329"/>
                  </a:lnTo>
                  <a:lnTo>
                    <a:pt x="267" y="1335"/>
                  </a:lnTo>
                  <a:lnTo>
                    <a:pt x="263" y="1339"/>
                  </a:lnTo>
                  <a:lnTo>
                    <a:pt x="258" y="1344"/>
                  </a:lnTo>
                  <a:lnTo>
                    <a:pt x="253" y="1347"/>
                  </a:lnTo>
                  <a:lnTo>
                    <a:pt x="241" y="1354"/>
                  </a:lnTo>
                  <a:lnTo>
                    <a:pt x="230" y="1360"/>
                  </a:lnTo>
                  <a:lnTo>
                    <a:pt x="204" y="1369"/>
                  </a:lnTo>
                  <a:lnTo>
                    <a:pt x="181" y="1379"/>
                  </a:lnTo>
                  <a:lnTo>
                    <a:pt x="152" y="1397"/>
                  </a:lnTo>
                  <a:lnTo>
                    <a:pt x="129" y="1414"/>
                  </a:lnTo>
                  <a:lnTo>
                    <a:pt x="117" y="1422"/>
                  </a:lnTo>
                  <a:lnTo>
                    <a:pt x="104" y="1429"/>
                  </a:lnTo>
                  <a:lnTo>
                    <a:pt x="89" y="1435"/>
                  </a:lnTo>
                  <a:lnTo>
                    <a:pt x="73" y="1441"/>
                  </a:lnTo>
                  <a:lnTo>
                    <a:pt x="66" y="1443"/>
                  </a:lnTo>
                  <a:lnTo>
                    <a:pt x="59" y="1444"/>
                  </a:lnTo>
                  <a:lnTo>
                    <a:pt x="53" y="1447"/>
                  </a:lnTo>
                  <a:lnTo>
                    <a:pt x="48" y="1451"/>
                  </a:lnTo>
                  <a:lnTo>
                    <a:pt x="39" y="1459"/>
                  </a:lnTo>
                  <a:lnTo>
                    <a:pt x="31" y="1469"/>
                  </a:lnTo>
                  <a:lnTo>
                    <a:pt x="25" y="1481"/>
                  </a:lnTo>
                  <a:lnTo>
                    <a:pt x="19" y="1492"/>
                  </a:lnTo>
                  <a:lnTo>
                    <a:pt x="15" y="1504"/>
                  </a:lnTo>
                  <a:lnTo>
                    <a:pt x="10" y="1517"/>
                  </a:lnTo>
                  <a:lnTo>
                    <a:pt x="6" y="1534"/>
                  </a:lnTo>
                  <a:lnTo>
                    <a:pt x="2" y="1551"/>
                  </a:lnTo>
                  <a:lnTo>
                    <a:pt x="0" y="1567"/>
                  </a:lnTo>
                  <a:lnTo>
                    <a:pt x="0" y="1583"/>
                  </a:lnTo>
                  <a:lnTo>
                    <a:pt x="1" y="1599"/>
                  </a:lnTo>
                  <a:lnTo>
                    <a:pt x="4" y="1615"/>
                  </a:lnTo>
                  <a:lnTo>
                    <a:pt x="9" y="1631"/>
                  </a:lnTo>
                  <a:lnTo>
                    <a:pt x="16" y="1647"/>
                  </a:lnTo>
                  <a:lnTo>
                    <a:pt x="22" y="1662"/>
                  </a:lnTo>
                  <a:lnTo>
                    <a:pt x="25" y="1676"/>
                  </a:lnTo>
                  <a:lnTo>
                    <a:pt x="28" y="1692"/>
                  </a:lnTo>
                  <a:lnTo>
                    <a:pt x="31" y="1706"/>
                  </a:lnTo>
                  <a:lnTo>
                    <a:pt x="35" y="1721"/>
                  </a:lnTo>
                  <a:lnTo>
                    <a:pt x="41" y="1733"/>
                  </a:lnTo>
                  <a:lnTo>
                    <a:pt x="45" y="1740"/>
                  </a:lnTo>
                  <a:lnTo>
                    <a:pt x="50" y="1746"/>
                  </a:lnTo>
                  <a:lnTo>
                    <a:pt x="57" y="1752"/>
                  </a:lnTo>
                  <a:lnTo>
                    <a:pt x="64" y="1757"/>
                  </a:lnTo>
                  <a:lnTo>
                    <a:pt x="77" y="1766"/>
                  </a:lnTo>
                  <a:lnTo>
                    <a:pt x="89" y="1775"/>
                  </a:lnTo>
                  <a:lnTo>
                    <a:pt x="99" y="1785"/>
                  </a:lnTo>
                  <a:lnTo>
                    <a:pt x="108" y="1795"/>
                  </a:lnTo>
                  <a:lnTo>
                    <a:pt x="111" y="1800"/>
                  </a:lnTo>
                  <a:lnTo>
                    <a:pt x="115" y="1806"/>
                  </a:lnTo>
                  <a:lnTo>
                    <a:pt x="118" y="1813"/>
                  </a:lnTo>
                  <a:lnTo>
                    <a:pt x="121" y="1820"/>
                  </a:lnTo>
                  <a:lnTo>
                    <a:pt x="122" y="1827"/>
                  </a:lnTo>
                  <a:lnTo>
                    <a:pt x="123" y="1835"/>
                  </a:lnTo>
                  <a:lnTo>
                    <a:pt x="124" y="1843"/>
                  </a:lnTo>
                  <a:lnTo>
                    <a:pt x="124" y="1852"/>
                  </a:lnTo>
                  <a:lnTo>
                    <a:pt x="124" y="1859"/>
                  </a:lnTo>
                  <a:lnTo>
                    <a:pt x="123" y="1865"/>
                  </a:lnTo>
                  <a:lnTo>
                    <a:pt x="121" y="1872"/>
                  </a:lnTo>
                  <a:lnTo>
                    <a:pt x="118" y="1878"/>
                  </a:lnTo>
                  <a:lnTo>
                    <a:pt x="115" y="1884"/>
                  </a:lnTo>
                  <a:lnTo>
                    <a:pt x="111" y="1888"/>
                  </a:lnTo>
                  <a:lnTo>
                    <a:pt x="108" y="1893"/>
                  </a:lnTo>
                  <a:lnTo>
                    <a:pt x="104" y="1896"/>
                  </a:lnTo>
                  <a:lnTo>
                    <a:pt x="93" y="1903"/>
                  </a:lnTo>
                  <a:lnTo>
                    <a:pt x="82" y="1909"/>
                  </a:lnTo>
                  <a:lnTo>
                    <a:pt x="69" y="1912"/>
                  </a:lnTo>
                  <a:lnTo>
                    <a:pt x="56" y="1914"/>
                  </a:lnTo>
                  <a:lnTo>
                    <a:pt x="56" y="1918"/>
                  </a:lnTo>
                  <a:lnTo>
                    <a:pt x="56" y="1921"/>
                  </a:lnTo>
                  <a:lnTo>
                    <a:pt x="72" y="1925"/>
                  </a:lnTo>
                  <a:lnTo>
                    <a:pt x="86" y="1928"/>
                  </a:lnTo>
                  <a:lnTo>
                    <a:pt x="99" y="1931"/>
                  </a:lnTo>
                  <a:lnTo>
                    <a:pt x="108" y="1935"/>
                  </a:lnTo>
                  <a:lnTo>
                    <a:pt x="116" y="1939"/>
                  </a:lnTo>
                  <a:lnTo>
                    <a:pt x="124" y="1944"/>
                  </a:lnTo>
                  <a:lnTo>
                    <a:pt x="132" y="1946"/>
                  </a:lnTo>
                  <a:lnTo>
                    <a:pt x="141" y="1950"/>
                  </a:lnTo>
                  <a:lnTo>
                    <a:pt x="159" y="1953"/>
                  </a:lnTo>
                  <a:lnTo>
                    <a:pt x="178" y="1955"/>
                  </a:lnTo>
                  <a:lnTo>
                    <a:pt x="198" y="1957"/>
                  </a:lnTo>
                  <a:lnTo>
                    <a:pt x="217" y="1958"/>
                  </a:lnTo>
                  <a:lnTo>
                    <a:pt x="237" y="1957"/>
                  </a:lnTo>
                  <a:lnTo>
                    <a:pt x="257" y="1957"/>
                  </a:lnTo>
                  <a:lnTo>
                    <a:pt x="270" y="1955"/>
                  </a:lnTo>
                  <a:lnTo>
                    <a:pt x="282" y="1955"/>
                  </a:lnTo>
                  <a:lnTo>
                    <a:pt x="295" y="1955"/>
                  </a:lnTo>
                  <a:lnTo>
                    <a:pt x="306" y="1955"/>
                  </a:lnTo>
                  <a:lnTo>
                    <a:pt x="327" y="1957"/>
                  </a:lnTo>
                  <a:lnTo>
                    <a:pt x="346" y="1957"/>
                  </a:lnTo>
                  <a:lnTo>
                    <a:pt x="354" y="1957"/>
                  </a:lnTo>
                  <a:lnTo>
                    <a:pt x="362" y="1955"/>
                  </a:lnTo>
                  <a:lnTo>
                    <a:pt x="369" y="1954"/>
                  </a:lnTo>
                  <a:lnTo>
                    <a:pt x="376" y="1953"/>
                  </a:lnTo>
                  <a:lnTo>
                    <a:pt x="381" y="1950"/>
                  </a:lnTo>
                  <a:lnTo>
                    <a:pt x="386" y="1946"/>
                  </a:lnTo>
                  <a:lnTo>
                    <a:pt x="390" y="1942"/>
                  </a:lnTo>
                  <a:lnTo>
                    <a:pt x="394" y="1936"/>
                  </a:lnTo>
                  <a:lnTo>
                    <a:pt x="397" y="1929"/>
                  </a:lnTo>
                  <a:lnTo>
                    <a:pt x="400" y="1921"/>
                  </a:lnTo>
                  <a:lnTo>
                    <a:pt x="402" y="1911"/>
                  </a:lnTo>
                  <a:lnTo>
                    <a:pt x="403" y="1900"/>
                  </a:lnTo>
                  <a:lnTo>
                    <a:pt x="411" y="1900"/>
                  </a:lnTo>
                  <a:lnTo>
                    <a:pt x="419" y="1901"/>
                  </a:lnTo>
                  <a:lnTo>
                    <a:pt x="427" y="1902"/>
                  </a:lnTo>
                  <a:lnTo>
                    <a:pt x="434" y="1905"/>
                  </a:lnTo>
                  <a:lnTo>
                    <a:pt x="439" y="1908"/>
                  </a:lnTo>
                  <a:lnTo>
                    <a:pt x="445" y="1911"/>
                  </a:lnTo>
                  <a:lnTo>
                    <a:pt x="450" y="1916"/>
                  </a:lnTo>
                  <a:lnTo>
                    <a:pt x="454" y="1920"/>
                  </a:lnTo>
                  <a:lnTo>
                    <a:pt x="462" y="1931"/>
                  </a:lnTo>
                  <a:lnTo>
                    <a:pt x="470" y="1943"/>
                  </a:lnTo>
                  <a:lnTo>
                    <a:pt x="477" y="1955"/>
                  </a:lnTo>
                  <a:lnTo>
                    <a:pt x="483" y="1968"/>
                  </a:lnTo>
                  <a:lnTo>
                    <a:pt x="487" y="1975"/>
                  </a:lnTo>
                  <a:lnTo>
                    <a:pt x="493" y="1978"/>
                  </a:lnTo>
                  <a:lnTo>
                    <a:pt x="498" y="1982"/>
                  </a:lnTo>
                  <a:lnTo>
                    <a:pt x="503" y="1983"/>
                  </a:lnTo>
                  <a:lnTo>
                    <a:pt x="509" y="1983"/>
                  </a:lnTo>
                  <a:lnTo>
                    <a:pt x="516" y="1982"/>
                  </a:lnTo>
                  <a:lnTo>
                    <a:pt x="521" y="1979"/>
                  </a:lnTo>
                  <a:lnTo>
                    <a:pt x="528" y="1976"/>
                  </a:lnTo>
                  <a:lnTo>
                    <a:pt x="553" y="1961"/>
                  </a:lnTo>
                  <a:lnTo>
                    <a:pt x="576" y="1950"/>
                  </a:lnTo>
                  <a:lnTo>
                    <a:pt x="585" y="1949"/>
                  </a:lnTo>
                  <a:lnTo>
                    <a:pt x="593" y="1949"/>
                  </a:lnTo>
                  <a:lnTo>
                    <a:pt x="600" y="1950"/>
                  </a:lnTo>
                  <a:lnTo>
                    <a:pt x="606" y="1952"/>
                  </a:lnTo>
                  <a:lnTo>
                    <a:pt x="609" y="1957"/>
                  </a:lnTo>
                  <a:lnTo>
                    <a:pt x="614" y="1961"/>
                  </a:lnTo>
                  <a:lnTo>
                    <a:pt x="616" y="1967"/>
                  </a:lnTo>
                  <a:lnTo>
                    <a:pt x="618" y="1972"/>
                  </a:lnTo>
                  <a:lnTo>
                    <a:pt x="622" y="2002"/>
                  </a:lnTo>
                  <a:lnTo>
                    <a:pt x="624" y="2028"/>
                  </a:lnTo>
                  <a:lnTo>
                    <a:pt x="626" y="2038"/>
                  </a:lnTo>
                  <a:lnTo>
                    <a:pt x="630" y="2048"/>
                  </a:lnTo>
                  <a:lnTo>
                    <a:pt x="635" y="2054"/>
                  </a:lnTo>
                  <a:lnTo>
                    <a:pt x="642" y="2061"/>
                  </a:lnTo>
                  <a:lnTo>
                    <a:pt x="649" y="2067"/>
                  </a:lnTo>
                  <a:lnTo>
                    <a:pt x="657" y="2072"/>
                  </a:lnTo>
                  <a:lnTo>
                    <a:pt x="666" y="2075"/>
                  </a:lnTo>
                  <a:lnTo>
                    <a:pt x="676" y="2078"/>
                  </a:lnTo>
                  <a:lnTo>
                    <a:pt x="697" y="2083"/>
                  </a:lnTo>
                  <a:lnTo>
                    <a:pt x="718" y="2084"/>
                  </a:lnTo>
                  <a:lnTo>
                    <a:pt x="739" y="2084"/>
                  </a:lnTo>
                  <a:lnTo>
                    <a:pt x="756" y="2084"/>
                  </a:lnTo>
                  <a:lnTo>
                    <a:pt x="759" y="2070"/>
                  </a:lnTo>
                  <a:lnTo>
                    <a:pt x="761" y="2057"/>
                  </a:lnTo>
                  <a:lnTo>
                    <a:pt x="761" y="2042"/>
                  </a:lnTo>
                  <a:lnTo>
                    <a:pt x="761" y="2028"/>
                  </a:lnTo>
                  <a:lnTo>
                    <a:pt x="769" y="2028"/>
                  </a:lnTo>
                  <a:lnTo>
                    <a:pt x="775" y="2028"/>
                  </a:lnTo>
                  <a:lnTo>
                    <a:pt x="791" y="2028"/>
                  </a:lnTo>
                  <a:lnTo>
                    <a:pt x="806" y="2026"/>
                  </a:lnTo>
                  <a:lnTo>
                    <a:pt x="813" y="2024"/>
                  </a:lnTo>
                  <a:lnTo>
                    <a:pt x="819" y="2020"/>
                  </a:lnTo>
                  <a:lnTo>
                    <a:pt x="824" y="2016"/>
                  </a:lnTo>
                  <a:lnTo>
                    <a:pt x="829" y="2009"/>
                  </a:lnTo>
                  <a:lnTo>
                    <a:pt x="837" y="1993"/>
                  </a:lnTo>
                  <a:lnTo>
                    <a:pt x="841" y="1977"/>
                  </a:lnTo>
                  <a:lnTo>
                    <a:pt x="845" y="1970"/>
                  </a:lnTo>
                  <a:lnTo>
                    <a:pt x="851" y="1964"/>
                  </a:lnTo>
                  <a:lnTo>
                    <a:pt x="854" y="1962"/>
                  </a:lnTo>
                  <a:lnTo>
                    <a:pt x="858" y="1961"/>
                  </a:lnTo>
                  <a:lnTo>
                    <a:pt x="863" y="1959"/>
                  </a:lnTo>
                  <a:lnTo>
                    <a:pt x="869" y="1958"/>
                  </a:lnTo>
                  <a:lnTo>
                    <a:pt x="877" y="1958"/>
                  </a:lnTo>
                  <a:lnTo>
                    <a:pt x="884" y="1959"/>
                  </a:lnTo>
                  <a:lnTo>
                    <a:pt x="890" y="1961"/>
                  </a:lnTo>
                  <a:lnTo>
                    <a:pt x="896" y="1964"/>
                  </a:lnTo>
                  <a:lnTo>
                    <a:pt x="901" y="1969"/>
                  </a:lnTo>
                  <a:lnTo>
                    <a:pt x="905" y="1975"/>
                  </a:lnTo>
                  <a:lnTo>
                    <a:pt x="910" y="1980"/>
                  </a:lnTo>
                  <a:lnTo>
                    <a:pt x="914" y="1987"/>
                  </a:lnTo>
                  <a:lnTo>
                    <a:pt x="922" y="2001"/>
                  </a:lnTo>
                  <a:lnTo>
                    <a:pt x="931" y="2015"/>
                  </a:lnTo>
                  <a:lnTo>
                    <a:pt x="937" y="2020"/>
                  </a:lnTo>
                  <a:lnTo>
                    <a:pt x="943" y="2026"/>
                  </a:lnTo>
                  <a:lnTo>
                    <a:pt x="948" y="2031"/>
                  </a:lnTo>
                  <a:lnTo>
                    <a:pt x="955" y="2034"/>
                  </a:lnTo>
                  <a:lnTo>
                    <a:pt x="966" y="2038"/>
                  </a:lnTo>
                  <a:lnTo>
                    <a:pt x="978" y="2043"/>
                  </a:lnTo>
                  <a:lnTo>
                    <a:pt x="984" y="2044"/>
                  </a:lnTo>
                  <a:lnTo>
                    <a:pt x="989" y="2045"/>
                  </a:lnTo>
                  <a:lnTo>
                    <a:pt x="995" y="2044"/>
                  </a:lnTo>
                  <a:lnTo>
                    <a:pt x="1002" y="2043"/>
                  </a:lnTo>
                  <a:lnTo>
                    <a:pt x="1018" y="2027"/>
                  </a:lnTo>
                  <a:lnTo>
                    <a:pt x="1035" y="2009"/>
                  </a:lnTo>
                  <a:lnTo>
                    <a:pt x="1060" y="2005"/>
                  </a:lnTo>
                  <a:lnTo>
                    <a:pt x="1089" y="2002"/>
                  </a:lnTo>
                  <a:lnTo>
                    <a:pt x="1094" y="2000"/>
                  </a:lnTo>
                  <a:lnTo>
                    <a:pt x="1100" y="1997"/>
                  </a:lnTo>
                  <a:lnTo>
                    <a:pt x="1106" y="1995"/>
                  </a:lnTo>
                  <a:lnTo>
                    <a:pt x="1109" y="1991"/>
                  </a:lnTo>
                  <a:lnTo>
                    <a:pt x="1112" y="1986"/>
                  </a:lnTo>
                  <a:lnTo>
                    <a:pt x="1115" y="1980"/>
                  </a:lnTo>
                  <a:lnTo>
                    <a:pt x="1116" y="1974"/>
                  </a:lnTo>
                  <a:lnTo>
                    <a:pt x="1115" y="1966"/>
                  </a:lnTo>
                  <a:lnTo>
                    <a:pt x="1124" y="1960"/>
                  </a:lnTo>
                  <a:lnTo>
                    <a:pt x="1132" y="1957"/>
                  </a:lnTo>
                  <a:lnTo>
                    <a:pt x="1140" y="1953"/>
                  </a:lnTo>
                  <a:lnTo>
                    <a:pt x="1149" y="1951"/>
                  </a:lnTo>
                  <a:lnTo>
                    <a:pt x="1166" y="1947"/>
                  </a:lnTo>
                  <a:lnTo>
                    <a:pt x="1183" y="1946"/>
                  </a:lnTo>
                  <a:lnTo>
                    <a:pt x="1200" y="1945"/>
                  </a:lnTo>
                  <a:lnTo>
                    <a:pt x="1217" y="1945"/>
                  </a:lnTo>
                  <a:lnTo>
                    <a:pt x="1235" y="1943"/>
                  </a:lnTo>
                  <a:lnTo>
                    <a:pt x="1252" y="1939"/>
                  </a:lnTo>
                  <a:lnTo>
                    <a:pt x="1257" y="1938"/>
                  </a:lnTo>
                  <a:lnTo>
                    <a:pt x="1260" y="1935"/>
                  </a:lnTo>
                  <a:lnTo>
                    <a:pt x="1264" y="1930"/>
                  </a:lnTo>
                  <a:lnTo>
                    <a:pt x="1266" y="1926"/>
                  </a:lnTo>
                  <a:lnTo>
                    <a:pt x="1271" y="1916"/>
                  </a:lnTo>
                  <a:lnTo>
                    <a:pt x="1273" y="1906"/>
                  </a:lnTo>
                  <a:lnTo>
                    <a:pt x="1275" y="1901"/>
                  </a:lnTo>
                  <a:lnTo>
                    <a:pt x="1278" y="1896"/>
                  </a:lnTo>
                  <a:lnTo>
                    <a:pt x="1280" y="1894"/>
                  </a:lnTo>
                  <a:lnTo>
                    <a:pt x="1282" y="1892"/>
                  </a:lnTo>
                  <a:lnTo>
                    <a:pt x="1291" y="1889"/>
                  </a:lnTo>
                  <a:lnTo>
                    <a:pt x="1303" y="1887"/>
                  </a:lnTo>
                  <a:lnTo>
                    <a:pt x="1313" y="1886"/>
                  </a:lnTo>
                  <a:lnTo>
                    <a:pt x="1321" y="1882"/>
                  </a:lnTo>
                  <a:lnTo>
                    <a:pt x="1324" y="1880"/>
                  </a:lnTo>
                  <a:lnTo>
                    <a:pt x="1327" y="1877"/>
                  </a:lnTo>
                  <a:lnTo>
                    <a:pt x="1329" y="1872"/>
                  </a:lnTo>
                  <a:lnTo>
                    <a:pt x="1330" y="1868"/>
                  </a:lnTo>
                  <a:lnTo>
                    <a:pt x="1332" y="1854"/>
                  </a:lnTo>
                  <a:lnTo>
                    <a:pt x="1332" y="1839"/>
                  </a:lnTo>
                  <a:lnTo>
                    <a:pt x="1333" y="1834"/>
                  </a:lnTo>
                  <a:lnTo>
                    <a:pt x="1334" y="1828"/>
                  </a:lnTo>
                  <a:lnTo>
                    <a:pt x="1338" y="1824"/>
                  </a:lnTo>
                  <a:lnTo>
                    <a:pt x="1341" y="1821"/>
                  </a:lnTo>
                  <a:lnTo>
                    <a:pt x="1345" y="1818"/>
                  </a:lnTo>
                  <a:lnTo>
                    <a:pt x="1348" y="1814"/>
                  </a:lnTo>
                  <a:lnTo>
                    <a:pt x="1352" y="1810"/>
                  </a:lnTo>
                  <a:lnTo>
                    <a:pt x="1355" y="1805"/>
                  </a:lnTo>
                  <a:lnTo>
                    <a:pt x="1356" y="1797"/>
                  </a:lnTo>
                  <a:lnTo>
                    <a:pt x="1356" y="1790"/>
                  </a:lnTo>
                  <a:lnTo>
                    <a:pt x="1355" y="1783"/>
                  </a:lnTo>
                  <a:lnTo>
                    <a:pt x="1355" y="1775"/>
                  </a:lnTo>
                  <a:lnTo>
                    <a:pt x="1354" y="1769"/>
                  </a:lnTo>
                  <a:lnTo>
                    <a:pt x="1356" y="1763"/>
                  </a:lnTo>
                  <a:lnTo>
                    <a:pt x="1357" y="1760"/>
                  </a:lnTo>
                  <a:lnTo>
                    <a:pt x="1358" y="1756"/>
                  </a:lnTo>
                  <a:lnTo>
                    <a:pt x="1362" y="1754"/>
                  </a:lnTo>
                  <a:lnTo>
                    <a:pt x="1365" y="1752"/>
                  </a:lnTo>
                  <a:lnTo>
                    <a:pt x="1372" y="1748"/>
                  </a:lnTo>
                  <a:lnTo>
                    <a:pt x="1380" y="1747"/>
                  </a:lnTo>
                  <a:lnTo>
                    <a:pt x="1388" y="1747"/>
                  </a:lnTo>
                  <a:lnTo>
                    <a:pt x="1396" y="1747"/>
                  </a:lnTo>
                  <a:lnTo>
                    <a:pt x="1413" y="1750"/>
                  </a:lnTo>
                  <a:lnTo>
                    <a:pt x="1429" y="1752"/>
                  </a:lnTo>
                  <a:lnTo>
                    <a:pt x="1429" y="1756"/>
                  </a:lnTo>
                  <a:lnTo>
                    <a:pt x="1430" y="1761"/>
                  </a:lnTo>
                  <a:lnTo>
                    <a:pt x="1431" y="1764"/>
                  </a:lnTo>
                  <a:lnTo>
                    <a:pt x="1434" y="1767"/>
                  </a:lnTo>
                  <a:lnTo>
                    <a:pt x="1438" y="1772"/>
                  </a:lnTo>
                  <a:lnTo>
                    <a:pt x="1444" y="1775"/>
                  </a:lnTo>
                  <a:lnTo>
                    <a:pt x="1452" y="1777"/>
                  </a:lnTo>
                  <a:lnTo>
                    <a:pt x="1460" y="1778"/>
                  </a:lnTo>
                  <a:lnTo>
                    <a:pt x="1469" y="1777"/>
                  </a:lnTo>
                  <a:lnTo>
                    <a:pt x="1479" y="1775"/>
                  </a:lnTo>
                  <a:lnTo>
                    <a:pt x="1518" y="1765"/>
                  </a:lnTo>
                  <a:lnTo>
                    <a:pt x="1545" y="1758"/>
                  </a:lnTo>
                  <a:lnTo>
                    <a:pt x="1550" y="1763"/>
                  </a:lnTo>
                  <a:lnTo>
                    <a:pt x="1553" y="1765"/>
                  </a:lnTo>
                  <a:lnTo>
                    <a:pt x="1555" y="1773"/>
                  </a:lnTo>
                  <a:lnTo>
                    <a:pt x="1559" y="1780"/>
                  </a:lnTo>
                  <a:lnTo>
                    <a:pt x="1563" y="1786"/>
                  </a:lnTo>
                  <a:lnTo>
                    <a:pt x="1568" y="1790"/>
                  </a:lnTo>
                  <a:lnTo>
                    <a:pt x="1579" y="1798"/>
                  </a:lnTo>
                  <a:lnTo>
                    <a:pt x="1592" y="1808"/>
                  </a:lnTo>
                  <a:lnTo>
                    <a:pt x="1595" y="1812"/>
                  </a:lnTo>
                  <a:lnTo>
                    <a:pt x="1599" y="1816"/>
                  </a:lnTo>
                  <a:lnTo>
                    <a:pt x="1601" y="1821"/>
                  </a:lnTo>
                  <a:lnTo>
                    <a:pt x="1602" y="1827"/>
                  </a:lnTo>
                  <a:lnTo>
                    <a:pt x="1603" y="1837"/>
                  </a:lnTo>
                  <a:lnTo>
                    <a:pt x="1604" y="1848"/>
                  </a:lnTo>
                  <a:lnTo>
                    <a:pt x="1602" y="1871"/>
                  </a:lnTo>
                  <a:lnTo>
                    <a:pt x="1601" y="1892"/>
                  </a:lnTo>
                  <a:lnTo>
                    <a:pt x="1611" y="1893"/>
                  </a:lnTo>
                  <a:lnTo>
                    <a:pt x="1623" y="1893"/>
                  </a:lnTo>
                  <a:lnTo>
                    <a:pt x="1633" y="1890"/>
                  </a:lnTo>
                  <a:lnTo>
                    <a:pt x="1643" y="1887"/>
                  </a:lnTo>
                  <a:lnTo>
                    <a:pt x="1652" y="1884"/>
                  </a:lnTo>
                  <a:lnTo>
                    <a:pt x="1660" y="1881"/>
                  </a:lnTo>
                  <a:lnTo>
                    <a:pt x="1668" y="1880"/>
                  </a:lnTo>
                  <a:lnTo>
                    <a:pt x="1675" y="1881"/>
                  </a:lnTo>
                  <a:lnTo>
                    <a:pt x="1678" y="1882"/>
                  </a:lnTo>
                  <a:lnTo>
                    <a:pt x="1681" y="1885"/>
                  </a:lnTo>
                  <a:lnTo>
                    <a:pt x="1683" y="1888"/>
                  </a:lnTo>
                  <a:lnTo>
                    <a:pt x="1685" y="1892"/>
                  </a:lnTo>
                  <a:lnTo>
                    <a:pt x="1687" y="1897"/>
                  </a:lnTo>
                  <a:lnTo>
                    <a:pt x="1689" y="1903"/>
                  </a:lnTo>
                  <a:lnTo>
                    <a:pt x="1690" y="1910"/>
                  </a:lnTo>
                  <a:lnTo>
                    <a:pt x="1691" y="1918"/>
                  </a:lnTo>
                  <a:lnTo>
                    <a:pt x="1690" y="1934"/>
                  </a:lnTo>
                  <a:lnTo>
                    <a:pt x="1689" y="1951"/>
                  </a:lnTo>
                  <a:lnTo>
                    <a:pt x="1689" y="1960"/>
                  </a:lnTo>
                  <a:lnTo>
                    <a:pt x="1689" y="1969"/>
                  </a:lnTo>
                  <a:lnTo>
                    <a:pt x="1690" y="1972"/>
                  </a:lnTo>
                  <a:lnTo>
                    <a:pt x="1692" y="1976"/>
                  </a:lnTo>
                  <a:lnTo>
                    <a:pt x="1693" y="1979"/>
                  </a:lnTo>
                  <a:lnTo>
                    <a:pt x="1697" y="1982"/>
                  </a:lnTo>
                  <a:lnTo>
                    <a:pt x="1701" y="1986"/>
                  </a:lnTo>
                  <a:lnTo>
                    <a:pt x="1708" y="1987"/>
                  </a:lnTo>
                  <a:lnTo>
                    <a:pt x="1715" y="1987"/>
                  </a:lnTo>
                  <a:lnTo>
                    <a:pt x="1722" y="1987"/>
                  </a:lnTo>
                  <a:lnTo>
                    <a:pt x="1731" y="1986"/>
                  </a:lnTo>
                  <a:lnTo>
                    <a:pt x="1739" y="1987"/>
                  </a:lnTo>
                  <a:lnTo>
                    <a:pt x="1742" y="1990"/>
                  </a:lnTo>
                  <a:lnTo>
                    <a:pt x="1746" y="1993"/>
                  </a:lnTo>
                  <a:lnTo>
                    <a:pt x="1748" y="1997"/>
                  </a:lnTo>
                  <a:lnTo>
                    <a:pt x="1749" y="2003"/>
                  </a:lnTo>
                  <a:lnTo>
                    <a:pt x="1759" y="2004"/>
                  </a:lnTo>
                  <a:lnTo>
                    <a:pt x="1767" y="2003"/>
                  </a:lnTo>
                  <a:lnTo>
                    <a:pt x="1774" y="2002"/>
                  </a:lnTo>
                  <a:lnTo>
                    <a:pt x="1780" y="1997"/>
                  </a:lnTo>
                  <a:lnTo>
                    <a:pt x="1784" y="1993"/>
                  </a:lnTo>
                  <a:lnTo>
                    <a:pt x="1788" y="1987"/>
                  </a:lnTo>
                  <a:lnTo>
                    <a:pt x="1791" y="1982"/>
                  </a:lnTo>
                  <a:lnTo>
                    <a:pt x="1792" y="1974"/>
                  </a:lnTo>
                  <a:lnTo>
                    <a:pt x="1797" y="1942"/>
                  </a:lnTo>
                  <a:lnTo>
                    <a:pt x="1804" y="1912"/>
                  </a:lnTo>
                  <a:lnTo>
                    <a:pt x="1806" y="1908"/>
                  </a:lnTo>
                  <a:lnTo>
                    <a:pt x="1808" y="1904"/>
                  </a:lnTo>
                  <a:lnTo>
                    <a:pt x="1812" y="1902"/>
                  </a:lnTo>
                  <a:lnTo>
                    <a:pt x="1816" y="1900"/>
                  </a:lnTo>
                  <a:lnTo>
                    <a:pt x="1823" y="1895"/>
                  </a:lnTo>
                  <a:lnTo>
                    <a:pt x="1830" y="1889"/>
                  </a:lnTo>
                  <a:lnTo>
                    <a:pt x="1832" y="1886"/>
                  </a:lnTo>
                  <a:lnTo>
                    <a:pt x="1833" y="1882"/>
                  </a:lnTo>
                  <a:lnTo>
                    <a:pt x="1833" y="1878"/>
                  </a:lnTo>
                  <a:lnTo>
                    <a:pt x="1833" y="1873"/>
                  </a:lnTo>
                  <a:lnTo>
                    <a:pt x="1834" y="1870"/>
                  </a:lnTo>
                  <a:lnTo>
                    <a:pt x="1836" y="1865"/>
                  </a:lnTo>
                  <a:lnTo>
                    <a:pt x="1838" y="1862"/>
                  </a:lnTo>
                  <a:lnTo>
                    <a:pt x="1840" y="1859"/>
                  </a:lnTo>
                  <a:lnTo>
                    <a:pt x="1846" y="1856"/>
                  </a:lnTo>
                  <a:lnTo>
                    <a:pt x="1849" y="1854"/>
                  </a:lnTo>
                  <a:lnTo>
                    <a:pt x="1854" y="1853"/>
                  </a:lnTo>
                  <a:lnTo>
                    <a:pt x="1857" y="1854"/>
                  </a:lnTo>
                  <a:lnTo>
                    <a:pt x="1862" y="1855"/>
                  </a:lnTo>
                  <a:lnTo>
                    <a:pt x="1864" y="1857"/>
                  </a:lnTo>
                  <a:lnTo>
                    <a:pt x="1867" y="1860"/>
                  </a:lnTo>
                  <a:lnTo>
                    <a:pt x="1870" y="1863"/>
                  </a:lnTo>
                  <a:lnTo>
                    <a:pt x="1874" y="1871"/>
                  </a:lnTo>
                  <a:lnTo>
                    <a:pt x="1878" y="1880"/>
                  </a:lnTo>
                  <a:lnTo>
                    <a:pt x="1879" y="1888"/>
                  </a:lnTo>
                  <a:lnTo>
                    <a:pt x="1880" y="1897"/>
                  </a:lnTo>
                  <a:lnTo>
                    <a:pt x="1886" y="1897"/>
                  </a:lnTo>
                  <a:lnTo>
                    <a:pt x="1892" y="1897"/>
                  </a:lnTo>
                  <a:lnTo>
                    <a:pt x="1898" y="1896"/>
                  </a:lnTo>
                  <a:lnTo>
                    <a:pt x="1904" y="1895"/>
                  </a:lnTo>
                  <a:lnTo>
                    <a:pt x="1911" y="1893"/>
                  </a:lnTo>
                  <a:lnTo>
                    <a:pt x="1916" y="1890"/>
                  </a:lnTo>
                  <a:lnTo>
                    <a:pt x="1922" y="1887"/>
                  </a:lnTo>
                  <a:lnTo>
                    <a:pt x="1928" y="1882"/>
                  </a:lnTo>
                  <a:lnTo>
                    <a:pt x="1932" y="1879"/>
                  </a:lnTo>
                  <a:lnTo>
                    <a:pt x="1937" y="1873"/>
                  </a:lnTo>
                  <a:lnTo>
                    <a:pt x="1941" y="1869"/>
                  </a:lnTo>
                  <a:lnTo>
                    <a:pt x="1945" y="1863"/>
                  </a:lnTo>
                  <a:lnTo>
                    <a:pt x="1947" y="1859"/>
                  </a:lnTo>
                  <a:lnTo>
                    <a:pt x="1949" y="1853"/>
                  </a:lnTo>
                  <a:lnTo>
                    <a:pt x="1951" y="1847"/>
                  </a:lnTo>
                  <a:lnTo>
                    <a:pt x="1952" y="1840"/>
                  </a:lnTo>
                  <a:lnTo>
                    <a:pt x="1956" y="1843"/>
                  </a:lnTo>
                  <a:lnTo>
                    <a:pt x="1962" y="1845"/>
                  </a:lnTo>
                  <a:lnTo>
                    <a:pt x="1966" y="1847"/>
                  </a:lnTo>
                  <a:lnTo>
                    <a:pt x="1972" y="1852"/>
                  </a:lnTo>
                  <a:lnTo>
                    <a:pt x="1981" y="1860"/>
                  </a:lnTo>
                  <a:lnTo>
                    <a:pt x="1990" y="1869"/>
                  </a:lnTo>
                  <a:lnTo>
                    <a:pt x="1995" y="1873"/>
                  </a:lnTo>
                  <a:lnTo>
                    <a:pt x="1999" y="1877"/>
                  </a:lnTo>
                  <a:lnTo>
                    <a:pt x="2005" y="1880"/>
                  </a:lnTo>
                  <a:lnTo>
                    <a:pt x="2010" y="1882"/>
                  </a:lnTo>
                  <a:lnTo>
                    <a:pt x="2015" y="1884"/>
                  </a:lnTo>
                  <a:lnTo>
                    <a:pt x="2021" y="1885"/>
                  </a:lnTo>
                  <a:lnTo>
                    <a:pt x="2027" y="1884"/>
                  </a:lnTo>
                  <a:lnTo>
                    <a:pt x="2034" y="1880"/>
                  </a:lnTo>
                  <a:lnTo>
                    <a:pt x="2034" y="1865"/>
                  </a:lnTo>
                  <a:lnTo>
                    <a:pt x="2031" y="1851"/>
                  </a:lnTo>
                  <a:lnTo>
                    <a:pt x="2031" y="1844"/>
                  </a:lnTo>
                  <a:lnTo>
                    <a:pt x="2034" y="1838"/>
                  </a:lnTo>
                  <a:lnTo>
                    <a:pt x="2035" y="1836"/>
                  </a:lnTo>
                  <a:lnTo>
                    <a:pt x="2037" y="1832"/>
                  </a:lnTo>
                  <a:lnTo>
                    <a:pt x="2040" y="1830"/>
                  </a:lnTo>
                  <a:lnTo>
                    <a:pt x="2045" y="1828"/>
                  </a:lnTo>
                  <a:lnTo>
                    <a:pt x="2053" y="1827"/>
                  </a:lnTo>
                  <a:lnTo>
                    <a:pt x="2062" y="1827"/>
                  </a:lnTo>
                  <a:lnTo>
                    <a:pt x="2069" y="1827"/>
                  </a:lnTo>
                  <a:lnTo>
                    <a:pt x="2076" y="1826"/>
                  </a:lnTo>
                  <a:lnTo>
                    <a:pt x="2079" y="1824"/>
                  </a:lnTo>
                  <a:lnTo>
                    <a:pt x="2081" y="1823"/>
                  </a:lnTo>
                  <a:lnTo>
                    <a:pt x="2084" y="1822"/>
                  </a:lnTo>
                  <a:lnTo>
                    <a:pt x="2086" y="1819"/>
                  </a:lnTo>
                  <a:lnTo>
                    <a:pt x="2089" y="1808"/>
                  </a:lnTo>
                  <a:lnTo>
                    <a:pt x="2093" y="1797"/>
                  </a:lnTo>
                  <a:lnTo>
                    <a:pt x="2095" y="1785"/>
                  </a:lnTo>
                  <a:lnTo>
                    <a:pt x="2096" y="1772"/>
                  </a:lnTo>
                  <a:lnTo>
                    <a:pt x="2096" y="1747"/>
                  </a:lnTo>
                  <a:lnTo>
                    <a:pt x="2095" y="1724"/>
                  </a:lnTo>
                  <a:lnTo>
                    <a:pt x="2095" y="1719"/>
                  </a:lnTo>
                  <a:lnTo>
                    <a:pt x="2096" y="1714"/>
                  </a:lnTo>
                  <a:lnTo>
                    <a:pt x="2097" y="1709"/>
                  </a:lnTo>
                  <a:lnTo>
                    <a:pt x="2100" y="1706"/>
                  </a:lnTo>
                  <a:lnTo>
                    <a:pt x="2104" y="1701"/>
                  </a:lnTo>
                  <a:lnTo>
                    <a:pt x="2111" y="1697"/>
                  </a:lnTo>
                  <a:lnTo>
                    <a:pt x="2118" y="1693"/>
                  </a:lnTo>
                  <a:lnTo>
                    <a:pt x="2125" y="1689"/>
                  </a:lnTo>
                  <a:lnTo>
                    <a:pt x="2128" y="1685"/>
                  </a:lnTo>
                  <a:lnTo>
                    <a:pt x="2130" y="1683"/>
                  </a:lnTo>
                  <a:lnTo>
                    <a:pt x="2133" y="1679"/>
                  </a:lnTo>
                  <a:lnTo>
                    <a:pt x="2135" y="1674"/>
                  </a:lnTo>
                  <a:lnTo>
                    <a:pt x="2137" y="1666"/>
                  </a:lnTo>
                  <a:lnTo>
                    <a:pt x="2138" y="1657"/>
                  </a:lnTo>
                  <a:lnTo>
                    <a:pt x="2138" y="1647"/>
                  </a:lnTo>
                  <a:lnTo>
                    <a:pt x="2137" y="1637"/>
                  </a:lnTo>
                  <a:lnTo>
                    <a:pt x="2135" y="1616"/>
                  </a:lnTo>
                  <a:lnTo>
                    <a:pt x="2133" y="1597"/>
                  </a:lnTo>
                  <a:lnTo>
                    <a:pt x="2133" y="1586"/>
                  </a:lnTo>
                  <a:lnTo>
                    <a:pt x="2133" y="1577"/>
                  </a:lnTo>
                  <a:lnTo>
                    <a:pt x="2135" y="1569"/>
                  </a:lnTo>
                  <a:lnTo>
                    <a:pt x="2137" y="1562"/>
                  </a:lnTo>
                  <a:lnTo>
                    <a:pt x="2143" y="1556"/>
                  </a:lnTo>
                  <a:lnTo>
                    <a:pt x="2150" y="1550"/>
                  </a:lnTo>
                  <a:lnTo>
                    <a:pt x="2159" y="1547"/>
                  </a:lnTo>
                  <a:lnTo>
                    <a:pt x="2170" y="1543"/>
                  </a:lnTo>
                  <a:lnTo>
                    <a:pt x="2178" y="1542"/>
                  </a:lnTo>
                  <a:lnTo>
                    <a:pt x="2184" y="1539"/>
                  </a:lnTo>
                  <a:lnTo>
                    <a:pt x="2190" y="1535"/>
                  </a:lnTo>
                  <a:lnTo>
                    <a:pt x="2195" y="1529"/>
                  </a:lnTo>
                  <a:lnTo>
                    <a:pt x="2200" y="1524"/>
                  </a:lnTo>
                  <a:lnTo>
                    <a:pt x="2203" y="1518"/>
                  </a:lnTo>
                  <a:lnTo>
                    <a:pt x="2207" y="1511"/>
                  </a:lnTo>
                  <a:lnTo>
                    <a:pt x="2210" y="1503"/>
                  </a:lnTo>
                  <a:lnTo>
                    <a:pt x="2219" y="1473"/>
                  </a:lnTo>
                  <a:lnTo>
                    <a:pt x="2227" y="1444"/>
                  </a:lnTo>
                  <a:lnTo>
                    <a:pt x="2239" y="1444"/>
                  </a:lnTo>
                  <a:lnTo>
                    <a:pt x="2251" y="1444"/>
                  </a:lnTo>
                  <a:lnTo>
                    <a:pt x="2263" y="1444"/>
                  </a:lnTo>
                  <a:lnTo>
                    <a:pt x="2275" y="1444"/>
                  </a:lnTo>
                  <a:lnTo>
                    <a:pt x="2286" y="1444"/>
                  </a:lnTo>
                  <a:lnTo>
                    <a:pt x="2298" y="1444"/>
                  </a:lnTo>
                  <a:lnTo>
                    <a:pt x="2308" y="1443"/>
                  </a:lnTo>
                  <a:lnTo>
                    <a:pt x="2319" y="1443"/>
                  </a:lnTo>
                  <a:lnTo>
                    <a:pt x="2321" y="1429"/>
                  </a:lnTo>
                  <a:lnTo>
                    <a:pt x="2319" y="1417"/>
                  </a:lnTo>
                  <a:lnTo>
                    <a:pt x="2321" y="1411"/>
                  </a:lnTo>
                  <a:lnTo>
                    <a:pt x="2324" y="1408"/>
                  </a:lnTo>
                  <a:lnTo>
                    <a:pt x="2326" y="1405"/>
                  </a:lnTo>
                  <a:lnTo>
                    <a:pt x="2329" y="1405"/>
                  </a:lnTo>
                  <a:lnTo>
                    <a:pt x="2333" y="1404"/>
                  </a:lnTo>
                  <a:lnTo>
                    <a:pt x="2338" y="1404"/>
                  </a:lnTo>
                  <a:lnTo>
                    <a:pt x="2338" y="1395"/>
                  </a:lnTo>
                  <a:lnTo>
                    <a:pt x="2338" y="1381"/>
                  </a:lnTo>
                  <a:lnTo>
                    <a:pt x="2338" y="1368"/>
                  </a:lnTo>
                  <a:lnTo>
                    <a:pt x="2339" y="1362"/>
                  </a:lnTo>
                  <a:lnTo>
                    <a:pt x="2354" y="1361"/>
                  </a:lnTo>
                  <a:lnTo>
                    <a:pt x="2368" y="1361"/>
                  </a:lnTo>
                  <a:lnTo>
                    <a:pt x="2382" y="1362"/>
                  </a:lnTo>
                  <a:lnTo>
                    <a:pt x="2397" y="1364"/>
                  </a:lnTo>
                  <a:lnTo>
                    <a:pt x="2411" y="1369"/>
                  </a:lnTo>
                  <a:lnTo>
                    <a:pt x="2423" y="1375"/>
                  </a:lnTo>
                  <a:lnTo>
                    <a:pt x="2436" y="1381"/>
                  </a:lnTo>
                  <a:lnTo>
                    <a:pt x="2448" y="1389"/>
                  </a:lnTo>
                  <a:lnTo>
                    <a:pt x="2460" y="1395"/>
                  </a:lnTo>
                  <a:lnTo>
                    <a:pt x="2474" y="1401"/>
                  </a:lnTo>
                  <a:lnTo>
                    <a:pt x="2494" y="1406"/>
                  </a:lnTo>
                  <a:lnTo>
                    <a:pt x="2514" y="1411"/>
                  </a:lnTo>
                  <a:lnTo>
                    <a:pt x="2518" y="1403"/>
                  </a:lnTo>
                  <a:lnTo>
                    <a:pt x="2522" y="1395"/>
                  </a:lnTo>
                  <a:lnTo>
                    <a:pt x="2528" y="1388"/>
                  </a:lnTo>
                  <a:lnTo>
                    <a:pt x="2536" y="1381"/>
                  </a:lnTo>
                  <a:lnTo>
                    <a:pt x="2543" y="1376"/>
                  </a:lnTo>
                  <a:lnTo>
                    <a:pt x="2549" y="1369"/>
                  </a:lnTo>
                  <a:lnTo>
                    <a:pt x="2555" y="1362"/>
                  </a:lnTo>
                  <a:lnTo>
                    <a:pt x="2560" y="1354"/>
                  </a:lnTo>
                  <a:lnTo>
                    <a:pt x="2555" y="1352"/>
                  </a:lnTo>
                  <a:lnTo>
                    <a:pt x="2549" y="1347"/>
                  </a:lnTo>
                  <a:lnTo>
                    <a:pt x="2545" y="1340"/>
                  </a:lnTo>
                  <a:lnTo>
                    <a:pt x="2539" y="1334"/>
                  </a:lnTo>
                  <a:lnTo>
                    <a:pt x="2528" y="1318"/>
                  </a:lnTo>
                  <a:lnTo>
                    <a:pt x="2518" y="1298"/>
                  </a:lnTo>
                  <a:lnTo>
                    <a:pt x="2508" y="1279"/>
                  </a:lnTo>
                  <a:lnTo>
                    <a:pt x="2501" y="1260"/>
                  </a:lnTo>
                  <a:lnTo>
                    <a:pt x="2498" y="1252"/>
                  </a:lnTo>
                  <a:lnTo>
                    <a:pt x="2497" y="1244"/>
                  </a:lnTo>
                  <a:lnTo>
                    <a:pt x="2496" y="1237"/>
                  </a:lnTo>
                  <a:lnTo>
                    <a:pt x="2496" y="1232"/>
                  </a:lnTo>
                  <a:lnTo>
                    <a:pt x="2512" y="1231"/>
                  </a:lnTo>
                  <a:lnTo>
                    <a:pt x="2527" y="1231"/>
                  </a:lnTo>
                  <a:lnTo>
                    <a:pt x="2539" y="1231"/>
                  </a:lnTo>
                  <a:lnTo>
                    <a:pt x="2552" y="1230"/>
                  </a:lnTo>
                  <a:lnTo>
                    <a:pt x="2553" y="1220"/>
                  </a:lnTo>
                  <a:lnTo>
                    <a:pt x="2553" y="1211"/>
                  </a:lnTo>
                  <a:lnTo>
                    <a:pt x="2555" y="1202"/>
                  </a:lnTo>
                  <a:lnTo>
                    <a:pt x="2557" y="1192"/>
                  </a:lnTo>
                  <a:lnTo>
                    <a:pt x="2561" y="1186"/>
                  </a:lnTo>
                  <a:lnTo>
                    <a:pt x="2567" y="1179"/>
                  </a:lnTo>
                  <a:lnTo>
                    <a:pt x="2571" y="1176"/>
                  </a:lnTo>
                  <a:lnTo>
                    <a:pt x="2575" y="1174"/>
                  </a:lnTo>
                  <a:lnTo>
                    <a:pt x="2580" y="1172"/>
                  </a:lnTo>
                  <a:lnTo>
                    <a:pt x="2586" y="1170"/>
                  </a:lnTo>
                  <a:lnTo>
                    <a:pt x="2590" y="1170"/>
                  </a:lnTo>
                  <a:lnTo>
                    <a:pt x="2596" y="1170"/>
                  </a:lnTo>
                  <a:lnTo>
                    <a:pt x="2601" y="1171"/>
                  </a:lnTo>
                  <a:lnTo>
                    <a:pt x="2605" y="1172"/>
                  </a:lnTo>
                  <a:lnTo>
                    <a:pt x="2613" y="1175"/>
                  </a:lnTo>
                  <a:lnTo>
                    <a:pt x="2621" y="1181"/>
                  </a:lnTo>
                  <a:lnTo>
                    <a:pt x="2628" y="1186"/>
                  </a:lnTo>
                  <a:lnTo>
                    <a:pt x="2636" y="1189"/>
                  </a:lnTo>
                  <a:lnTo>
                    <a:pt x="2641" y="1190"/>
                  </a:lnTo>
                  <a:lnTo>
                    <a:pt x="2644" y="1191"/>
                  </a:lnTo>
                  <a:lnTo>
                    <a:pt x="2649" y="1191"/>
                  </a:lnTo>
                  <a:lnTo>
                    <a:pt x="2653" y="1191"/>
                  </a:lnTo>
                  <a:lnTo>
                    <a:pt x="2650" y="1165"/>
                  </a:lnTo>
                  <a:lnTo>
                    <a:pt x="2646" y="1137"/>
                  </a:lnTo>
                  <a:lnTo>
                    <a:pt x="2643" y="1124"/>
                  </a:lnTo>
                  <a:lnTo>
                    <a:pt x="2639" y="1110"/>
                  </a:lnTo>
                  <a:lnTo>
                    <a:pt x="2636" y="1098"/>
                  </a:lnTo>
                  <a:lnTo>
                    <a:pt x="2631" y="1085"/>
                  </a:lnTo>
                  <a:lnTo>
                    <a:pt x="2626" y="1074"/>
                  </a:lnTo>
                  <a:lnTo>
                    <a:pt x="2619" y="1063"/>
                  </a:lnTo>
                  <a:lnTo>
                    <a:pt x="2611" y="1053"/>
                  </a:lnTo>
                  <a:lnTo>
                    <a:pt x="2602" y="1046"/>
                  </a:lnTo>
                  <a:lnTo>
                    <a:pt x="2592" y="1039"/>
                  </a:lnTo>
                  <a:lnTo>
                    <a:pt x="2579" y="1033"/>
                  </a:lnTo>
                  <a:lnTo>
                    <a:pt x="2567" y="1030"/>
                  </a:lnTo>
                  <a:lnTo>
                    <a:pt x="2551" y="1027"/>
                  </a:lnTo>
                  <a:lnTo>
                    <a:pt x="2549" y="1022"/>
                  </a:lnTo>
                  <a:lnTo>
                    <a:pt x="2547" y="1017"/>
                  </a:lnTo>
                  <a:lnTo>
                    <a:pt x="2545" y="1014"/>
                  </a:lnTo>
                  <a:lnTo>
                    <a:pt x="2542" y="1010"/>
                  </a:lnTo>
                  <a:lnTo>
                    <a:pt x="2534" y="1005"/>
                  </a:lnTo>
                  <a:lnTo>
                    <a:pt x="2526" y="1000"/>
                  </a:lnTo>
                  <a:lnTo>
                    <a:pt x="2516" y="994"/>
                  </a:lnTo>
                  <a:lnTo>
                    <a:pt x="2508" y="990"/>
                  </a:lnTo>
                  <a:lnTo>
                    <a:pt x="2504" y="986"/>
                  </a:lnTo>
                  <a:lnTo>
                    <a:pt x="2501" y="983"/>
                  </a:lnTo>
                  <a:lnTo>
                    <a:pt x="2497" y="979"/>
                  </a:lnTo>
                  <a:lnTo>
                    <a:pt x="2495" y="975"/>
                  </a:lnTo>
                  <a:lnTo>
                    <a:pt x="2493" y="968"/>
                  </a:lnTo>
                  <a:lnTo>
                    <a:pt x="2490" y="961"/>
                  </a:lnTo>
                  <a:lnTo>
                    <a:pt x="2490" y="953"/>
                  </a:lnTo>
                  <a:lnTo>
                    <a:pt x="2490" y="946"/>
                  </a:lnTo>
                  <a:lnTo>
                    <a:pt x="2494" y="932"/>
                  </a:lnTo>
                  <a:lnTo>
                    <a:pt x="2498" y="916"/>
                  </a:lnTo>
                  <a:lnTo>
                    <a:pt x="2504" y="901"/>
                  </a:lnTo>
                  <a:lnTo>
                    <a:pt x="2508" y="885"/>
                  </a:lnTo>
                  <a:lnTo>
                    <a:pt x="2513" y="870"/>
                  </a:lnTo>
                  <a:lnTo>
                    <a:pt x="2515" y="855"/>
                  </a:lnTo>
                  <a:lnTo>
                    <a:pt x="2528" y="856"/>
                  </a:lnTo>
                  <a:lnTo>
                    <a:pt x="2540" y="858"/>
                  </a:lnTo>
                  <a:lnTo>
                    <a:pt x="2554" y="858"/>
                  </a:lnTo>
                  <a:lnTo>
                    <a:pt x="2568" y="858"/>
                  </a:lnTo>
                  <a:lnTo>
                    <a:pt x="2571" y="846"/>
                  </a:lnTo>
                  <a:lnTo>
                    <a:pt x="2575" y="834"/>
                  </a:lnTo>
                  <a:lnTo>
                    <a:pt x="2579" y="821"/>
                  </a:lnTo>
                  <a:lnTo>
                    <a:pt x="2585" y="810"/>
                  </a:lnTo>
                  <a:lnTo>
                    <a:pt x="2589" y="805"/>
                  </a:lnTo>
                  <a:lnTo>
                    <a:pt x="2595" y="801"/>
                  </a:lnTo>
                  <a:lnTo>
                    <a:pt x="2602" y="797"/>
                  </a:lnTo>
                  <a:lnTo>
                    <a:pt x="2609" y="795"/>
                  </a:lnTo>
                  <a:lnTo>
                    <a:pt x="2616" y="792"/>
                  </a:lnTo>
                  <a:lnTo>
                    <a:pt x="2621" y="789"/>
                  </a:lnTo>
                  <a:lnTo>
                    <a:pt x="2627" y="785"/>
                  </a:lnTo>
                  <a:lnTo>
                    <a:pt x="2630" y="780"/>
                  </a:lnTo>
                  <a:lnTo>
                    <a:pt x="2637" y="767"/>
                  </a:lnTo>
                  <a:lnTo>
                    <a:pt x="2644" y="754"/>
                  </a:lnTo>
                  <a:lnTo>
                    <a:pt x="2647" y="748"/>
                  </a:lnTo>
                  <a:lnTo>
                    <a:pt x="2652" y="743"/>
                  </a:lnTo>
                  <a:lnTo>
                    <a:pt x="2658" y="738"/>
                  </a:lnTo>
                  <a:lnTo>
                    <a:pt x="2664" y="732"/>
                  </a:lnTo>
                  <a:lnTo>
                    <a:pt x="2677" y="726"/>
                  </a:lnTo>
                  <a:lnTo>
                    <a:pt x="2690" y="720"/>
                  </a:lnTo>
                  <a:lnTo>
                    <a:pt x="2695" y="716"/>
                  </a:lnTo>
                  <a:lnTo>
                    <a:pt x="2701" y="712"/>
                  </a:lnTo>
                  <a:lnTo>
                    <a:pt x="2707" y="707"/>
                  </a:lnTo>
                  <a:lnTo>
                    <a:pt x="2711" y="703"/>
                  </a:lnTo>
                  <a:lnTo>
                    <a:pt x="2716" y="694"/>
                  </a:lnTo>
                  <a:lnTo>
                    <a:pt x="2719" y="686"/>
                  </a:lnTo>
                  <a:lnTo>
                    <a:pt x="2721" y="677"/>
                  </a:lnTo>
                  <a:lnTo>
                    <a:pt x="2723" y="669"/>
                  </a:lnTo>
                  <a:lnTo>
                    <a:pt x="2721" y="659"/>
                  </a:lnTo>
                  <a:lnTo>
                    <a:pt x="2720" y="650"/>
                  </a:lnTo>
                  <a:lnTo>
                    <a:pt x="2718" y="641"/>
                  </a:lnTo>
                  <a:lnTo>
                    <a:pt x="2715" y="633"/>
                  </a:lnTo>
                  <a:lnTo>
                    <a:pt x="2708" y="615"/>
                  </a:lnTo>
                  <a:lnTo>
                    <a:pt x="2701" y="597"/>
                  </a:lnTo>
                  <a:lnTo>
                    <a:pt x="2699" y="588"/>
                  </a:lnTo>
                  <a:lnTo>
                    <a:pt x="2698" y="580"/>
                  </a:lnTo>
                  <a:lnTo>
                    <a:pt x="2696" y="571"/>
                  </a:lnTo>
                  <a:lnTo>
                    <a:pt x="2696" y="562"/>
                  </a:lnTo>
                  <a:lnTo>
                    <a:pt x="2700" y="540"/>
                  </a:lnTo>
                  <a:lnTo>
                    <a:pt x="2700" y="517"/>
                  </a:lnTo>
                  <a:lnTo>
                    <a:pt x="2700" y="511"/>
                  </a:lnTo>
                  <a:lnTo>
                    <a:pt x="2699" y="506"/>
                  </a:lnTo>
                  <a:lnTo>
                    <a:pt x="2696" y="501"/>
                  </a:lnTo>
                  <a:lnTo>
                    <a:pt x="2694" y="497"/>
                  </a:lnTo>
                  <a:lnTo>
                    <a:pt x="2691" y="492"/>
                  </a:lnTo>
                  <a:lnTo>
                    <a:pt x="2687" y="489"/>
                  </a:lnTo>
                  <a:lnTo>
                    <a:pt x="2683" y="485"/>
                  </a:lnTo>
                  <a:lnTo>
                    <a:pt x="2677" y="482"/>
                  </a:lnTo>
                  <a:lnTo>
                    <a:pt x="2675" y="482"/>
                  </a:lnTo>
                  <a:lnTo>
                    <a:pt x="2675" y="491"/>
                  </a:lnTo>
                  <a:lnTo>
                    <a:pt x="2672" y="499"/>
                  </a:lnTo>
                  <a:lnTo>
                    <a:pt x="2669" y="505"/>
                  </a:lnTo>
                  <a:lnTo>
                    <a:pt x="2664" y="509"/>
                  </a:lnTo>
                  <a:lnTo>
                    <a:pt x="2658" y="513"/>
                  </a:lnTo>
                  <a:lnTo>
                    <a:pt x="2649" y="515"/>
                  </a:lnTo>
                  <a:lnTo>
                    <a:pt x="2637" y="515"/>
                  </a:lnTo>
                  <a:lnTo>
                    <a:pt x="2623" y="515"/>
                  </a:lnTo>
                  <a:lnTo>
                    <a:pt x="2623" y="506"/>
                  </a:lnTo>
                  <a:lnTo>
                    <a:pt x="2622" y="497"/>
                  </a:lnTo>
                  <a:lnTo>
                    <a:pt x="2617" y="503"/>
                  </a:lnTo>
                  <a:lnTo>
                    <a:pt x="2613" y="510"/>
                  </a:lnTo>
                  <a:lnTo>
                    <a:pt x="2611" y="518"/>
                  </a:lnTo>
                  <a:lnTo>
                    <a:pt x="2610" y="525"/>
                  </a:lnTo>
                  <a:lnTo>
                    <a:pt x="2608" y="541"/>
                  </a:lnTo>
                  <a:lnTo>
                    <a:pt x="2605" y="558"/>
                  </a:lnTo>
                  <a:lnTo>
                    <a:pt x="2602" y="573"/>
                  </a:lnTo>
                  <a:lnTo>
                    <a:pt x="2597" y="590"/>
                  </a:lnTo>
                  <a:lnTo>
                    <a:pt x="2593" y="606"/>
                  </a:lnTo>
                  <a:lnTo>
                    <a:pt x="2586" y="620"/>
                  </a:lnTo>
                  <a:lnTo>
                    <a:pt x="2583" y="621"/>
                  </a:lnTo>
                  <a:lnTo>
                    <a:pt x="2578" y="620"/>
                  </a:lnTo>
                  <a:lnTo>
                    <a:pt x="2573" y="617"/>
                  </a:lnTo>
                  <a:lnTo>
                    <a:pt x="2569" y="613"/>
                  </a:lnTo>
                  <a:lnTo>
                    <a:pt x="2557" y="604"/>
                  </a:lnTo>
                  <a:lnTo>
                    <a:pt x="2546" y="591"/>
                  </a:lnTo>
                  <a:lnTo>
                    <a:pt x="2535" y="579"/>
                  </a:lnTo>
                  <a:lnTo>
                    <a:pt x="2522" y="566"/>
                  </a:lnTo>
                  <a:lnTo>
                    <a:pt x="2516" y="562"/>
                  </a:lnTo>
                  <a:lnTo>
                    <a:pt x="2511" y="557"/>
                  </a:lnTo>
                  <a:lnTo>
                    <a:pt x="2505" y="554"/>
                  </a:lnTo>
                  <a:lnTo>
                    <a:pt x="2499" y="550"/>
                  </a:lnTo>
                  <a:lnTo>
                    <a:pt x="2498" y="562"/>
                  </a:lnTo>
                  <a:lnTo>
                    <a:pt x="2495" y="572"/>
                  </a:lnTo>
                  <a:lnTo>
                    <a:pt x="2480" y="575"/>
                  </a:lnTo>
                  <a:lnTo>
                    <a:pt x="2447" y="583"/>
                  </a:lnTo>
                  <a:lnTo>
                    <a:pt x="2412" y="591"/>
                  </a:lnTo>
                  <a:lnTo>
                    <a:pt x="2392" y="596"/>
                  </a:lnTo>
                  <a:lnTo>
                    <a:pt x="2382" y="599"/>
                  </a:lnTo>
                  <a:lnTo>
                    <a:pt x="2374" y="603"/>
                  </a:lnTo>
                  <a:lnTo>
                    <a:pt x="2366" y="607"/>
                  </a:lnTo>
                  <a:lnTo>
                    <a:pt x="2358" y="611"/>
                  </a:lnTo>
                  <a:lnTo>
                    <a:pt x="2351" y="613"/>
                  </a:lnTo>
                  <a:lnTo>
                    <a:pt x="2345" y="613"/>
                  </a:lnTo>
                  <a:lnTo>
                    <a:pt x="2338" y="613"/>
                  </a:lnTo>
                  <a:lnTo>
                    <a:pt x="2331" y="612"/>
                  </a:lnTo>
                  <a:lnTo>
                    <a:pt x="2317" y="609"/>
                  </a:lnTo>
                  <a:lnTo>
                    <a:pt x="2305" y="605"/>
                  </a:lnTo>
                  <a:lnTo>
                    <a:pt x="2292" y="600"/>
                  </a:lnTo>
                  <a:lnTo>
                    <a:pt x="2280" y="598"/>
                  </a:lnTo>
                  <a:lnTo>
                    <a:pt x="2274" y="597"/>
                  </a:lnTo>
                  <a:lnTo>
                    <a:pt x="2268" y="597"/>
                  </a:lnTo>
                  <a:lnTo>
                    <a:pt x="2261" y="597"/>
                  </a:lnTo>
                  <a:lnTo>
                    <a:pt x="2256" y="598"/>
                  </a:lnTo>
                  <a:lnTo>
                    <a:pt x="2250" y="599"/>
                  </a:lnTo>
                  <a:lnTo>
                    <a:pt x="2245" y="603"/>
                  </a:lnTo>
                  <a:lnTo>
                    <a:pt x="2241" y="605"/>
                  </a:lnTo>
                  <a:lnTo>
                    <a:pt x="2239" y="608"/>
                  </a:lnTo>
                  <a:lnTo>
                    <a:pt x="2234" y="616"/>
                  </a:lnTo>
                  <a:lnTo>
                    <a:pt x="2232" y="625"/>
                  </a:lnTo>
                  <a:lnTo>
                    <a:pt x="2230" y="634"/>
                  </a:lnTo>
                  <a:lnTo>
                    <a:pt x="2226" y="642"/>
                  </a:lnTo>
                  <a:lnTo>
                    <a:pt x="2224" y="647"/>
                  </a:lnTo>
                  <a:lnTo>
                    <a:pt x="2222" y="650"/>
                  </a:lnTo>
                  <a:lnTo>
                    <a:pt x="2218" y="653"/>
                  </a:lnTo>
                  <a:lnTo>
                    <a:pt x="2214" y="655"/>
                  </a:lnTo>
                  <a:lnTo>
                    <a:pt x="2210" y="656"/>
                  </a:lnTo>
                  <a:lnTo>
                    <a:pt x="2207" y="656"/>
                  </a:lnTo>
                  <a:lnTo>
                    <a:pt x="2203" y="655"/>
                  </a:lnTo>
                  <a:lnTo>
                    <a:pt x="2200" y="654"/>
                  </a:lnTo>
                  <a:lnTo>
                    <a:pt x="2192" y="649"/>
                  </a:lnTo>
                  <a:lnTo>
                    <a:pt x="2184" y="644"/>
                  </a:lnTo>
                  <a:lnTo>
                    <a:pt x="2177" y="639"/>
                  </a:lnTo>
                  <a:lnTo>
                    <a:pt x="2169" y="634"/>
                  </a:lnTo>
                  <a:lnTo>
                    <a:pt x="2165" y="633"/>
                  </a:lnTo>
                  <a:lnTo>
                    <a:pt x="2160" y="632"/>
                  </a:lnTo>
                  <a:lnTo>
                    <a:pt x="2155" y="632"/>
                  </a:lnTo>
                  <a:lnTo>
                    <a:pt x="2150" y="632"/>
                  </a:lnTo>
                  <a:lnTo>
                    <a:pt x="2149" y="625"/>
                  </a:lnTo>
                  <a:lnTo>
                    <a:pt x="2149" y="618"/>
                  </a:lnTo>
                  <a:lnTo>
                    <a:pt x="2142" y="615"/>
                  </a:lnTo>
                  <a:lnTo>
                    <a:pt x="2135" y="614"/>
                  </a:lnTo>
                  <a:lnTo>
                    <a:pt x="2127" y="613"/>
                  </a:lnTo>
                  <a:lnTo>
                    <a:pt x="2120" y="613"/>
                  </a:lnTo>
                  <a:lnTo>
                    <a:pt x="2104" y="614"/>
                  </a:lnTo>
                  <a:lnTo>
                    <a:pt x="2089" y="614"/>
                  </a:lnTo>
                  <a:lnTo>
                    <a:pt x="2087" y="588"/>
                  </a:lnTo>
                  <a:lnTo>
                    <a:pt x="2083" y="558"/>
                  </a:lnTo>
                  <a:lnTo>
                    <a:pt x="2079" y="543"/>
                  </a:lnTo>
                  <a:lnTo>
                    <a:pt x="2075" y="530"/>
                  </a:lnTo>
                  <a:lnTo>
                    <a:pt x="2070" y="517"/>
                  </a:lnTo>
                  <a:lnTo>
                    <a:pt x="2064" y="506"/>
                  </a:lnTo>
                  <a:lnTo>
                    <a:pt x="2059" y="508"/>
                  </a:lnTo>
                  <a:lnTo>
                    <a:pt x="2054" y="511"/>
                  </a:lnTo>
                  <a:lnTo>
                    <a:pt x="2051" y="517"/>
                  </a:lnTo>
                  <a:lnTo>
                    <a:pt x="2048" y="522"/>
                  </a:lnTo>
                  <a:lnTo>
                    <a:pt x="2046" y="527"/>
                  </a:lnTo>
                  <a:lnTo>
                    <a:pt x="2044" y="533"/>
                  </a:lnTo>
                  <a:lnTo>
                    <a:pt x="2040" y="539"/>
                  </a:lnTo>
                  <a:lnTo>
                    <a:pt x="2035" y="543"/>
                  </a:lnTo>
                  <a:lnTo>
                    <a:pt x="2028" y="546"/>
                  </a:lnTo>
                  <a:lnTo>
                    <a:pt x="2021" y="546"/>
                  </a:lnTo>
                  <a:lnTo>
                    <a:pt x="2014" y="546"/>
                  </a:lnTo>
                  <a:lnTo>
                    <a:pt x="2009" y="547"/>
                  </a:lnTo>
                  <a:lnTo>
                    <a:pt x="2001" y="556"/>
                  </a:lnTo>
                  <a:lnTo>
                    <a:pt x="1994" y="566"/>
                  </a:lnTo>
                  <a:lnTo>
                    <a:pt x="1982" y="577"/>
                  </a:lnTo>
                  <a:lnTo>
                    <a:pt x="1972" y="587"/>
                  </a:lnTo>
                  <a:lnTo>
                    <a:pt x="1962" y="595"/>
                  </a:lnTo>
                  <a:lnTo>
                    <a:pt x="1951" y="601"/>
                  </a:lnTo>
                  <a:lnTo>
                    <a:pt x="1938" y="606"/>
                  </a:lnTo>
                  <a:lnTo>
                    <a:pt x="1925" y="609"/>
                  </a:lnTo>
                  <a:lnTo>
                    <a:pt x="1911" y="611"/>
                  </a:lnTo>
                  <a:lnTo>
                    <a:pt x="1894" y="609"/>
                  </a:lnTo>
                  <a:lnTo>
                    <a:pt x="1889" y="617"/>
                  </a:lnTo>
                  <a:lnTo>
                    <a:pt x="1884" y="626"/>
                  </a:lnTo>
                  <a:lnTo>
                    <a:pt x="1881" y="626"/>
                  </a:lnTo>
                  <a:lnTo>
                    <a:pt x="1878" y="625"/>
                  </a:lnTo>
                  <a:lnTo>
                    <a:pt x="1875" y="624"/>
                  </a:lnTo>
                  <a:lnTo>
                    <a:pt x="1872" y="622"/>
                  </a:lnTo>
                  <a:lnTo>
                    <a:pt x="1865" y="617"/>
                  </a:lnTo>
                  <a:lnTo>
                    <a:pt x="1859" y="611"/>
                  </a:lnTo>
                  <a:lnTo>
                    <a:pt x="1848" y="597"/>
                  </a:lnTo>
                  <a:lnTo>
                    <a:pt x="1836" y="587"/>
                  </a:lnTo>
                  <a:lnTo>
                    <a:pt x="1820" y="577"/>
                  </a:lnTo>
                  <a:lnTo>
                    <a:pt x="1802" y="570"/>
                  </a:lnTo>
                  <a:lnTo>
                    <a:pt x="1787" y="564"/>
                  </a:lnTo>
                  <a:lnTo>
                    <a:pt x="1771" y="557"/>
                  </a:lnTo>
                  <a:lnTo>
                    <a:pt x="1765" y="552"/>
                  </a:lnTo>
                  <a:lnTo>
                    <a:pt x="1758" y="549"/>
                  </a:lnTo>
                  <a:lnTo>
                    <a:pt x="1751" y="544"/>
                  </a:lnTo>
                  <a:lnTo>
                    <a:pt x="1741" y="542"/>
                  </a:lnTo>
                  <a:lnTo>
                    <a:pt x="1732" y="540"/>
                  </a:lnTo>
                  <a:lnTo>
                    <a:pt x="1723" y="539"/>
                  </a:lnTo>
                  <a:lnTo>
                    <a:pt x="1713" y="538"/>
                  </a:lnTo>
                  <a:lnTo>
                    <a:pt x="1703" y="535"/>
                  </a:lnTo>
                  <a:lnTo>
                    <a:pt x="1685" y="527"/>
                  </a:lnTo>
                  <a:lnTo>
                    <a:pt x="1662" y="518"/>
                  </a:lnTo>
                  <a:lnTo>
                    <a:pt x="1652" y="515"/>
                  </a:lnTo>
                  <a:lnTo>
                    <a:pt x="1643" y="514"/>
                  </a:lnTo>
                  <a:lnTo>
                    <a:pt x="1639" y="515"/>
                  </a:lnTo>
                  <a:lnTo>
                    <a:pt x="1635" y="517"/>
                  </a:lnTo>
                  <a:lnTo>
                    <a:pt x="1633" y="519"/>
                  </a:lnTo>
                  <a:lnTo>
                    <a:pt x="1631" y="524"/>
                  </a:lnTo>
                  <a:lnTo>
                    <a:pt x="1620" y="526"/>
                  </a:lnTo>
                  <a:lnTo>
                    <a:pt x="1609" y="529"/>
                  </a:lnTo>
                  <a:lnTo>
                    <a:pt x="1599" y="529"/>
                  </a:lnTo>
                  <a:lnTo>
                    <a:pt x="1588" y="529"/>
                  </a:lnTo>
                  <a:lnTo>
                    <a:pt x="1578" y="526"/>
                  </a:lnTo>
                  <a:lnTo>
                    <a:pt x="1568" y="524"/>
                  </a:lnTo>
                  <a:lnTo>
                    <a:pt x="1559" y="519"/>
                  </a:lnTo>
                  <a:lnTo>
                    <a:pt x="1549" y="515"/>
                  </a:lnTo>
                  <a:lnTo>
                    <a:pt x="1536" y="507"/>
                  </a:lnTo>
                  <a:lnTo>
                    <a:pt x="1523" y="500"/>
                  </a:lnTo>
                  <a:lnTo>
                    <a:pt x="1517" y="498"/>
                  </a:lnTo>
                  <a:lnTo>
                    <a:pt x="1510" y="497"/>
                  </a:lnTo>
                  <a:lnTo>
                    <a:pt x="1503" y="495"/>
                  </a:lnTo>
                  <a:lnTo>
                    <a:pt x="1495" y="495"/>
                  </a:lnTo>
                  <a:lnTo>
                    <a:pt x="1488" y="497"/>
                  </a:lnTo>
                  <a:lnTo>
                    <a:pt x="1484" y="498"/>
                  </a:lnTo>
                  <a:lnTo>
                    <a:pt x="1479" y="499"/>
                  </a:lnTo>
                  <a:lnTo>
                    <a:pt x="1477" y="501"/>
                  </a:lnTo>
                  <a:lnTo>
                    <a:pt x="1471" y="507"/>
                  </a:lnTo>
                  <a:lnTo>
                    <a:pt x="1462" y="515"/>
                  </a:lnTo>
                  <a:lnTo>
                    <a:pt x="1446" y="526"/>
                  </a:lnTo>
                  <a:lnTo>
                    <a:pt x="1431" y="536"/>
                  </a:lnTo>
                  <a:lnTo>
                    <a:pt x="1414" y="549"/>
                  </a:lnTo>
                  <a:lnTo>
                    <a:pt x="1397" y="559"/>
                  </a:lnTo>
                  <a:lnTo>
                    <a:pt x="1393" y="558"/>
                  </a:lnTo>
                  <a:lnTo>
                    <a:pt x="1388" y="556"/>
                  </a:lnTo>
                  <a:lnTo>
                    <a:pt x="1383" y="552"/>
                  </a:lnTo>
                  <a:lnTo>
                    <a:pt x="1380" y="548"/>
                  </a:lnTo>
                  <a:lnTo>
                    <a:pt x="1372" y="539"/>
                  </a:lnTo>
                  <a:lnTo>
                    <a:pt x="1364" y="531"/>
                  </a:lnTo>
                  <a:lnTo>
                    <a:pt x="1358" y="529"/>
                  </a:lnTo>
                  <a:lnTo>
                    <a:pt x="1353" y="525"/>
                  </a:lnTo>
                  <a:lnTo>
                    <a:pt x="1347" y="523"/>
                  </a:lnTo>
                  <a:lnTo>
                    <a:pt x="1341" y="521"/>
                  </a:lnTo>
                  <a:lnTo>
                    <a:pt x="1328" y="519"/>
                  </a:lnTo>
                  <a:lnTo>
                    <a:pt x="1315" y="519"/>
                  </a:lnTo>
                  <a:lnTo>
                    <a:pt x="1314" y="484"/>
                  </a:lnTo>
                  <a:lnTo>
                    <a:pt x="1314" y="448"/>
                  </a:lnTo>
                  <a:lnTo>
                    <a:pt x="1314" y="412"/>
                  </a:lnTo>
                  <a:lnTo>
                    <a:pt x="1313" y="377"/>
                  </a:lnTo>
                  <a:lnTo>
                    <a:pt x="1292" y="376"/>
                  </a:lnTo>
                  <a:lnTo>
                    <a:pt x="1272" y="376"/>
                  </a:lnTo>
                  <a:lnTo>
                    <a:pt x="1262" y="377"/>
                  </a:lnTo>
                  <a:lnTo>
                    <a:pt x="1251" y="378"/>
                  </a:lnTo>
                  <a:lnTo>
                    <a:pt x="1242" y="380"/>
                  </a:lnTo>
                  <a:lnTo>
                    <a:pt x="1233" y="384"/>
                  </a:lnTo>
                  <a:lnTo>
                    <a:pt x="1216" y="394"/>
                  </a:lnTo>
                  <a:lnTo>
                    <a:pt x="1196" y="408"/>
                  </a:lnTo>
                  <a:lnTo>
                    <a:pt x="1185" y="416"/>
                  </a:lnTo>
                  <a:lnTo>
                    <a:pt x="1176" y="424"/>
                  </a:lnTo>
                  <a:lnTo>
                    <a:pt x="1169" y="432"/>
                  </a:lnTo>
                  <a:lnTo>
                    <a:pt x="1166" y="437"/>
                  </a:lnTo>
                  <a:lnTo>
                    <a:pt x="1152" y="447"/>
                  </a:lnTo>
                  <a:lnTo>
                    <a:pt x="1142" y="453"/>
                  </a:lnTo>
                  <a:lnTo>
                    <a:pt x="1136" y="457"/>
                  </a:lnTo>
                  <a:lnTo>
                    <a:pt x="1130" y="459"/>
                  </a:lnTo>
                  <a:lnTo>
                    <a:pt x="1122" y="460"/>
                  </a:lnTo>
                  <a:lnTo>
                    <a:pt x="1110" y="461"/>
                  </a:lnTo>
                  <a:lnTo>
                    <a:pt x="1104" y="461"/>
                  </a:lnTo>
                  <a:lnTo>
                    <a:pt x="1099" y="461"/>
                  </a:lnTo>
                  <a:lnTo>
                    <a:pt x="1084" y="462"/>
                  </a:lnTo>
                  <a:lnTo>
                    <a:pt x="1070" y="460"/>
                  </a:lnTo>
                  <a:lnTo>
                    <a:pt x="1063" y="459"/>
                  </a:lnTo>
                  <a:lnTo>
                    <a:pt x="1057" y="457"/>
                  </a:lnTo>
                  <a:lnTo>
                    <a:pt x="1051" y="452"/>
                  </a:lnTo>
                  <a:lnTo>
                    <a:pt x="1046" y="448"/>
                  </a:lnTo>
                  <a:lnTo>
                    <a:pt x="1042" y="440"/>
                  </a:lnTo>
                  <a:lnTo>
                    <a:pt x="1038" y="432"/>
                  </a:lnTo>
                  <a:lnTo>
                    <a:pt x="1037" y="424"/>
                  </a:lnTo>
                  <a:lnTo>
                    <a:pt x="1036" y="416"/>
                  </a:lnTo>
                  <a:lnTo>
                    <a:pt x="1035" y="408"/>
                  </a:lnTo>
                  <a:lnTo>
                    <a:pt x="1032" y="401"/>
                  </a:lnTo>
                  <a:lnTo>
                    <a:pt x="1030" y="399"/>
                  </a:lnTo>
                  <a:lnTo>
                    <a:pt x="1027" y="395"/>
                  </a:lnTo>
                  <a:lnTo>
                    <a:pt x="1024" y="393"/>
                  </a:lnTo>
                  <a:lnTo>
                    <a:pt x="1019" y="391"/>
                  </a:lnTo>
                  <a:lnTo>
                    <a:pt x="1011" y="388"/>
                  </a:lnTo>
                  <a:lnTo>
                    <a:pt x="1000" y="387"/>
                  </a:lnTo>
                  <a:lnTo>
                    <a:pt x="988" y="388"/>
                  </a:lnTo>
                  <a:lnTo>
                    <a:pt x="977" y="390"/>
                  </a:lnTo>
                  <a:lnTo>
                    <a:pt x="963" y="391"/>
                  </a:lnTo>
                  <a:lnTo>
                    <a:pt x="952" y="391"/>
                  </a:lnTo>
                  <a:lnTo>
                    <a:pt x="947" y="377"/>
                  </a:lnTo>
                  <a:lnTo>
                    <a:pt x="940" y="366"/>
                  </a:lnTo>
                  <a:lnTo>
                    <a:pt x="933" y="355"/>
                  </a:lnTo>
                  <a:lnTo>
                    <a:pt x="922" y="347"/>
                  </a:lnTo>
                  <a:lnTo>
                    <a:pt x="912" y="339"/>
                  </a:lnTo>
                  <a:lnTo>
                    <a:pt x="901" y="334"/>
                  </a:lnTo>
                  <a:lnTo>
                    <a:pt x="888" y="327"/>
                  </a:lnTo>
                  <a:lnTo>
                    <a:pt x="874" y="321"/>
                  </a:lnTo>
                  <a:lnTo>
                    <a:pt x="866" y="319"/>
                  </a:lnTo>
                  <a:lnTo>
                    <a:pt x="857" y="317"/>
                  </a:lnTo>
                  <a:lnTo>
                    <a:pt x="849" y="316"/>
                  </a:lnTo>
                  <a:lnTo>
                    <a:pt x="840" y="314"/>
                  </a:lnTo>
                  <a:lnTo>
                    <a:pt x="823" y="314"/>
                  </a:lnTo>
                  <a:lnTo>
                    <a:pt x="805" y="316"/>
                  </a:lnTo>
                  <a:lnTo>
                    <a:pt x="791" y="316"/>
                  </a:lnTo>
                  <a:lnTo>
                    <a:pt x="778" y="317"/>
                  </a:lnTo>
                  <a:lnTo>
                    <a:pt x="764" y="316"/>
                  </a:lnTo>
                  <a:lnTo>
                    <a:pt x="750" y="314"/>
                  </a:lnTo>
                  <a:lnTo>
                    <a:pt x="741" y="312"/>
                  </a:lnTo>
                  <a:lnTo>
                    <a:pt x="733" y="309"/>
                  </a:lnTo>
                  <a:lnTo>
                    <a:pt x="726" y="305"/>
                  </a:lnTo>
                  <a:lnTo>
                    <a:pt x="722" y="301"/>
                  </a:lnTo>
                  <a:lnTo>
                    <a:pt x="717" y="296"/>
                  </a:lnTo>
                  <a:lnTo>
                    <a:pt x="715" y="291"/>
                  </a:lnTo>
                  <a:lnTo>
                    <a:pt x="714" y="285"/>
                  </a:lnTo>
                  <a:lnTo>
                    <a:pt x="713" y="279"/>
                  </a:lnTo>
                  <a:lnTo>
                    <a:pt x="714" y="265"/>
                  </a:lnTo>
                  <a:lnTo>
                    <a:pt x="717" y="252"/>
                  </a:lnTo>
                  <a:lnTo>
                    <a:pt x="722" y="238"/>
                  </a:lnTo>
                  <a:lnTo>
                    <a:pt x="728" y="224"/>
                  </a:lnTo>
                  <a:lnTo>
                    <a:pt x="732" y="210"/>
                  </a:lnTo>
                  <a:lnTo>
                    <a:pt x="734" y="196"/>
                  </a:lnTo>
                  <a:lnTo>
                    <a:pt x="734" y="182"/>
                  </a:lnTo>
                  <a:lnTo>
                    <a:pt x="732" y="166"/>
                  </a:lnTo>
                  <a:lnTo>
                    <a:pt x="728" y="150"/>
                  </a:lnTo>
                  <a:lnTo>
                    <a:pt x="722" y="135"/>
                  </a:lnTo>
                  <a:lnTo>
                    <a:pt x="717" y="119"/>
                  </a:lnTo>
                  <a:lnTo>
                    <a:pt x="715" y="103"/>
                  </a:lnTo>
                  <a:lnTo>
                    <a:pt x="704" y="100"/>
                  </a:lnTo>
                  <a:lnTo>
                    <a:pt x="691" y="99"/>
                  </a:lnTo>
                  <a:lnTo>
                    <a:pt x="679" y="98"/>
                  </a:lnTo>
                  <a:lnTo>
                    <a:pt x="665" y="98"/>
                  </a:lnTo>
                  <a:lnTo>
                    <a:pt x="639" y="98"/>
                  </a:lnTo>
                  <a:lnTo>
                    <a:pt x="611" y="98"/>
                  </a:lnTo>
                  <a:lnTo>
                    <a:pt x="598" y="97"/>
                  </a:lnTo>
                  <a:lnTo>
                    <a:pt x="585" y="96"/>
                  </a:lnTo>
                  <a:lnTo>
                    <a:pt x="573" y="94"/>
                  </a:lnTo>
                  <a:lnTo>
                    <a:pt x="560" y="90"/>
                  </a:lnTo>
                  <a:lnTo>
                    <a:pt x="549" y="87"/>
                  </a:lnTo>
                  <a:lnTo>
                    <a:pt x="537" y="81"/>
                  </a:lnTo>
                  <a:lnTo>
                    <a:pt x="527" y="74"/>
                  </a:lnTo>
                  <a:lnTo>
                    <a:pt x="518" y="65"/>
                  </a:lnTo>
                  <a:lnTo>
                    <a:pt x="513" y="56"/>
                  </a:lnTo>
                  <a:lnTo>
                    <a:pt x="509" y="46"/>
                  </a:lnTo>
                  <a:lnTo>
                    <a:pt x="507" y="40"/>
                  </a:lnTo>
                  <a:lnTo>
                    <a:pt x="505" y="35"/>
                  </a:lnTo>
                  <a:lnTo>
                    <a:pt x="502" y="31"/>
                  </a:lnTo>
                  <a:lnTo>
                    <a:pt x="500" y="27"/>
                  </a:lnTo>
                  <a:lnTo>
                    <a:pt x="495" y="24"/>
                  </a:lnTo>
                  <a:lnTo>
                    <a:pt x="490" y="23"/>
                  </a:lnTo>
                  <a:lnTo>
                    <a:pt x="484" y="22"/>
                  </a:lnTo>
                  <a:lnTo>
                    <a:pt x="478" y="22"/>
                  </a:lnTo>
                  <a:lnTo>
                    <a:pt x="466" y="22"/>
                  </a:lnTo>
                  <a:lnTo>
                    <a:pt x="455" y="19"/>
                  </a:lnTo>
                  <a:lnTo>
                    <a:pt x="443" y="13"/>
                  </a:lnTo>
                  <a:lnTo>
                    <a:pt x="433" y="6"/>
                  </a:lnTo>
                  <a:lnTo>
                    <a:pt x="428" y="4"/>
                  </a:lnTo>
                  <a:lnTo>
                    <a:pt x="422" y="1"/>
                  </a:lnTo>
                  <a:lnTo>
                    <a:pt x="416" y="0"/>
                  </a:lnTo>
                  <a:lnTo>
                    <a:pt x="406" y="2"/>
                  </a:lnTo>
                  <a:lnTo>
                    <a:pt x="402" y="18"/>
                  </a:lnTo>
                  <a:lnTo>
                    <a:pt x="400" y="29"/>
                  </a:lnTo>
                  <a:lnTo>
                    <a:pt x="397" y="32"/>
                  </a:lnTo>
                  <a:lnTo>
                    <a:pt x="393" y="35"/>
                  </a:lnTo>
                  <a:lnTo>
                    <a:pt x="386" y="37"/>
                  </a:lnTo>
                  <a:lnTo>
                    <a:pt x="376" y="39"/>
                  </a:lnTo>
                  <a:lnTo>
                    <a:pt x="349" y="43"/>
                  </a:lnTo>
                  <a:lnTo>
                    <a:pt x="327" y="48"/>
                  </a:lnTo>
                  <a:lnTo>
                    <a:pt x="316" y="50"/>
                  </a:lnTo>
                  <a:lnTo>
                    <a:pt x="305" y="54"/>
                  </a:lnTo>
                  <a:lnTo>
                    <a:pt x="294" y="57"/>
                  </a:lnTo>
                  <a:lnTo>
                    <a:pt x="281" y="63"/>
                  </a:lnTo>
                  <a:lnTo>
                    <a:pt x="265" y="73"/>
                  </a:lnTo>
                  <a:lnTo>
                    <a:pt x="248" y="82"/>
                  </a:lnTo>
                  <a:lnTo>
                    <a:pt x="242" y="83"/>
                  </a:lnTo>
                  <a:lnTo>
                    <a:pt x="236" y="84"/>
                  </a:lnTo>
                  <a:lnTo>
                    <a:pt x="230" y="84"/>
                  </a:lnTo>
                  <a:lnTo>
                    <a:pt x="224" y="83"/>
                  </a:lnTo>
                  <a:lnTo>
                    <a:pt x="228" y="98"/>
                  </a:lnTo>
                  <a:lnTo>
                    <a:pt x="232" y="114"/>
                  </a:lnTo>
                  <a:lnTo>
                    <a:pt x="237" y="128"/>
                  </a:lnTo>
                  <a:lnTo>
                    <a:pt x="241" y="140"/>
                  </a:lnTo>
                  <a:lnTo>
                    <a:pt x="248" y="150"/>
                  </a:lnTo>
                  <a:lnTo>
                    <a:pt x="255" y="158"/>
                  </a:lnTo>
                  <a:lnTo>
                    <a:pt x="260" y="162"/>
                  </a:lnTo>
                  <a:lnTo>
                    <a:pt x="263" y="164"/>
                  </a:lnTo>
                  <a:lnTo>
                    <a:pt x="267" y="165"/>
                  </a:lnTo>
                  <a:lnTo>
                    <a:pt x="272" y="165"/>
                  </a:lnTo>
                  <a:close/>
                </a:path>
              </a:pathLst>
            </a:custGeom>
            <a:solidFill>
              <a:srgbClr val="00A3A1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" name="Freeform 85"/>
            <p:cNvSpPr>
              <a:spLocks/>
            </p:cNvSpPr>
            <p:nvPr/>
          </p:nvSpPr>
          <p:spPr bwMode="auto">
            <a:xfrm>
              <a:off x="4740566" y="1634333"/>
              <a:ext cx="465768" cy="516905"/>
            </a:xfrm>
            <a:custGeom>
              <a:avLst/>
              <a:gdLst>
                <a:gd name="T0" fmla="*/ 143 w 1684"/>
                <a:gd name="T1" fmla="*/ 1556 h 1873"/>
                <a:gd name="T2" fmla="*/ 324 w 1684"/>
                <a:gd name="T3" fmla="*/ 1563 h 1873"/>
                <a:gd name="T4" fmla="*/ 400 w 1684"/>
                <a:gd name="T5" fmla="*/ 1601 h 1873"/>
                <a:gd name="T6" fmla="*/ 561 w 1684"/>
                <a:gd name="T7" fmla="*/ 1577 h 1873"/>
                <a:gd name="T8" fmla="*/ 655 w 1684"/>
                <a:gd name="T9" fmla="*/ 1642 h 1873"/>
                <a:gd name="T10" fmla="*/ 704 w 1684"/>
                <a:gd name="T11" fmla="*/ 1704 h 1873"/>
                <a:gd name="T12" fmla="*/ 736 w 1684"/>
                <a:gd name="T13" fmla="*/ 1683 h 1873"/>
                <a:gd name="T14" fmla="*/ 741 w 1684"/>
                <a:gd name="T15" fmla="*/ 1747 h 1873"/>
                <a:gd name="T16" fmla="*/ 747 w 1684"/>
                <a:gd name="T17" fmla="*/ 1826 h 1873"/>
                <a:gd name="T18" fmla="*/ 801 w 1684"/>
                <a:gd name="T19" fmla="*/ 1842 h 1873"/>
                <a:gd name="T20" fmla="*/ 872 w 1684"/>
                <a:gd name="T21" fmla="*/ 1726 h 1873"/>
                <a:gd name="T22" fmla="*/ 983 w 1684"/>
                <a:gd name="T23" fmla="*/ 1728 h 1873"/>
                <a:gd name="T24" fmla="*/ 1065 w 1684"/>
                <a:gd name="T25" fmla="*/ 1693 h 1873"/>
                <a:gd name="T26" fmla="*/ 1184 w 1684"/>
                <a:gd name="T27" fmla="*/ 1745 h 1873"/>
                <a:gd name="T28" fmla="*/ 1259 w 1684"/>
                <a:gd name="T29" fmla="*/ 1719 h 1873"/>
                <a:gd name="T30" fmla="*/ 1316 w 1684"/>
                <a:gd name="T31" fmla="*/ 1673 h 1873"/>
                <a:gd name="T32" fmla="*/ 1300 w 1684"/>
                <a:gd name="T33" fmla="*/ 1585 h 1873"/>
                <a:gd name="T34" fmla="*/ 1377 w 1684"/>
                <a:gd name="T35" fmla="*/ 1494 h 1873"/>
                <a:gd name="T36" fmla="*/ 1423 w 1684"/>
                <a:gd name="T37" fmla="*/ 1453 h 1873"/>
                <a:gd name="T38" fmla="*/ 1461 w 1684"/>
                <a:gd name="T39" fmla="*/ 1515 h 1873"/>
                <a:gd name="T40" fmla="*/ 1535 w 1684"/>
                <a:gd name="T41" fmla="*/ 1471 h 1873"/>
                <a:gd name="T42" fmla="*/ 1515 w 1684"/>
                <a:gd name="T43" fmla="*/ 1412 h 1873"/>
                <a:gd name="T44" fmla="*/ 1569 w 1684"/>
                <a:gd name="T45" fmla="*/ 1321 h 1873"/>
                <a:gd name="T46" fmla="*/ 1614 w 1684"/>
                <a:gd name="T47" fmla="*/ 1300 h 1873"/>
                <a:gd name="T48" fmla="*/ 1683 w 1684"/>
                <a:gd name="T49" fmla="*/ 1325 h 1873"/>
                <a:gd name="T50" fmla="*/ 1648 w 1684"/>
                <a:gd name="T51" fmla="*/ 1166 h 1873"/>
                <a:gd name="T52" fmla="*/ 1582 w 1684"/>
                <a:gd name="T53" fmla="*/ 1101 h 1873"/>
                <a:gd name="T54" fmla="*/ 1606 w 1684"/>
                <a:gd name="T55" fmla="*/ 975 h 1873"/>
                <a:gd name="T56" fmla="*/ 1548 w 1684"/>
                <a:gd name="T57" fmla="*/ 937 h 1873"/>
                <a:gd name="T58" fmla="*/ 1509 w 1684"/>
                <a:gd name="T59" fmla="*/ 822 h 1873"/>
                <a:gd name="T60" fmla="*/ 1471 w 1684"/>
                <a:gd name="T61" fmla="*/ 747 h 1873"/>
                <a:gd name="T62" fmla="*/ 1373 w 1684"/>
                <a:gd name="T63" fmla="*/ 657 h 1873"/>
                <a:gd name="T64" fmla="*/ 1333 w 1684"/>
                <a:gd name="T65" fmla="*/ 708 h 1873"/>
                <a:gd name="T66" fmla="*/ 1242 w 1684"/>
                <a:gd name="T67" fmla="*/ 588 h 1873"/>
                <a:gd name="T68" fmla="*/ 1147 w 1684"/>
                <a:gd name="T69" fmla="*/ 423 h 1873"/>
                <a:gd name="T70" fmla="*/ 1103 w 1684"/>
                <a:gd name="T71" fmla="*/ 314 h 1873"/>
                <a:gd name="T72" fmla="*/ 962 w 1684"/>
                <a:gd name="T73" fmla="*/ 264 h 1873"/>
                <a:gd name="T74" fmla="*/ 999 w 1684"/>
                <a:gd name="T75" fmla="*/ 190 h 1873"/>
                <a:gd name="T76" fmla="*/ 1069 w 1684"/>
                <a:gd name="T77" fmla="*/ 155 h 1873"/>
                <a:gd name="T78" fmla="*/ 1120 w 1684"/>
                <a:gd name="T79" fmla="*/ 35 h 1873"/>
                <a:gd name="T80" fmla="*/ 1055 w 1684"/>
                <a:gd name="T81" fmla="*/ 46 h 1873"/>
                <a:gd name="T82" fmla="*/ 964 w 1684"/>
                <a:gd name="T83" fmla="*/ 83 h 1873"/>
                <a:gd name="T84" fmla="*/ 881 w 1684"/>
                <a:gd name="T85" fmla="*/ 149 h 1873"/>
                <a:gd name="T86" fmla="*/ 768 w 1684"/>
                <a:gd name="T87" fmla="*/ 223 h 1873"/>
                <a:gd name="T88" fmla="*/ 622 w 1684"/>
                <a:gd name="T89" fmla="*/ 263 h 1873"/>
                <a:gd name="T90" fmla="*/ 525 w 1684"/>
                <a:gd name="T91" fmla="*/ 316 h 1873"/>
                <a:gd name="T92" fmla="*/ 470 w 1684"/>
                <a:gd name="T93" fmla="*/ 401 h 1873"/>
                <a:gd name="T94" fmla="*/ 466 w 1684"/>
                <a:gd name="T95" fmla="*/ 472 h 1873"/>
                <a:gd name="T96" fmla="*/ 499 w 1684"/>
                <a:gd name="T97" fmla="*/ 570 h 1873"/>
                <a:gd name="T98" fmla="*/ 450 w 1684"/>
                <a:gd name="T99" fmla="*/ 658 h 1873"/>
                <a:gd name="T100" fmla="*/ 448 w 1684"/>
                <a:gd name="T101" fmla="*/ 788 h 1873"/>
                <a:gd name="T102" fmla="*/ 522 w 1684"/>
                <a:gd name="T103" fmla="*/ 806 h 1873"/>
                <a:gd name="T104" fmla="*/ 471 w 1684"/>
                <a:gd name="T105" fmla="*/ 836 h 1873"/>
                <a:gd name="T106" fmla="*/ 362 w 1684"/>
                <a:gd name="T107" fmla="*/ 944 h 1873"/>
                <a:gd name="T108" fmla="*/ 276 w 1684"/>
                <a:gd name="T109" fmla="*/ 1035 h 1873"/>
                <a:gd name="T110" fmla="*/ 194 w 1684"/>
                <a:gd name="T111" fmla="*/ 1108 h 1873"/>
                <a:gd name="T112" fmla="*/ 127 w 1684"/>
                <a:gd name="T113" fmla="*/ 1168 h 1873"/>
                <a:gd name="T114" fmla="*/ 102 w 1684"/>
                <a:gd name="T115" fmla="*/ 1199 h 1873"/>
                <a:gd name="T116" fmla="*/ 62 w 1684"/>
                <a:gd name="T117" fmla="*/ 1251 h 1873"/>
                <a:gd name="T118" fmla="*/ 79 w 1684"/>
                <a:gd name="T119" fmla="*/ 1405 h 1873"/>
                <a:gd name="T120" fmla="*/ 29 w 1684"/>
                <a:gd name="T121" fmla="*/ 1493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84" h="1873">
                  <a:moveTo>
                    <a:pt x="50" y="1534"/>
                  </a:moveTo>
                  <a:lnTo>
                    <a:pt x="50" y="1538"/>
                  </a:lnTo>
                  <a:lnTo>
                    <a:pt x="51" y="1543"/>
                  </a:lnTo>
                  <a:lnTo>
                    <a:pt x="52" y="1546"/>
                  </a:lnTo>
                  <a:lnTo>
                    <a:pt x="54" y="1548"/>
                  </a:lnTo>
                  <a:lnTo>
                    <a:pt x="60" y="1553"/>
                  </a:lnTo>
                  <a:lnTo>
                    <a:pt x="68" y="1555"/>
                  </a:lnTo>
                  <a:lnTo>
                    <a:pt x="76" y="1556"/>
                  </a:lnTo>
                  <a:lnTo>
                    <a:pt x="85" y="1556"/>
                  </a:lnTo>
                  <a:lnTo>
                    <a:pt x="94" y="1556"/>
                  </a:lnTo>
                  <a:lnTo>
                    <a:pt x="102" y="1556"/>
                  </a:lnTo>
                  <a:lnTo>
                    <a:pt x="109" y="1555"/>
                  </a:lnTo>
                  <a:lnTo>
                    <a:pt x="115" y="1555"/>
                  </a:lnTo>
                  <a:lnTo>
                    <a:pt x="143" y="1556"/>
                  </a:lnTo>
                  <a:lnTo>
                    <a:pt x="168" y="1559"/>
                  </a:lnTo>
                  <a:lnTo>
                    <a:pt x="193" y="1563"/>
                  </a:lnTo>
                  <a:lnTo>
                    <a:pt x="219" y="1571"/>
                  </a:lnTo>
                  <a:lnTo>
                    <a:pt x="227" y="1574"/>
                  </a:lnTo>
                  <a:lnTo>
                    <a:pt x="236" y="1575"/>
                  </a:lnTo>
                  <a:lnTo>
                    <a:pt x="244" y="1576"/>
                  </a:lnTo>
                  <a:lnTo>
                    <a:pt x="253" y="1577"/>
                  </a:lnTo>
                  <a:lnTo>
                    <a:pt x="271" y="1577"/>
                  </a:lnTo>
                  <a:lnTo>
                    <a:pt x="288" y="1576"/>
                  </a:lnTo>
                  <a:lnTo>
                    <a:pt x="297" y="1575"/>
                  </a:lnTo>
                  <a:lnTo>
                    <a:pt x="306" y="1575"/>
                  </a:lnTo>
                  <a:lnTo>
                    <a:pt x="315" y="1575"/>
                  </a:lnTo>
                  <a:lnTo>
                    <a:pt x="324" y="1575"/>
                  </a:lnTo>
                  <a:lnTo>
                    <a:pt x="324" y="1563"/>
                  </a:lnTo>
                  <a:lnTo>
                    <a:pt x="323" y="1552"/>
                  </a:lnTo>
                  <a:lnTo>
                    <a:pt x="323" y="1542"/>
                  </a:lnTo>
                  <a:lnTo>
                    <a:pt x="323" y="1536"/>
                  </a:lnTo>
                  <a:lnTo>
                    <a:pt x="323" y="1542"/>
                  </a:lnTo>
                  <a:lnTo>
                    <a:pt x="323" y="1552"/>
                  </a:lnTo>
                  <a:lnTo>
                    <a:pt x="324" y="1563"/>
                  </a:lnTo>
                  <a:lnTo>
                    <a:pt x="324" y="1575"/>
                  </a:lnTo>
                  <a:lnTo>
                    <a:pt x="331" y="1576"/>
                  </a:lnTo>
                  <a:lnTo>
                    <a:pt x="338" y="1576"/>
                  </a:lnTo>
                  <a:lnTo>
                    <a:pt x="351" y="1579"/>
                  </a:lnTo>
                  <a:lnTo>
                    <a:pt x="366" y="1585"/>
                  </a:lnTo>
                  <a:lnTo>
                    <a:pt x="380" y="1592"/>
                  </a:lnTo>
                  <a:lnTo>
                    <a:pt x="394" y="1599"/>
                  </a:lnTo>
                  <a:lnTo>
                    <a:pt x="400" y="1601"/>
                  </a:lnTo>
                  <a:lnTo>
                    <a:pt x="407" y="1604"/>
                  </a:lnTo>
                  <a:lnTo>
                    <a:pt x="414" y="1605"/>
                  </a:lnTo>
                  <a:lnTo>
                    <a:pt x="421" y="1607"/>
                  </a:lnTo>
                  <a:lnTo>
                    <a:pt x="428" y="1607"/>
                  </a:lnTo>
                  <a:lnTo>
                    <a:pt x="436" y="1605"/>
                  </a:lnTo>
                  <a:lnTo>
                    <a:pt x="443" y="1603"/>
                  </a:lnTo>
                  <a:lnTo>
                    <a:pt x="450" y="1600"/>
                  </a:lnTo>
                  <a:lnTo>
                    <a:pt x="458" y="1586"/>
                  </a:lnTo>
                  <a:lnTo>
                    <a:pt x="468" y="1572"/>
                  </a:lnTo>
                  <a:lnTo>
                    <a:pt x="487" y="1571"/>
                  </a:lnTo>
                  <a:lnTo>
                    <a:pt x="507" y="1571"/>
                  </a:lnTo>
                  <a:lnTo>
                    <a:pt x="529" y="1571"/>
                  </a:lnTo>
                  <a:lnTo>
                    <a:pt x="551" y="1575"/>
                  </a:lnTo>
                  <a:lnTo>
                    <a:pt x="561" y="1577"/>
                  </a:lnTo>
                  <a:lnTo>
                    <a:pt x="572" y="1579"/>
                  </a:lnTo>
                  <a:lnTo>
                    <a:pt x="581" y="1583"/>
                  </a:lnTo>
                  <a:lnTo>
                    <a:pt x="591" y="1587"/>
                  </a:lnTo>
                  <a:lnTo>
                    <a:pt x="600" y="1593"/>
                  </a:lnTo>
                  <a:lnTo>
                    <a:pt x="608" y="1599"/>
                  </a:lnTo>
                  <a:lnTo>
                    <a:pt x="614" y="1605"/>
                  </a:lnTo>
                  <a:lnTo>
                    <a:pt x="620" y="1613"/>
                  </a:lnTo>
                  <a:lnTo>
                    <a:pt x="630" y="1626"/>
                  </a:lnTo>
                  <a:lnTo>
                    <a:pt x="638" y="1635"/>
                  </a:lnTo>
                  <a:lnTo>
                    <a:pt x="642" y="1638"/>
                  </a:lnTo>
                  <a:lnTo>
                    <a:pt x="645" y="1641"/>
                  </a:lnTo>
                  <a:lnTo>
                    <a:pt x="647" y="1642"/>
                  </a:lnTo>
                  <a:lnTo>
                    <a:pt x="651" y="1642"/>
                  </a:lnTo>
                  <a:lnTo>
                    <a:pt x="655" y="1642"/>
                  </a:lnTo>
                  <a:lnTo>
                    <a:pt x="660" y="1640"/>
                  </a:lnTo>
                  <a:lnTo>
                    <a:pt x="665" y="1635"/>
                  </a:lnTo>
                  <a:lnTo>
                    <a:pt x="668" y="1632"/>
                  </a:lnTo>
                  <a:lnTo>
                    <a:pt x="675" y="1625"/>
                  </a:lnTo>
                  <a:lnTo>
                    <a:pt x="682" y="1620"/>
                  </a:lnTo>
                  <a:lnTo>
                    <a:pt x="685" y="1620"/>
                  </a:lnTo>
                  <a:lnTo>
                    <a:pt x="690" y="1620"/>
                  </a:lnTo>
                  <a:lnTo>
                    <a:pt x="694" y="1622"/>
                  </a:lnTo>
                  <a:lnTo>
                    <a:pt x="699" y="1627"/>
                  </a:lnTo>
                  <a:lnTo>
                    <a:pt x="699" y="1648"/>
                  </a:lnTo>
                  <a:lnTo>
                    <a:pt x="699" y="1683"/>
                  </a:lnTo>
                  <a:lnTo>
                    <a:pt x="700" y="1691"/>
                  </a:lnTo>
                  <a:lnTo>
                    <a:pt x="702" y="1699"/>
                  </a:lnTo>
                  <a:lnTo>
                    <a:pt x="704" y="1704"/>
                  </a:lnTo>
                  <a:lnTo>
                    <a:pt x="707" y="1709"/>
                  </a:lnTo>
                  <a:lnTo>
                    <a:pt x="709" y="1710"/>
                  </a:lnTo>
                  <a:lnTo>
                    <a:pt x="711" y="1711"/>
                  </a:lnTo>
                  <a:lnTo>
                    <a:pt x="714" y="1711"/>
                  </a:lnTo>
                  <a:lnTo>
                    <a:pt x="716" y="1711"/>
                  </a:lnTo>
                  <a:lnTo>
                    <a:pt x="722" y="1708"/>
                  </a:lnTo>
                  <a:lnTo>
                    <a:pt x="728" y="1702"/>
                  </a:lnTo>
                  <a:lnTo>
                    <a:pt x="731" y="1699"/>
                  </a:lnTo>
                  <a:lnTo>
                    <a:pt x="732" y="1695"/>
                  </a:lnTo>
                  <a:lnTo>
                    <a:pt x="732" y="1693"/>
                  </a:lnTo>
                  <a:lnTo>
                    <a:pt x="732" y="1690"/>
                  </a:lnTo>
                  <a:lnTo>
                    <a:pt x="732" y="1687"/>
                  </a:lnTo>
                  <a:lnTo>
                    <a:pt x="734" y="1685"/>
                  </a:lnTo>
                  <a:lnTo>
                    <a:pt x="736" y="1683"/>
                  </a:lnTo>
                  <a:lnTo>
                    <a:pt x="740" y="1682"/>
                  </a:lnTo>
                  <a:lnTo>
                    <a:pt x="743" y="1682"/>
                  </a:lnTo>
                  <a:lnTo>
                    <a:pt x="745" y="1683"/>
                  </a:lnTo>
                  <a:lnTo>
                    <a:pt x="747" y="1684"/>
                  </a:lnTo>
                  <a:lnTo>
                    <a:pt x="749" y="1685"/>
                  </a:lnTo>
                  <a:lnTo>
                    <a:pt x="751" y="1690"/>
                  </a:lnTo>
                  <a:lnTo>
                    <a:pt x="752" y="1694"/>
                  </a:lnTo>
                  <a:lnTo>
                    <a:pt x="753" y="1706"/>
                  </a:lnTo>
                  <a:lnTo>
                    <a:pt x="753" y="1716"/>
                  </a:lnTo>
                  <a:lnTo>
                    <a:pt x="752" y="1722"/>
                  </a:lnTo>
                  <a:lnTo>
                    <a:pt x="751" y="1726"/>
                  </a:lnTo>
                  <a:lnTo>
                    <a:pt x="749" y="1732"/>
                  </a:lnTo>
                  <a:lnTo>
                    <a:pt x="747" y="1736"/>
                  </a:lnTo>
                  <a:lnTo>
                    <a:pt x="741" y="1747"/>
                  </a:lnTo>
                  <a:lnTo>
                    <a:pt x="734" y="1756"/>
                  </a:lnTo>
                  <a:lnTo>
                    <a:pt x="726" y="1765"/>
                  </a:lnTo>
                  <a:lnTo>
                    <a:pt x="720" y="1774"/>
                  </a:lnTo>
                  <a:lnTo>
                    <a:pt x="718" y="1778"/>
                  </a:lnTo>
                  <a:lnTo>
                    <a:pt x="716" y="1784"/>
                  </a:lnTo>
                  <a:lnTo>
                    <a:pt x="715" y="1789"/>
                  </a:lnTo>
                  <a:lnTo>
                    <a:pt x="714" y="1794"/>
                  </a:lnTo>
                  <a:lnTo>
                    <a:pt x="715" y="1798"/>
                  </a:lnTo>
                  <a:lnTo>
                    <a:pt x="718" y="1801"/>
                  </a:lnTo>
                  <a:lnTo>
                    <a:pt x="722" y="1805"/>
                  </a:lnTo>
                  <a:lnTo>
                    <a:pt x="727" y="1809"/>
                  </a:lnTo>
                  <a:lnTo>
                    <a:pt x="736" y="1816"/>
                  </a:lnTo>
                  <a:lnTo>
                    <a:pt x="742" y="1821"/>
                  </a:lnTo>
                  <a:lnTo>
                    <a:pt x="747" y="1826"/>
                  </a:lnTo>
                  <a:lnTo>
                    <a:pt x="751" y="1833"/>
                  </a:lnTo>
                  <a:lnTo>
                    <a:pt x="755" y="1839"/>
                  </a:lnTo>
                  <a:lnTo>
                    <a:pt x="757" y="1846"/>
                  </a:lnTo>
                  <a:lnTo>
                    <a:pt x="760" y="1858"/>
                  </a:lnTo>
                  <a:lnTo>
                    <a:pt x="761" y="1873"/>
                  </a:lnTo>
                  <a:lnTo>
                    <a:pt x="774" y="1873"/>
                  </a:lnTo>
                  <a:lnTo>
                    <a:pt x="783" y="1872"/>
                  </a:lnTo>
                  <a:lnTo>
                    <a:pt x="788" y="1871"/>
                  </a:lnTo>
                  <a:lnTo>
                    <a:pt x="791" y="1870"/>
                  </a:lnTo>
                  <a:lnTo>
                    <a:pt x="793" y="1867"/>
                  </a:lnTo>
                  <a:lnTo>
                    <a:pt x="796" y="1865"/>
                  </a:lnTo>
                  <a:lnTo>
                    <a:pt x="799" y="1859"/>
                  </a:lnTo>
                  <a:lnTo>
                    <a:pt x="801" y="1851"/>
                  </a:lnTo>
                  <a:lnTo>
                    <a:pt x="801" y="1842"/>
                  </a:lnTo>
                  <a:lnTo>
                    <a:pt x="801" y="1830"/>
                  </a:lnTo>
                  <a:lnTo>
                    <a:pt x="801" y="1824"/>
                  </a:lnTo>
                  <a:lnTo>
                    <a:pt x="802" y="1819"/>
                  </a:lnTo>
                  <a:lnTo>
                    <a:pt x="805" y="1814"/>
                  </a:lnTo>
                  <a:lnTo>
                    <a:pt x="807" y="1809"/>
                  </a:lnTo>
                  <a:lnTo>
                    <a:pt x="814" y="1800"/>
                  </a:lnTo>
                  <a:lnTo>
                    <a:pt x="822" y="1792"/>
                  </a:lnTo>
                  <a:lnTo>
                    <a:pt x="831" y="1783"/>
                  </a:lnTo>
                  <a:lnTo>
                    <a:pt x="840" y="1775"/>
                  </a:lnTo>
                  <a:lnTo>
                    <a:pt x="848" y="1766"/>
                  </a:lnTo>
                  <a:lnTo>
                    <a:pt x="854" y="1758"/>
                  </a:lnTo>
                  <a:lnTo>
                    <a:pt x="860" y="1747"/>
                  </a:lnTo>
                  <a:lnTo>
                    <a:pt x="866" y="1736"/>
                  </a:lnTo>
                  <a:lnTo>
                    <a:pt x="872" y="1726"/>
                  </a:lnTo>
                  <a:lnTo>
                    <a:pt x="879" y="1718"/>
                  </a:lnTo>
                  <a:lnTo>
                    <a:pt x="883" y="1714"/>
                  </a:lnTo>
                  <a:lnTo>
                    <a:pt x="887" y="1711"/>
                  </a:lnTo>
                  <a:lnTo>
                    <a:pt x="891" y="1709"/>
                  </a:lnTo>
                  <a:lnTo>
                    <a:pt x="897" y="1708"/>
                  </a:lnTo>
                  <a:lnTo>
                    <a:pt x="901" y="1707"/>
                  </a:lnTo>
                  <a:lnTo>
                    <a:pt x="907" y="1707"/>
                  </a:lnTo>
                  <a:lnTo>
                    <a:pt x="914" y="1708"/>
                  </a:lnTo>
                  <a:lnTo>
                    <a:pt x="921" y="1711"/>
                  </a:lnTo>
                  <a:lnTo>
                    <a:pt x="933" y="1716"/>
                  </a:lnTo>
                  <a:lnTo>
                    <a:pt x="946" y="1720"/>
                  </a:lnTo>
                  <a:lnTo>
                    <a:pt x="958" y="1724"/>
                  </a:lnTo>
                  <a:lnTo>
                    <a:pt x="971" y="1727"/>
                  </a:lnTo>
                  <a:lnTo>
                    <a:pt x="983" y="1728"/>
                  </a:lnTo>
                  <a:lnTo>
                    <a:pt x="996" y="1730"/>
                  </a:lnTo>
                  <a:lnTo>
                    <a:pt x="1010" y="1731"/>
                  </a:lnTo>
                  <a:lnTo>
                    <a:pt x="1023" y="1730"/>
                  </a:lnTo>
                  <a:lnTo>
                    <a:pt x="1022" y="1725"/>
                  </a:lnTo>
                  <a:lnTo>
                    <a:pt x="1023" y="1720"/>
                  </a:lnTo>
                  <a:lnTo>
                    <a:pt x="1023" y="1717"/>
                  </a:lnTo>
                  <a:lnTo>
                    <a:pt x="1026" y="1712"/>
                  </a:lnTo>
                  <a:lnTo>
                    <a:pt x="1028" y="1709"/>
                  </a:lnTo>
                  <a:lnTo>
                    <a:pt x="1030" y="1706"/>
                  </a:lnTo>
                  <a:lnTo>
                    <a:pt x="1034" y="1703"/>
                  </a:lnTo>
                  <a:lnTo>
                    <a:pt x="1037" y="1701"/>
                  </a:lnTo>
                  <a:lnTo>
                    <a:pt x="1045" y="1696"/>
                  </a:lnTo>
                  <a:lnTo>
                    <a:pt x="1055" y="1694"/>
                  </a:lnTo>
                  <a:lnTo>
                    <a:pt x="1065" y="1693"/>
                  </a:lnTo>
                  <a:lnTo>
                    <a:pt x="1076" y="1693"/>
                  </a:lnTo>
                  <a:lnTo>
                    <a:pt x="1087" y="1695"/>
                  </a:lnTo>
                  <a:lnTo>
                    <a:pt x="1098" y="1698"/>
                  </a:lnTo>
                  <a:lnTo>
                    <a:pt x="1109" y="1702"/>
                  </a:lnTo>
                  <a:lnTo>
                    <a:pt x="1118" y="1708"/>
                  </a:lnTo>
                  <a:lnTo>
                    <a:pt x="1126" y="1715"/>
                  </a:lnTo>
                  <a:lnTo>
                    <a:pt x="1133" y="1723"/>
                  </a:lnTo>
                  <a:lnTo>
                    <a:pt x="1135" y="1727"/>
                  </a:lnTo>
                  <a:lnTo>
                    <a:pt x="1137" y="1732"/>
                  </a:lnTo>
                  <a:lnTo>
                    <a:pt x="1139" y="1737"/>
                  </a:lnTo>
                  <a:lnTo>
                    <a:pt x="1139" y="1743"/>
                  </a:lnTo>
                  <a:lnTo>
                    <a:pt x="1154" y="1743"/>
                  </a:lnTo>
                  <a:lnTo>
                    <a:pt x="1169" y="1744"/>
                  </a:lnTo>
                  <a:lnTo>
                    <a:pt x="1184" y="1745"/>
                  </a:lnTo>
                  <a:lnTo>
                    <a:pt x="1199" y="1748"/>
                  </a:lnTo>
                  <a:lnTo>
                    <a:pt x="1209" y="1750"/>
                  </a:lnTo>
                  <a:lnTo>
                    <a:pt x="1216" y="1750"/>
                  </a:lnTo>
                  <a:lnTo>
                    <a:pt x="1220" y="1749"/>
                  </a:lnTo>
                  <a:lnTo>
                    <a:pt x="1223" y="1747"/>
                  </a:lnTo>
                  <a:lnTo>
                    <a:pt x="1225" y="1743"/>
                  </a:lnTo>
                  <a:lnTo>
                    <a:pt x="1227" y="1739"/>
                  </a:lnTo>
                  <a:lnTo>
                    <a:pt x="1232" y="1734"/>
                  </a:lnTo>
                  <a:lnTo>
                    <a:pt x="1237" y="1728"/>
                  </a:lnTo>
                  <a:lnTo>
                    <a:pt x="1241" y="1717"/>
                  </a:lnTo>
                  <a:lnTo>
                    <a:pt x="1243" y="1707"/>
                  </a:lnTo>
                  <a:lnTo>
                    <a:pt x="1250" y="1714"/>
                  </a:lnTo>
                  <a:lnTo>
                    <a:pt x="1256" y="1723"/>
                  </a:lnTo>
                  <a:lnTo>
                    <a:pt x="1259" y="1719"/>
                  </a:lnTo>
                  <a:lnTo>
                    <a:pt x="1262" y="1717"/>
                  </a:lnTo>
                  <a:lnTo>
                    <a:pt x="1264" y="1712"/>
                  </a:lnTo>
                  <a:lnTo>
                    <a:pt x="1265" y="1709"/>
                  </a:lnTo>
                  <a:lnTo>
                    <a:pt x="1266" y="1704"/>
                  </a:lnTo>
                  <a:lnTo>
                    <a:pt x="1267" y="1701"/>
                  </a:lnTo>
                  <a:lnTo>
                    <a:pt x="1268" y="1698"/>
                  </a:lnTo>
                  <a:lnTo>
                    <a:pt x="1272" y="1694"/>
                  </a:lnTo>
                  <a:lnTo>
                    <a:pt x="1276" y="1692"/>
                  </a:lnTo>
                  <a:lnTo>
                    <a:pt x="1282" y="1691"/>
                  </a:lnTo>
                  <a:lnTo>
                    <a:pt x="1287" y="1690"/>
                  </a:lnTo>
                  <a:lnTo>
                    <a:pt x="1293" y="1690"/>
                  </a:lnTo>
                  <a:lnTo>
                    <a:pt x="1300" y="1690"/>
                  </a:lnTo>
                  <a:lnTo>
                    <a:pt x="1308" y="1687"/>
                  </a:lnTo>
                  <a:lnTo>
                    <a:pt x="1316" y="1673"/>
                  </a:lnTo>
                  <a:lnTo>
                    <a:pt x="1322" y="1658"/>
                  </a:lnTo>
                  <a:lnTo>
                    <a:pt x="1317" y="1658"/>
                  </a:lnTo>
                  <a:lnTo>
                    <a:pt x="1312" y="1657"/>
                  </a:lnTo>
                  <a:lnTo>
                    <a:pt x="1308" y="1654"/>
                  </a:lnTo>
                  <a:lnTo>
                    <a:pt x="1305" y="1652"/>
                  </a:lnTo>
                  <a:lnTo>
                    <a:pt x="1302" y="1649"/>
                  </a:lnTo>
                  <a:lnTo>
                    <a:pt x="1300" y="1644"/>
                  </a:lnTo>
                  <a:lnTo>
                    <a:pt x="1299" y="1640"/>
                  </a:lnTo>
                  <a:lnTo>
                    <a:pt x="1298" y="1634"/>
                  </a:lnTo>
                  <a:lnTo>
                    <a:pt x="1297" y="1624"/>
                  </a:lnTo>
                  <a:lnTo>
                    <a:pt x="1295" y="1612"/>
                  </a:lnTo>
                  <a:lnTo>
                    <a:pt x="1297" y="1602"/>
                  </a:lnTo>
                  <a:lnTo>
                    <a:pt x="1298" y="1594"/>
                  </a:lnTo>
                  <a:lnTo>
                    <a:pt x="1300" y="1585"/>
                  </a:lnTo>
                  <a:lnTo>
                    <a:pt x="1302" y="1575"/>
                  </a:lnTo>
                  <a:lnTo>
                    <a:pt x="1306" y="1566"/>
                  </a:lnTo>
                  <a:lnTo>
                    <a:pt x="1309" y="1555"/>
                  </a:lnTo>
                  <a:lnTo>
                    <a:pt x="1311" y="1545"/>
                  </a:lnTo>
                  <a:lnTo>
                    <a:pt x="1312" y="1535"/>
                  </a:lnTo>
                  <a:lnTo>
                    <a:pt x="1312" y="1523"/>
                  </a:lnTo>
                  <a:lnTo>
                    <a:pt x="1314" y="1513"/>
                  </a:lnTo>
                  <a:lnTo>
                    <a:pt x="1314" y="1502"/>
                  </a:lnTo>
                  <a:lnTo>
                    <a:pt x="1315" y="1492"/>
                  </a:lnTo>
                  <a:lnTo>
                    <a:pt x="1316" y="1481"/>
                  </a:lnTo>
                  <a:lnTo>
                    <a:pt x="1319" y="1472"/>
                  </a:lnTo>
                  <a:lnTo>
                    <a:pt x="1341" y="1481"/>
                  </a:lnTo>
                  <a:lnTo>
                    <a:pt x="1371" y="1493"/>
                  </a:lnTo>
                  <a:lnTo>
                    <a:pt x="1377" y="1494"/>
                  </a:lnTo>
                  <a:lnTo>
                    <a:pt x="1384" y="1495"/>
                  </a:lnTo>
                  <a:lnTo>
                    <a:pt x="1391" y="1496"/>
                  </a:lnTo>
                  <a:lnTo>
                    <a:pt x="1397" y="1496"/>
                  </a:lnTo>
                  <a:lnTo>
                    <a:pt x="1401" y="1494"/>
                  </a:lnTo>
                  <a:lnTo>
                    <a:pt x="1405" y="1492"/>
                  </a:lnTo>
                  <a:lnTo>
                    <a:pt x="1407" y="1487"/>
                  </a:lnTo>
                  <a:lnTo>
                    <a:pt x="1409" y="1482"/>
                  </a:lnTo>
                  <a:lnTo>
                    <a:pt x="1409" y="1476"/>
                  </a:lnTo>
                  <a:lnTo>
                    <a:pt x="1410" y="1470"/>
                  </a:lnTo>
                  <a:lnTo>
                    <a:pt x="1413" y="1465"/>
                  </a:lnTo>
                  <a:lnTo>
                    <a:pt x="1415" y="1461"/>
                  </a:lnTo>
                  <a:lnTo>
                    <a:pt x="1417" y="1457"/>
                  </a:lnTo>
                  <a:lnTo>
                    <a:pt x="1421" y="1455"/>
                  </a:lnTo>
                  <a:lnTo>
                    <a:pt x="1423" y="1453"/>
                  </a:lnTo>
                  <a:lnTo>
                    <a:pt x="1426" y="1452"/>
                  </a:lnTo>
                  <a:lnTo>
                    <a:pt x="1430" y="1452"/>
                  </a:lnTo>
                  <a:lnTo>
                    <a:pt x="1433" y="1452"/>
                  </a:lnTo>
                  <a:lnTo>
                    <a:pt x="1437" y="1454"/>
                  </a:lnTo>
                  <a:lnTo>
                    <a:pt x="1440" y="1456"/>
                  </a:lnTo>
                  <a:lnTo>
                    <a:pt x="1442" y="1460"/>
                  </a:lnTo>
                  <a:lnTo>
                    <a:pt x="1446" y="1464"/>
                  </a:lnTo>
                  <a:lnTo>
                    <a:pt x="1448" y="1470"/>
                  </a:lnTo>
                  <a:lnTo>
                    <a:pt x="1450" y="1477"/>
                  </a:lnTo>
                  <a:lnTo>
                    <a:pt x="1453" y="1488"/>
                  </a:lnTo>
                  <a:lnTo>
                    <a:pt x="1455" y="1499"/>
                  </a:lnTo>
                  <a:lnTo>
                    <a:pt x="1456" y="1505"/>
                  </a:lnTo>
                  <a:lnTo>
                    <a:pt x="1458" y="1510"/>
                  </a:lnTo>
                  <a:lnTo>
                    <a:pt x="1461" y="1515"/>
                  </a:lnTo>
                  <a:lnTo>
                    <a:pt x="1464" y="1520"/>
                  </a:lnTo>
                  <a:lnTo>
                    <a:pt x="1467" y="1523"/>
                  </a:lnTo>
                  <a:lnTo>
                    <a:pt x="1471" y="1526"/>
                  </a:lnTo>
                  <a:lnTo>
                    <a:pt x="1473" y="1527"/>
                  </a:lnTo>
                  <a:lnTo>
                    <a:pt x="1476" y="1528"/>
                  </a:lnTo>
                  <a:lnTo>
                    <a:pt x="1481" y="1527"/>
                  </a:lnTo>
                  <a:lnTo>
                    <a:pt x="1486" y="1523"/>
                  </a:lnTo>
                  <a:lnTo>
                    <a:pt x="1495" y="1513"/>
                  </a:lnTo>
                  <a:lnTo>
                    <a:pt x="1503" y="1504"/>
                  </a:lnTo>
                  <a:lnTo>
                    <a:pt x="1516" y="1495"/>
                  </a:lnTo>
                  <a:lnTo>
                    <a:pt x="1527" y="1488"/>
                  </a:lnTo>
                  <a:lnTo>
                    <a:pt x="1530" y="1484"/>
                  </a:lnTo>
                  <a:lnTo>
                    <a:pt x="1533" y="1478"/>
                  </a:lnTo>
                  <a:lnTo>
                    <a:pt x="1535" y="1471"/>
                  </a:lnTo>
                  <a:lnTo>
                    <a:pt x="1535" y="1461"/>
                  </a:lnTo>
                  <a:lnTo>
                    <a:pt x="1535" y="1452"/>
                  </a:lnTo>
                  <a:lnTo>
                    <a:pt x="1532" y="1444"/>
                  </a:lnTo>
                  <a:lnTo>
                    <a:pt x="1530" y="1438"/>
                  </a:lnTo>
                  <a:lnTo>
                    <a:pt x="1527" y="1433"/>
                  </a:lnTo>
                  <a:lnTo>
                    <a:pt x="1522" y="1431"/>
                  </a:lnTo>
                  <a:lnTo>
                    <a:pt x="1515" y="1429"/>
                  </a:lnTo>
                  <a:lnTo>
                    <a:pt x="1508" y="1428"/>
                  </a:lnTo>
                  <a:lnTo>
                    <a:pt x="1499" y="1427"/>
                  </a:lnTo>
                  <a:lnTo>
                    <a:pt x="1498" y="1421"/>
                  </a:lnTo>
                  <a:lnTo>
                    <a:pt x="1499" y="1416"/>
                  </a:lnTo>
                  <a:lnTo>
                    <a:pt x="1506" y="1416"/>
                  </a:lnTo>
                  <a:lnTo>
                    <a:pt x="1511" y="1414"/>
                  </a:lnTo>
                  <a:lnTo>
                    <a:pt x="1515" y="1412"/>
                  </a:lnTo>
                  <a:lnTo>
                    <a:pt x="1519" y="1407"/>
                  </a:lnTo>
                  <a:lnTo>
                    <a:pt x="1524" y="1398"/>
                  </a:lnTo>
                  <a:lnTo>
                    <a:pt x="1532" y="1390"/>
                  </a:lnTo>
                  <a:lnTo>
                    <a:pt x="1544" y="1384"/>
                  </a:lnTo>
                  <a:lnTo>
                    <a:pt x="1556" y="1380"/>
                  </a:lnTo>
                  <a:lnTo>
                    <a:pt x="1570" y="1377"/>
                  </a:lnTo>
                  <a:lnTo>
                    <a:pt x="1582" y="1375"/>
                  </a:lnTo>
                  <a:lnTo>
                    <a:pt x="1582" y="1363"/>
                  </a:lnTo>
                  <a:lnTo>
                    <a:pt x="1584" y="1350"/>
                  </a:lnTo>
                  <a:lnTo>
                    <a:pt x="1585" y="1338"/>
                  </a:lnTo>
                  <a:lnTo>
                    <a:pt x="1585" y="1325"/>
                  </a:lnTo>
                  <a:lnTo>
                    <a:pt x="1578" y="1325"/>
                  </a:lnTo>
                  <a:lnTo>
                    <a:pt x="1572" y="1322"/>
                  </a:lnTo>
                  <a:lnTo>
                    <a:pt x="1569" y="1321"/>
                  </a:lnTo>
                  <a:lnTo>
                    <a:pt x="1566" y="1317"/>
                  </a:lnTo>
                  <a:lnTo>
                    <a:pt x="1565" y="1312"/>
                  </a:lnTo>
                  <a:lnTo>
                    <a:pt x="1566" y="1308"/>
                  </a:lnTo>
                  <a:lnTo>
                    <a:pt x="1566" y="1302"/>
                  </a:lnTo>
                  <a:lnTo>
                    <a:pt x="1569" y="1296"/>
                  </a:lnTo>
                  <a:lnTo>
                    <a:pt x="1572" y="1292"/>
                  </a:lnTo>
                  <a:lnTo>
                    <a:pt x="1576" y="1289"/>
                  </a:lnTo>
                  <a:lnTo>
                    <a:pt x="1580" y="1288"/>
                  </a:lnTo>
                  <a:lnTo>
                    <a:pt x="1585" y="1287"/>
                  </a:lnTo>
                  <a:lnTo>
                    <a:pt x="1596" y="1287"/>
                  </a:lnTo>
                  <a:lnTo>
                    <a:pt x="1607" y="1287"/>
                  </a:lnTo>
                  <a:lnTo>
                    <a:pt x="1607" y="1292"/>
                  </a:lnTo>
                  <a:lnTo>
                    <a:pt x="1611" y="1297"/>
                  </a:lnTo>
                  <a:lnTo>
                    <a:pt x="1614" y="1300"/>
                  </a:lnTo>
                  <a:lnTo>
                    <a:pt x="1619" y="1302"/>
                  </a:lnTo>
                  <a:lnTo>
                    <a:pt x="1629" y="1306"/>
                  </a:lnTo>
                  <a:lnTo>
                    <a:pt x="1638" y="1308"/>
                  </a:lnTo>
                  <a:lnTo>
                    <a:pt x="1646" y="1312"/>
                  </a:lnTo>
                  <a:lnTo>
                    <a:pt x="1652" y="1315"/>
                  </a:lnTo>
                  <a:lnTo>
                    <a:pt x="1655" y="1321"/>
                  </a:lnTo>
                  <a:lnTo>
                    <a:pt x="1659" y="1325"/>
                  </a:lnTo>
                  <a:lnTo>
                    <a:pt x="1664" y="1339"/>
                  </a:lnTo>
                  <a:lnTo>
                    <a:pt x="1671" y="1351"/>
                  </a:lnTo>
                  <a:lnTo>
                    <a:pt x="1675" y="1351"/>
                  </a:lnTo>
                  <a:lnTo>
                    <a:pt x="1677" y="1349"/>
                  </a:lnTo>
                  <a:lnTo>
                    <a:pt x="1679" y="1345"/>
                  </a:lnTo>
                  <a:lnTo>
                    <a:pt x="1680" y="1339"/>
                  </a:lnTo>
                  <a:lnTo>
                    <a:pt x="1683" y="1325"/>
                  </a:lnTo>
                  <a:lnTo>
                    <a:pt x="1684" y="1308"/>
                  </a:lnTo>
                  <a:lnTo>
                    <a:pt x="1683" y="1273"/>
                  </a:lnTo>
                  <a:lnTo>
                    <a:pt x="1681" y="1252"/>
                  </a:lnTo>
                  <a:lnTo>
                    <a:pt x="1681" y="1234"/>
                  </a:lnTo>
                  <a:lnTo>
                    <a:pt x="1683" y="1216"/>
                  </a:lnTo>
                  <a:lnTo>
                    <a:pt x="1681" y="1208"/>
                  </a:lnTo>
                  <a:lnTo>
                    <a:pt x="1680" y="1199"/>
                  </a:lnTo>
                  <a:lnTo>
                    <a:pt x="1678" y="1195"/>
                  </a:lnTo>
                  <a:lnTo>
                    <a:pt x="1676" y="1192"/>
                  </a:lnTo>
                  <a:lnTo>
                    <a:pt x="1672" y="1189"/>
                  </a:lnTo>
                  <a:lnTo>
                    <a:pt x="1669" y="1185"/>
                  </a:lnTo>
                  <a:lnTo>
                    <a:pt x="1662" y="1180"/>
                  </a:lnTo>
                  <a:lnTo>
                    <a:pt x="1655" y="1173"/>
                  </a:lnTo>
                  <a:lnTo>
                    <a:pt x="1648" y="1166"/>
                  </a:lnTo>
                  <a:lnTo>
                    <a:pt x="1643" y="1157"/>
                  </a:lnTo>
                  <a:lnTo>
                    <a:pt x="1631" y="1140"/>
                  </a:lnTo>
                  <a:lnTo>
                    <a:pt x="1622" y="1120"/>
                  </a:lnTo>
                  <a:lnTo>
                    <a:pt x="1618" y="1124"/>
                  </a:lnTo>
                  <a:lnTo>
                    <a:pt x="1613" y="1126"/>
                  </a:lnTo>
                  <a:lnTo>
                    <a:pt x="1609" y="1127"/>
                  </a:lnTo>
                  <a:lnTo>
                    <a:pt x="1605" y="1127"/>
                  </a:lnTo>
                  <a:lnTo>
                    <a:pt x="1602" y="1126"/>
                  </a:lnTo>
                  <a:lnTo>
                    <a:pt x="1598" y="1123"/>
                  </a:lnTo>
                  <a:lnTo>
                    <a:pt x="1595" y="1119"/>
                  </a:lnTo>
                  <a:lnTo>
                    <a:pt x="1590" y="1115"/>
                  </a:lnTo>
                  <a:lnTo>
                    <a:pt x="1587" y="1109"/>
                  </a:lnTo>
                  <a:lnTo>
                    <a:pt x="1585" y="1104"/>
                  </a:lnTo>
                  <a:lnTo>
                    <a:pt x="1582" y="1101"/>
                  </a:lnTo>
                  <a:lnTo>
                    <a:pt x="1581" y="1096"/>
                  </a:lnTo>
                  <a:lnTo>
                    <a:pt x="1580" y="1088"/>
                  </a:lnTo>
                  <a:lnTo>
                    <a:pt x="1578" y="1078"/>
                  </a:lnTo>
                  <a:lnTo>
                    <a:pt x="1574" y="1072"/>
                  </a:lnTo>
                  <a:lnTo>
                    <a:pt x="1569" y="1068"/>
                  </a:lnTo>
                  <a:lnTo>
                    <a:pt x="1566" y="1066"/>
                  </a:lnTo>
                  <a:lnTo>
                    <a:pt x="1565" y="1063"/>
                  </a:lnTo>
                  <a:lnTo>
                    <a:pt x="1565" y="1060"/>
                  </a:lnTo>
                  <a:lnTo>
                    <a:pt x="1565" y="1055"/>
                  </a:lnTo>
                  <a:lnTo>
                    <a:pt x="1573" y="1036"/>
                  </a:lnTo>
                  <a:lnTo>
                    <a:pt x="1587" y="1006"/>
                  </a:lnTo>
                  <a:lnTo>
                    <a:pt x="1595" y="992"/>
                  </a:lnTo>
                  <a:lnTo>
                    <a:pt x="1603" y="979"/>
                  </a:lnTo>
                  <a:lnTo>
                    <a:pt x="1606" y="975"/>
                  </a:lnTo>
                  <a:lnTo>
                    <a:pt x="1611" y="970"/>
                  </a:lnTo>
                  <a:lnTo>
                    <a:pt x="1614" y="969"/>
                  </a:lnTo>
                  <a:lnTo>
                    <a:pt x="1618" y="968"/>
                  </a:lnTo>
                  <a:lnTo>
                    <a:pt x="1627" y="972"/>
                  </a:lnTo>
                  <a:lnTo>
                    <a:pt x="1642" y="980"/>
                  </a:lnTo>
                  <a:lnTo>
                    <a:pt x="1636" y="975"/>
                  </a:lnTo>
                  <a:lnTo>
                    <a:pt x="1630" y="969"/>
                  </a:lnTo>
                  <a:lnTo>
                    <a:pt x="1623" y="964"/>
                  </a:lnTo>
                  <a:lnTo>
                    <a:pt x="1615" y="960"/>
                  </a:lnTo>
                  <a:lnTo>
                    <a:pt x="1606" y="956"/>
                  </a:lnTo>
                  <a:lnTo>
                    <a:pt x="1598" y="953"/>
                  </a:lnTo>
                  <a:lnTo>
                    <a:pt x="1581" y="948"/>
                  </a:lnTo>
                  <a:lnTo>
                    <a:pt x="1564" y="943"/>
                  </a:lnTo>
                  <a:lnTo>
                    <a:pt x="1548" y="937"/>
                  </a:lnTo>
                  <a:lnTo>
                    <a:pt x="1531" y="929"/>
                  </a:lnTo>
                  <a:lnTo>
                    <a:pt x="1524" y="924"/>
                  </a:lnTo>
                  <a:lnTo>
                    <a:pt x="1516" y="919"/>
                  </a:lnTo>
                  <a:lnTo>
                    <a:pt x="1509" y="912"/>
                  </a:lnTo>
                  <a:lnTo>
                    <a:pt x="1503" y="903"/>
                  </a:lnTo>
                  <a:lnTo>
                    <a:pt x="1498" y="896"/>
                  </a:lnTo>
                  <a:lnTo>
                    <a:pt x="1496" y="889"/>
                  </a:lnTo>
                  <a:lnTo>
                    <a:pt x="1496" y="882"/>
                  </a:lnTo>
                  <a:lnTo>
                    <a:pt x="1496" y="875"/>
                  </a:lnTo>
                  <a:lnTo>
                    <a:pt x="1500" y="862"/>
                  </a:lnTo>
                  <a:lnTo>
                    <a:pt x="1507" y="848"/>
                  </a:lnTo>
                  <a:lnTo>
                    <a:pt x="1509" y="840"/>
                  </a:lnTo>
                  <a:lnTo>
                    <a:pt x="1511" y="832"/>
                  </a:lnTo>
                  <a:lnTo>
                    <a:pt x="1509" y="822"/>
                  </a:lnTo>
                  <a:lnTo>
                    <a:pt x="1508" y="812"/>
                  </a:lnTo>
                  <a:lnTo>
                    <a:pt x="1505" y="792"/>
                  </a:lnTo>
                  <a:lnTo>
                    <a:pt x="1504" y="774"/>
                  </a:lnTo>
                  <a:lnTo>
                    <a:pt x="1500" y="774"/>
                  </a:lnTo>
                  <a:lnTo>
                    <a:pt x="1498" y="774"/>
                  </a:lnTo>
                  <a:lnTo>
                    <a:pt x="1496" y="774"/>
                  </a:lnTo>
                  <a:lnTo>
                    <a:pt x="1492" y="774"/>
                  </a:lnTo>
                  <a:lnTo>
                    <a:pt x="1492" y="764"/>
                  </a:lnTo>
                  <a:lnTo>
                    <a:pt x="1490" y="757"/>
                  </a:lnTo>
                  <a:lnTo>
                    <a:pt x="1488" y="752"/>
                  </a:lnTo>
                  <a:lnTo>
                    <a:pt x="1484" y="749"/>
                  </a:lnTo>
                  <a:lnTo>
                    <a:pt x="1481" y="748"/>
                  </a:lnTo>
                  <a:lnTo>
                    <a:pt x="1475" y="747"/>
                  </a:lnTo>
                  <a:lnTo>
                    <a:pt x="1471" y="747"/>
                  </a:lnTo>
                  <a:lnTo>
                    <a:pt x="1465" y="747"/>
                  </a:lnTo>
                  <a:lnTo>
                    <a:pt x="1455" y="748"/>
                  </a:lnTo>
                  <a:lnTo>
                    <a:pt x="1445" y="747"/>
                  </a:lnTo>
                  <a:lnTo>
                    <a:pt x="1440" y="746"/>
                  </a:lnTo>
                  <a:lnTo>
                    <a:pt x="1435" y="743"/>
                  </a:lnTo>
                  <a:lnTo>
                    <a:pt x="1431" y="740"/>
                  </a:lnTo>
                  <a:lnTo>
                    <a:pt x="1428" y="737"/>
                  </a:lnTo>
                  <a:lnTo>
                    <a:pt x="1420" y="727"/>
                  </a:lnTo>
                  <a:lnTo>
                    <a:pt x="1414" y="717"/>
                  </a:lnTo>
                  <a:lnTo>
                    <a:pt x="1402" y="694"/>
                  </a:lnTo>
                  <a:lnTo>
                    <a:pt x="1391" y="676"/>
                  </a:lnTo>
                  <a:lnTo>
                    <a:pt x="1383" y="666"/>
                  </a:lnTo>
                  <a:lnTo>
                    <a:pt x="1375" y="658"/>
                  </a:lnTo>
                  <a:lnTo>
                    <a:pt x="1373" y="657"/>
                  </a:lnTo>
                  <a:lnTo>
                    <a:pt x="1369" y="655"/>
                  </a:lnTo>
                  <a:lnTo>
                    <a:pt x="1367" y="655"/>
                  </a:lnTo>
                  <a:lnTo>
                    <a:pt x="1365" y="655"/>
                  </a:lnTo>
                  <a:lnTo>
                    <a:pt x="1363" y="656"/>
                  </a:lnTo>
                  <a:lnTo>
                    <a:pt x="1360" y="658"/>
                  </a:lnTo>
                  <a:lnTo>
                    <a:pt x="1358" y="660"/>
                  </a:lnTo>
                  <a:lnTo>
                    <a:pt x="1357" y="664"/>
                  </a:lnTo>
                  <a:lnTo>
                    <a:pt x="1353" y="672"/>
                  </a:lnTo>
                  <a:lnTo>
                    <a:pt x="1351" y="683"/>
                  </a:lnTo>
                  <a:lnTo>
                    <a:pt x="1349" y="690"/>
                  </a:lnTo>
                  <a:lnTo>
                    <a:pt x="1347" y="697"/>
                  </a:lnTo>
                  <a:lnTo>
                    <a:pt x="1342" y="701"/>
                  </a:lnTo>
                  <a:lnTo>
                    <a:pt x="1339" y="705"/>
                  </a:lnTo>
                  <a:lnTo>
                    <a:pt x="1333" y="708"/>
                  </a:lnTo>
                  <a:lnTo>
                    <a:pt x="1327" y="710"/>
                  </a:lnTo>
                  <a:lnTo>
                    <a:pt x="1322" y="711"/>
                  </a:lnTo>
                  <a:lnTo>
                    <a:pt x="1316" y="713"/>
                  </a:lnTo>
                  <a:lnTo>
                    <a:pt x="1289" y="713"/>
                  </a:lnTo>
                  <a:lnTo>
                    <a:pt x="1264" y="710"/>
                  </a:lnTo>
                  <a:lnTo>
                    <a:pt x="1262" y="688"/>
                  </a:lnTo>
                  <a:lnTo>
                    <a:pt x="1264" y="664"/>
                  </a:lnTo>
                  <a:lnTo>
                    <a:pt x="1262" y="652"/>
                  </a:lnTo>
                  <a:lnTo>
                    <a:pt x="1262" y="641"/>
                  </a:lnTo>
                  <a:lnTo>
                    <a:pt x="1260" y="628"/>
                  </a:lnTo>
                  <a:lnTo>
                    <a:pt x="1257" y="618"/>
                  </a:lnTo>
                  <a:lnTo>
                    <a:pt x="1253" y="608"/>
                  </a:lnTo>
                  <a:lnTo>
                    <a:pt x="1248" y="598"/>
                  </a:lnTo>
                  <a:lnTo>
                    <a:pt x="1242" y="588"/>
                  </a:lnTo>
                  <a:lnTo>
                    <a:pt x="1235" y="579"/>
                  </a:lnTo>
                  <a:lnTo>
                    <a:pt x="1221" y="562"/>
                  </a:lnTo>
                  <a:lnTo>
                    <a:pt x="1208" y="545"/>
                  </a:lnTo>
                  <a:lnTo>
                    <a:pt x="1200" y="535"/>
                  </a:lnTo>
                  <a:lnTo>
                    <a:pt x="1186" y="518"/>
                  </a:lnTo>
                  <a:lnTo>
                    <a:pt x="1170" y="496"/>
                  </a:lnTo>
                  <a:lnTo>
                    <a:pt x="1155" y="472"/>
                  </a:lnTo>
                  <a:lnTo>
                    <a:pt x="1150" y="461"/>
                  </a:lnTo>
                  <a:lnTo>
                    <a:pt x="1145" y="451"/>
                  </a:lnTo>
                  <a:lnTo>
                    <a:pt x="1143" y="440"/>
                  </a:lnTo>
                  <a:lnTo>
                    <a:pt x="1143" y="432"/>
                  </a:lnTo>
                  <a:lnTo>
                    <a:pt x="1144" y="429"/>
                  </a:lnTo>
                  <a:lnTo>
                    <a:pt x="1145" y="426"/>
                  </a:lnTo>
                  <a:lnTo>
                    <a:pt x="1147" y="423"/>
                  </a:lnTo>
                  <a:lnTo>
                    <a:pt x="1151" y="421"/>
                  </a:lnTo>
                  <a:lnTo>
                    <a:pt x="1155" y="420"/>
                  </a:lnTo>
                  <a:lnTo>
                    <a:pt x="1161" y="420"/>
                  </a:lnTo>
                  <a:lnTo>
                    <a:pt x="1168" y="420"/>
                  </a:lnTo>
                  <a:lnTo>
                    <a:pt x="1175" y="421"/>
                  </a:lnTo>
                  <a:lnTo>
                    <a:pt x="1175" y="418"/>
                  </a:lnTo>
                  <a:lnTo>
                    <a:pt x="1174" y="413"/>
                  </a:lnTo>
                  <a:lnTo>
                    <a:pt x="1171" y="407"/>
                  </a:lnTo>
                  <a:lnTo>
                    <a:pt x="1168" y="401"/>
                  </a:lnTo>
                  <a:lnTo>
                    <a:pt x="1159" y="386"/>
                  </a:lnTo>
                  <a:lnTo>
                    <a:pt x="1149" y="370"/>
                  </a:lnTo>
                  <a:lnTo>
                    <a:pt x="1127" y="340"/>
                  </a:lnTo>
                  <a:lnTo>
                    <a:pt x="1111" y="322"/>
                  </a:lnTo>
                  <a:lnTo>
                    <a:pt x="1103" y="314"/>
                  </a:lnTo>
                  <a:lnTo>
                    <a:pt x="1094" y="308"/>
                  </a:lnTo>
                  <a:lnTo>
                    <a:pt x="1084" y="303"/>
                  </a:lnTo>
                  <a:lnTo>
                    <a:pt x="1072" y="298"/>
                  </a:lnTo>
                  <a:lnTo>
                    <a:pt x="1051" y="289"/>
                  </a:lnTo>
                  <a:lnTo>
                    <a:pt x="1030" y="281"/>
                  </a:lnTo>
                  <a:lnTo>
                    <a:pt x="1021" y="279"/>
                  </a:lnTo>
                  <a:lnTo>
                    <a:pt x="1012" y="278"/>
                  </a:lnTo>
                  <a:lnTo>
                    <a:pt x="1003" y="278"/>
                  </a:lnTo>
                  <a:lnTo>
                    <a:pt x="994" y="278"/>
                  </a:lnTo>
                  <a:lnTo>
                    <a:pt x="985" y="276"/>
                  </a:lnTo>
                  <a:lnTo>
                    <a:pt x="975" y="275"/>
                  </a:lnTo>
                  <a:lnTo>
                    <a:pt x="967" y="273"/>
                  </a:lnTo>
                  <a:lnTo>
                    <a:pt x="959" y="269"/>
                  </a:lnTo>
                  <a:lnTo>
                    <a:pt x="962" y="264"/>
                  </a:lnTo>
                  <a:lnTo>
                    <a:pt x="966" y="262"/>
                  </a:lnTo>
                  <a:lnTo>
                    <a:pt x="971" y="259"/>
                  </a:lnTo>
                  <a:lnTo>
                    <a:pt x="975" y="258"/>
                  </a:lnTo>
                  <a:lnTo>
                    <a:pt x="986" y="256"/>
                  </a:lnTo>
                  <a:lnTo>
                    <a:pt x="995" y="253"/>
                  </a:lnTo>
                  <a:lnTo>
                    <a:pt x="998" y="250"/>
                  </a:lnTo>
                  <a:lnTo>
                    <a:pt x="1000" y="248"/>
                  </a:lnTo>
                  <a:lnTo>
                    <a:pt x="1003" y="245"/>
                  </a:lnTo>
                  <a:lnTo>
                    <a:pt x="1005" y="242"/>
                  </a:lnTo>
                  <a:lnTo>
                    <a:pt x="1006" y="234"/>
                  </a:lnTo>
                  <a:lnTo>
                    <a:pt x="1006" y="226"/>
                  </a:lnTo>
                  <a:lnTo>
                    <a:pt x="1003" y="210"/>
                  </a:lnTo>
                  <a:lnTo>
                    <a:pt x="1000" y="196"/>
                  </a:lnTo>
                  <a:lnTo>
                    <a:pt x="999" y="190"/>
                  </a:lnTo>
                  <a:lnTo>
                    <a:pt x="999" y="184"/>
                  </a:lnTo>
                  <a:lnTo>
                    <a:pt x="1000" y="180"/>
                  </a:lnTo>
                  <a:lnTo>
                    <a:pt x="1002" y="176"/>
                  </a:lnTo>
                  <a:lnTo>
                    <a:pt x="1003" y="173"/>
                  </a:lnTo>
                  <a:lnTo>
                    <a:pt x="1006" y="169"/>
                  </a:lnTo>
                  <a:lnTo>
                    <a:pt x="1008" y="167"/>
                  </a:lnTo>
                  <a:lnTo>
                    <a:pt x="1012" y="166"/>
                  </a:lnTo>
                  <a:lnTo>
                    <a:pt x="1020" y="164"/>
                  </a:lnTo>
                  <a:lnTo>
                    <a:pt x="1028" y="163"/>
                  </a:lnTo>
                  <a:lnTo>
                    <a:pt x="1038" y="163"/>
                  </a:lnTo>
                  <a:lnTo>
                    <a:pt x="1047" y="163"/>
                  </a:lnTo>
                  <a:lnTo>
                    <a:pt x="1057" y="163"/>
                  </a:lnTo>
                  <a:lnTo>
                    <a:pt x="1068" y="163"/>
                  </a:lnTo>
                  <a:lnTo>
                    <a:pt x="1069" y="155"/>
                  </a:lnTo>
                  <a:lnTo>
                    <a:pt x="1075" y="138"/>
                  </a:lnTo>
                  <a:lnTo>
                    <a:pt x="1081" y="120"/>
                  </a:lnTo>
                  <a:lnTo>
                    <a:pt x="1086" y="110"/>
                  </a:lnTo>
                  <a:lnTo>
                    <a:pt x="1090" y="103"/>
                  </a:lnTo>
                  <a:lnTo>
                    <a:pt x="1097" y="98"/>
                  </a:lnTo>
                  <a:lnTo>
                    <a:pt x="1104" y="93"/>
                  </a:lnTo>
                  <a:lnTo>
                    <a:pt x="1112" y="90"/>
                  </a:lnTo>
                  <a:lnTo>
                    <a:pt x="1129" y="85"/>
                  </a:lnTo>
                  <a:lnTo>
                    <a:pt x="1146" y="83"/>
                  </a:lnTo>
                  <a:lnTo>
                    <a:pt x="1146" y="74"/>
                  </a:lnTo>
                  <a:lnTo>
                    <a:pt x="1143" y="66"/>
                  </a:lnTo>
                  <a:lnTo>
                    <a:pt x="1138" y="58"/>
                  </a:lnTo>
                  <a:lnTo>
                    <a:pt x="1133" y="50"/>
                  </a:lnTo>
                  <a:lnTo>
                    <a:pt x="1120" y="35"/>
                  </a:lnTo>
                  <a:lnTo>
                    <a:pt x="1109" y="21"/>
                  </a:lnTo>
                  <a:lnTo>
                    <a:pt x="1104" y="13"/>
                  </a:lnTo>
                  <a:lnTo>
                    <a:pt x="1098" y="0"/>
                  </a:lnTo>
                  <a:lnTo>
                    <a:pt x="1092" y="0"/>
                  </a:lnTo>
                  <a:lnTo>
                    <a:pt x="1086" y="0"/>
                  </a:lnTo>
                  <a:lnTo>
                    <a:pt x="1082" y="1"/>
                  </a:lnTo>
                  <a:lnTo>
                    <a:pt x="1080" y="4"/>
                  </a:lnTo>
                  <a:lnTo>
                    <a:pt x="1078" y="9"/>
                  </a:lnTo>
                  <a:lnTo>
                    <a:pt x="1076" y="17"/>
                  </a:lnTo>
                  <a:lnTo>
                    <a:pt x="1072" y="31"/>
                  </a:lnTo>
                  <a:lnTo>
                    <a:pt x="1069" y="40"/>
                  </a:lnTo>
                  <a:lnTo>
                    <a:pt x="1065" y="42"/>
                  </a:lnTo>
                  <a:lnTo>
                    <a:pt x="1062" y="44"/>
                  </a:lnTo>
                  <a:lnTo>
                    <a:pt x="1055" y="46"/>
                  </a:lnTo>
                  <a:lnTo>
                    <a:pt x="1047" y="48"/>
                  </a:lnTo>
                  <a:lnTo>
                    <a:pt x="1031" y="49"/>
                  </a:lnTo>
                  <a:lnTo>
                    <a:pt x="1014" y="49"/>
                  </a:lnTo>
                  <a:lnTo>
                    <a:pt x="1002" y="49"/>
                  </a:lnTo>
                  <a:lnTo>
                    <a:pt x="988" y="49"/>
                  </a:lnTo>
                  <a:lnTo>
                    <a:pt x="988" y="52"/>
                  </a:lnTo>
                  <a:lnTo>
                    <a:pt x="988" y="56"/>
                  </a:lnTo>
                  <a:lnTo>
                    <a:pt x="987" y="59"/>
                  </a:lnTo>
                  <a:lnTo>
                    <a:pt x="985" y="61"/>
                  </a:lnTo>
                  <a:lnTo>
                    <a:pt x="980" y="66"/>
                  </a:lnTo>
                  <a:lnTo>
                    <a:pt x="975" y="70"/>
                  </a:lnTo>
                  <a:lnTo>
                    <a:pt x="970" y="75"/>
                  </a:lnTo>
                  <a:lnTo>
                    <a:pt x="965" y="79"/>
                  </a:lnTo>
                  <a:lnTo>
                    <a:pt x="964" y="83"/>
                  </a:lnTo>
                  <a:lnTo>
                    <a:pt x="963" y="86"/>
                  </a:lnTo>
                  <a:lnTo>
                    <a:pt x="963" y="91"/>
                  </a:lnTo>
                  <a:lnTo>
                    <a:pt x="963" y="95"/>
                  </a:lnTo>
                  <a:lnTo>
                    <a:pt x="953" y="97"/>
                  </a:lnTo>
                  <a:lnTo>
                    <a:pt x="944" y="95"/>
                  </a:lnTo>
                  <a:lnTo>
                    <a:pt x="936" y="94"/>
                  </a:lnTo>
                  <a:lnTo>
                    <a:pt x="928" y="92"/>
                  </a:lnTo>
                  <a:lnTo>
                    <a:pt x="913" y="86"/>
                  </a:lnTo>
                  <a:lnTo>
                    <a:pt x="895" y="81"/>
                  </a:lnTo>
                  <a:lnTo>
                    <a:pt x="892" y="79"/>
                  </a:lnTo>
                  <a:lnTo>
                    <a:pt x="889" y="98"/>
                  </a:lnTo>
                  <a:lnTo>
                    <a:pt x="885" y="116"/>
                  </a:lnTo>
                  <a:lnTo>
                    <a:pt x="882" y="133"/>
                  </a:lnTo>
                  <a:lnTo>
                    <a:pt x="881" y="149"/>
                  </a:lnTo>
                  <a:lnTo>
                    <a:pt x="881" y="157"/>
                  </a:lnTo>
                  <a:lnTo>
                    <a:pt x="880" y="163"/>
                  </a:lnTo>
                  <a:lnTo>
                    <a:pt x="879" y="167"/>
                  </a:lnTo>
                  <a:lnTo>
                    <a:pt x="876" y="172"/>
                  </a:lnTo>
                  <a:lnTo>
                    <a:pt x="871" y="180"/>
                  </a:lnTo>
                  <a:lnTo>
                    <a:pt x="860" y="189"/>
                  </a:lnTo>
                  <a:lnTo>
                    <a:pt x="851" y="196"/>
                  </a:lnTo>
                  <a:lnTo>
                    <a:pt x="843" y="201"/>
                  </a:lnTo>
                  <a:lnTo>
                    <a:pt x="839" y="206"/>
                  </a:lnTo>
                  <a:lnTo>
                    <a:pt x="835" y="209"/>
                  </a:lnTo>
                  <a:lnTo>
                    <a:pt x="832" y="214"/>
                  </a:lnTo>
                  <a:lnTo>
                    <a:pt x="830" y="220"/>
                  </a:lnTo>
                  <a:lnTo>
                    <a:pt x="799" y="222"/>
                  </a:lnTo>
                  <a:lnTo>
                    <a:pt x="768" y="223"/>
                  </a:lnTo>
                  <a:lnTo>
                    <a:pt x="737" y="224"/>
                  </a:lnTo>
                  <a:lnTo>
                    <a:pt x="707" y="224"/>
                  </a:lnTo>
                  <a:lnTo>
                    <a:pt x="691" y="224"/>
                  </a:lnTo>
                  <a:lnTo>
                    <a:pt x="673" y="223"/>
                  </a:lnTo>
                  <a:lnTo>
                    <a:pt x="665" y="223"/>
                  </a:lnTo>
                  <a:lnTo>
                    <a:pt x="655" y="224"/>
                  </a:lnTo>
                  <a:lnTo>
                    <a:pt x="649" y="226"/>
                  </a:lnTo>
                  <a:lnTo>
                    <a:pt x="642" y="230"/>
                  </a:lnTo>
                  <a:lnTo>
                    <a:pt x="637" y="234"/>
                  </a:lnTo>
                  <a:lnTo>
                    <a:pt x="634" y="240"/>
                  </a:lnTo>
                  <a:lnTo>
                    <a:pt x="632" y="246"/>
                  </a:lnTo>
                  <a:lnTo>
                    <a:pt x="629" y="253"/>
                  </a:lnTo>
                  <a:lnTo>
                    <a:pt x="626" y="258"/>
                  </a:lnTo>
                  <a:lnTo>
                    <a:pt x="622" y="263"/>
                  </a:lnTo>
                  <a:lnTo>
                    <a:pt x="618" y="266"/>
                  </a:lnTo>
                  <a:lnTo>
                    <a:pt x="611" y="267"/>
                  </a:lnTo>
                  <a:lnTo>
                    <a:pt x="611" y="276"/>
                  </a:lnTo>
                  <a:lnTo>
                    <a:pt x="610" y="283"/>
                  </a:lnTo>
                  <a:lnTo>
                    <a:pt x="608" y="289"/>
                  </a:lnTo>
                  <a:lnTo>
                    <a:pt x="604" y="294"/>
                  </a:lnTo>
                  <a:lnTo>
                    <a:pt x="601" y="297"/>
                  </a:lnTo>
                  <a:lnTo>
                    <a:pt x="597" y="299"/>
                  </a:lnTo>
                  <a:lnTo>
                    <a:pt x="593" y="302"/>
                  </a:lnTo>
                  <a:lnTo>
                    <a:pt x="587" y="303"/>
                  </a:lnTo>
                  <a:lnTo>
                    <a:pt x="563" y="305"/>
                  </a:lnTo>
                  <a:lnTo>
                    <a:pt x="537" y="311"/>
                  </a:lnTo>
                  <a:lnTo>
                    <a:pt x="530" y="313"/>
                  </a:lnTo>
                  <a:lnTo>
                    <a:pt x="525" y="316"/>
                  </a:lnTo>
                  <a:lnTo>
                    <a:pt x="519" y="321"/>
                  </a:lnTo>
                  <a:lnTo>
                    <a:pt x="514" y="325"/>
                  </a:lnTo>
                  <a:lnTo>
                    <a:pt x="505" y="336"/>
                  </a:lnTo>
                  <a:lnTo>
                    <a:pt x="495" y="347"/>
                  </a:lnTo>
                  <a:lnTo>
                    <a:pt x="490" y="353"/>
                  </a:lnTo>
                  <a:lnTo>
                    <a:pt x="488" y="357"/>
                  </a:lnTo>
                  <a:lnTo>
                    <a:pt x="486" y="361"/>
                  </a:lnTo>
                  <a:lnTo>
                    <a:pt x="485" y="365"/>
                  </a:lnTo>
                  <a:lnTo>
                    <a:pt x="482" y="374"/>
                  </a:lnTo>
                  <a:lnTo>
                    <a:pt x="479" y="387"/>
                  </a:lnTo>
                  <a:lnTo>
                    <a:pt x="477" y="393"/>
                  </a:lnTo>
                  <a:lnTo>
                    <a:pt x="474" y="396"/>
                  </a:lnTo>
                  <a:lnTo>
                    <a:pt x="472" y="398"/>
                  </a:lnTo>
                  <a:lnTo>
                    <a:pt x="470" y="401"/>
                  </a:lnTo>
                  <a:lnTo>
                    <a:pt x="465" y="402"/>
                  </a:lnTo>
                  <a:lnTo>
                    <a:pt x="460" y="401"/>
                  </a:lnTo>
                  <a:lnTo>
                    <a:pt x="456" y="399"/>
                  </a:lnTo>
                  <a:lnTo>
                    <a:pt x="452" y="399"/>
                  </a:lnTo>
                  <a:lnTo>
                    <a:pt x="447" y="402"/>
                  </a:lnTo>
                  <a:lnTo>
                    <a:pt x="441" y="405"/>
                  </a:lnTo>
                  <a:lnTo>
                    <a:pt x="440" y="407"/>
                  </a:lnTo>
                  <a:lnTo>
                    <a:pt x="439" y="411"/>
                  </a:lnTo>
                  <a:lnTo>
                    <a:pt x="438" y="414"/>
                  </a:lnTo>
                  <a:lnTo>
                    <a:pt x="439" y="419"/>
                  </a:lnTo>
                  <a:lnTo>
                    <a:pt x="441" y="429"/>
                  </a:lnTo>
                  <a:lnTo>
                    <a:pt x="447" y="439"/>
                  </a:lnTo>
                  <a:lnTo>
                    <a:pt x="458" y="459"/>
                  </a:lnTo>
                  <a:lnTo>
                    <a:pt x="466" y="472"/>
                  </a:lnTo>
                  <a:lnTo>
                    <a:pt x="472" y="481"/>
                  </a:lnTo>
                  <a:lnTo>
                    <a:pt x="477" y="491"/>
                  </a:lnTo>
                  <a:lnTo>
                    <a:pt x="480" y="501"/>
                  </a:lnTo>
                  <a:lnTo>
                    <a:pt x="484" y="511"/>
                  </a:lnTo>
                  <a:lnTo>
                    <a:pt x="486" y="521"/>
                  </a:lnTo>
                  <a:lnTo>
                    <a:pt x="488" y="532"/>
                  </a:lnTo>
                  <a:lnTo>
                    <a:pt x="488" y="542"/>
                  </a:lnTo>
                  <a:lnTo>
                    <a:pt x="488" y="553"/>
                  </a:lnTo>
                  <a:lnTo>
                    <a:pt x="477" y="558"/>
                  </a:lnTo>
                  <a:lnTo>
                    <a:pt x="468" y="565"/>
                  </a:lnTo>
                  <a:lnTo>
                    <a:pt x="479" y="565"/>
                  </a:lnTo>
                  <a:lnTo>
                    <a:pt x="488" y="566"/>
                  </a:lnTo>
                  <a:lnTo>
                    <a:pt x="495" y="568"/>
                  </a:lnTo>
                  <a:lnTo>
                    <a:pt x="499" y="570"/>
                  </a:lnTo>
                  <a:lnTo>
                    <a:pt x="503" y="576"/>
                  </a:lnTo>
                  <a:lnTo>
                    <a:pt x="505" y="583"/>
                  </a:lnTo>
                  <a:lnTo>
                    <a:pt x="506" y="592"/>
                  </a:lnTo>
                  <a:lnTo>
                    <a:pt x="505" y="603"/>
                  </a:lnTo>
                  <a:lnTo>
                    <a:pt x="504" y="607"/>
                  </a:lnTo>
                  <a:lnTo>
                    <a:pt x="502" y="609"/>
                  </a:lnTo>
                  <a:lnTo>
                    <a:pt x="498" y="611"/>
                  </a:lnTo>
                  <a:lnTo>
                    <a:pt x="494" y="614"/>
                  </a:lnTo>
                  <a:lnTo>
                    <a:pt x="485" y="618"/>
                  </a:lnTo>
                  <a:lnTo>
                    <a:pt x="479" y="622"/>
                  </a:lnTo>
                  <a:lnTo>
                    <a:pt x="471" y="628"/>
                  </a:lnTo>
                  <a:lnTo>
                    <a:pt x="463" y="639"/>
                  </a:lnTo>
                  <a:lnTo>
                    <a:pt x="455" y="648"/>
                  </a:lnTo>
                  <a:lnTo>
                    <a:pt x="450" y="658"/>
                  </a:lnTo>
                  <a:lnTo>
                    <a:pt x="447" y="667"/>
                  </a:lnTo>
                  <a:lnTo>
                    <a:pt x="443" y="684"/>
                  </a:lnTo>
                  <a:lnTo>
                    <a:pt x="438" y="705"/>
                  </a:lnTo>
                  <a:lnTo>
                    <a:pt x="435" y="729"/>
                  </a:lnTo>
                  <a:lnTo>
                    <a:pt x="433" y="740"/>
                  </a:lnTo>
                  <a:lnTo>
                    <a:pt x="432" y="750"/>
                  </a:lnTo>
                  <a:lnTo>
                    <a:pt x="432" y="760"/>
                  </a:lnTo>
                  <a:lnTo>
                    <a:pt x="433" y="770"/>
                  </a:lnTo>
                  <a:lnTo>
                    <a:pt x="436" y="778"/>
                  </a:lnTo>
                  <a:lnTo>
                    <a:pt x="438" y="783"/>
                  </a:lnTo>
                  <a:lnTo>
                    <a:pt x="440" y="785"/>
                  </a:lnTo>
                  <a:lnTo>
                    <a:pt x="443" y="787"/>
                  </a:lnTo>
                  <a:lnTo>
                    <a:pt x="445" y="788"/>
                  </a:lnTo>
                  <a:lnTo>
                    <a:pt x="448" y="788"/>
                  </a:lnTo>
                  <a:lnTo>
                    <a:pt x="448" y="793"/>
                  </a:lnTo>
                  <a:lnTo>
                    <a:pt x="449" y="799"/>
                  </a:lnTo>
                  <a:lnTo>
                    <a:pt x="463" y="799"/>
                  </a:lnTo>
                  <a:lnTo>
                    <a:pt x="477" y="798"/>
                  </a:lnTo>
                  <a:lnTo>
                    <a:pt x="477" y="790"/>
                  </a:lnTo>
                  <a:lnTo>
                    <a:pt x="477" y="782"/>
                  </a:lnTo>
                  <a:lnTo>
                    <a:pt x="488" y="780"/>
                  </a:lnTo>
                  <a:lnTo>
                    <a:pt x="499" y="779"/>
                  </a:lnTo>
                  <a:lnTo>
                    <a:pt x="511" y="779"/>
                  </a:lnTo>
                  <a:lnTo>
                    <a:pt x="521" y="782"/>
                  </a:lnTo>
                  <a:lnTo>
                    <a:pt x="522" y="789"/>
                  </a:lnTo>
                  <a:lnTo>
                    <a:pt x="523" y="798"/>
                  </a:lnTo>
                  <a:lnTo>
                    <a:pt x="523" y="803"/>
                  </a:lnTo>
                  <a:lnTo>
                    <a:pt x="522" y="806"/>
                  </a:lnTo>
                  <a:lnTo>
                    <a:pt x="521" y="809"/>
                  </a:lnTo>
                  <a:lnTo>
                    <a:pt x="520" y="813"/>
                  </a:lnTo>
                  <a:lnTo>
                    <a:pt x="515" y="815"/>
                  </a:lnTo>
                  <a:lnTo>
                    <a:pt x="511" y="816"/>
                  </a:lnTo>
                  <a:lnTo>
                    <a:pt x="506" y="816"/>
                  </a:lnTo>
                  <a:lnTo>
                    <a:pt x="502" y="815"/>
                  </a:lnTo>
                  <a:lnTo>
                    <a:pt x="495" y="815"/>
                  </a:lnTo>
                  <a:lnTo>
                    <a:pt x="488" y="815"/>
                  </a:lnTo>
                  <a:lnTo>
                    <a:pt x="484" y="817"/>
                  </a:lnTo>
                  <a:lnTo>
                    <a:pt x="480" y="820"/>
                  </a:lnTo>
                  <a:lnTo>
                    <a:pt x="479" y="822"/>
                  </a:lnTo>
                  <a:lnTo>
                    <a:pt x="478" y="823"/>
                  </a:lnTo>
                  <a:lnTo>
                    <a:pt x="476" y="829"/>
                  </a:lnTo>
                  <a:lnTo>
                    <a:pt x="471" y="836"/>
                  </a:lnTo>
                  <a:lnTo>
                    <a:pt x="464" y="841"/>
                  </a:lnTo>
                  <a:lnTo>
                    <a:pt x="460" y="845"/>
                  </a:lnTo>
                  <a:lnTo>
                    <a:pt x="455" y="846"/>
                  </a:lnTo>
                  <a:lnTo>
                    <a:pt x="446" y="849"/>
                  </a:lnTo>
                  <a:lnTo>
                    <a:pt x="439" y="853"/>
                  </a:lnTo>
                  <a:lnTo>
                    <a:pt x="435" y="856"/>
                  </a:lnTo>
                  <a:lnTo>
                    <a:pt x="431" y="860"/>
                  </a:lnTo>
                  <a:lnTo>
                    <a:pt x="425" y="866"/>
                  </a:lnTo>
                  <a:lnTo>
                    <a:pt x="419" y="879"/>
                  </a:lnTo>
                  <a:lnTo>
                    <a:pt x="409" y="889"/>
                  </a:lnTo>
                  <a:lnTo>
                    <a:pt x="397" y="903"/>
                  </a:lnTo>
                  <a:lnTo>
                    <a:pt x="386" y="915"/>
                  </a:lnTo>
                  <a:lnTo>
                    <a:pt x="374" y="929"/>
                  </a:lnTo>
                  <a:lnTo>
                    <a:pt x="362" y="944"/>
                  </a:lnTo>
                  <a:lnTo>
                    <a:pt x="356" y="951"/>
                  </a:lnTo>
                  <a:lnTo>
                    <a:pt x="350" y="955"/>
                  </a:lnTo>
                  <a:lnTo>
                    <a:pt x="343" y="959"/>
                  </a:lnTo>
                  <a:lnTo>
                    <a:pt x="338" y="962"/>
                  </a:lnTo>
                  <a:lnTo>
                    <a:pt x="324" y="967"/>
                  </a:lnTo>
                  <a:lnTo>
                    <a:pt x="308" y="972"/>
                  </a:lnTo>
                  <a:lnTo>
                    <a:pt x="299" y="977"/>
                  </a:lnTo>
                  <a:lnTo>
                    <a:pt x="293" y="983"/>
                  </a:lnTo>
                  <a:lnTo>
                    <a:pt x="290" y="988"/>
                  </a:lnTo>
                  <a:lnTo>
                    <a:pt x="289" y="994"/>
                  </a:lnTo>
                  <a:lnTo>
                    <a:pt x="288" y="1006"/>
                  </a:lnTo>
                  <a:lnTo>
                    <a:pt x="284" y="1023"/>
                  </a:lnTo>
                  <a:lnTo>
                    <a:pt x="281" y="1029"/>
                  </a:lnTo>
                  <a:lnTo>
                    <a:pt x="276" y="1035"/>
                  </a:lnTo>
                  <a:lnTo>
                    <a:pt x="271" y="1038"/>
                  </a:lnTo>
                  <a:lnTo>
                    <a:pt x="264" y="1043"/>
                  </a:lnTo>
                  <a:lnTo>
                    <a:pt x="258" y="1046"/>
                  </a:lnTo>
                  <a:lnTo>
                    <a:pt x="252" y="1050"/>
                  </a:lnTo>
                  <a:lnTo>
                    <a:pt x="246" y="1054"/>
                  </a:lnTo>
                  <a:lnTo>
                    <a:pt x="241" y="1060"/>
                  </a:lnTo>
                  <a:lnTo>
                    <a:pt x="231" y="1074"/>
                  </a:lnTo>
                  <a:lnTo>
                    <a:pt x="223" y="1083"/>
                  </a:lnTo>
                  <a:lnTo>
                    <a:pt x="217" y="1085"/>
                  </a:lnTo>
                  <a:lnTo>
                    <a:pt x="211" y="1087"/>
                  </a:lnTo>
                  <a:lnTo>
                    <a:pt x="203" y="1088"/>
                  </a:lnTo>
                  <a:lnTo>
                    <a:pt x="194" y="1090"/>
                  </a:lnTo>
                  <a:lnTo>
                    <a:pt x="194" y="1099"/>
                  </a:lnTo>
                  <a:lnTo>
                    <a:pt x="194" y="1108"/>
                  </a:lnTo>
                  <a:lnTo>
                    <a:pt x="194" y="1116"/>
                  </a:lnTo>
                  <a:lnTo>
                    <a:pt x="193" y="1125"/>
                  </a:lnTo>
                  <a:lnTo>
                    <a:pt x="187" y="1128"/>
                  </a:lnTo>
                  <a:lnTo>
                    <a:pt x="182" y="1133"/>
                  </a:lnTo>
                  <a:lnTo>
                    <a:pt x="176" y="1139"/>
                  </a:lnTo>
                  <a:lnTo>
                    <a:pt x="172" y="1144"/>
                  </a:lnTo>
                  <a:lnTo>
                    <a:pt x="167" y="1151"/>
                  </a:lnTo>
                  <a:lnTo>
                    <a:pt x="162" y="1157"/>
                  </a:lnTo>
                  <a:lnTo>
                    <a:pt x="157" y="1160"/>
                  </a:lnTo>
                  <a:lnTo>
                    <a:pt x="150" y="1164"/>
                  </a:lnTo>
                  <a:lnTo>
                    <a:pt x="149" y="1168"/>
                  </a:lnTo>
                  <a:lnTo>
                    <a:pt x="143" y="1168"/>
                  </a:lnTo>
                  <a:lnTo>
                    <a:pt x="136" y="1168"/>
                  </a:lnTo>
                  <a:lnTo>
                    <a:pt x="127" y="1168"/>
                  </a:lnTo>
                  <a:lnTo>
                    <a:pt x="118" y="1169"/>
                  </a:lnTo>
                  <a:lnTo>
                    <a:pt x="109" y="1170"/>
                  </a:lnTo>
                  <a:lnTo>
                    <a:pt x="101" y="1173"/>
                  </a:lnTo>
                  <a:lnTo>
                    <a:pt x="97" y="1174"/>
                  </a:lnTo>
                  <a:lnTo>
                    <a:pt x="95" y="1176"/>
                  </a:lnTo>
                  <a:lnTo>
                    <a:pt x="92" y="1178"/>
                  </a:lnTo>
                  <a:lnTo>
                    <a:pt x="90" y="1181"/>
                  </a:lnTo>
                  <a:lnTo>
                    <a:pt x="88" y="1184"/>
                  </a:lnTo>
                  <a:lnTo>
                    <a:pt x="87" y="1187"/>
                  </a:lnTo>
                  <a:lnTo>
                    <a:pt x="87" y="1192"/>
                  </a:lnTo>
                  <a:lnTo>
                    <a:pt x="87" y="1197"/>
                  </a:lnTo>
                  <a:lnTo>
                    <a:pt x="93" y="1197"/>
                  </a:lnTo>
                  <a:lnTo>
                    <a:pt x="97" y="1197"/>
                  </a:lnTo>
                  <a:lnTo>
                    <a:pt x="102" y="1199"/>
                  </a:lnTo>
                  <a:lnTo>
                    <a:pt x="105" y="1201"/>
                  </a:lnTo>
                  <a:lnTo>
                    <a:pt x="108" y="1205"/>
                  </a:lnTo>
                  <a:lnTo>
                    <a:pt x="110" y="1209"/>
                  </a:lnTo>
                  <a:lnTo>
                    <a:pt x="110" y="1214"/>
                  </a:lnTo>
                  <a:lnTo>
                    <a:pt x="110" y="1219"/>
                  </a:lnTo>
                  <a:lnTo>
                    <a:pt x="104" y="1221"/>
                  </a:lnTo>
                  <a:lnTo>
                    <a:pt x="92" y="1224"/>
                  </a:lnTo>
                  <a:lnTo>
                    <a:pt x="79" y="1227"/>
                  </a:lnTo>
                  <a:lnTo>
                    <a:pt x="70" y="1231"/>
                  </a:lnTo>
                  <a:lnTo>
                    <a:pt x="67" y="1235"/>
                  </a:lnTo>
                  <a:lnTo>
                    <a:pt x="64" y="1240"/>
                  </a:lnTo>
                  <a:lnTo>
                    <a:pt x="62" y="1243"/>
                  </a:lnTo>
                  <a:lnTo>
                    <a:pt x="62" y="1248"/>
                  </a:lnTo>
                  <a:lnTo>
                    <a:pt x="62" y="1251"/>
                  </a:lnTo>
                  <a:lnTo>
                    <a:pt x="62" y="1255"/>
                  </a:lnTo>
                  <a:lnTo>
                    <a:pt x="63" y="1258"/>
                  </a:lnTo>
                  <a:lnTo>
                    <a:pt x="66" y="1261"/>
                  </a:lnTo>
                  <a:lnTo>
                    <a:pt x="71" y="1268"/>
                  </a:lnTo>
                  <a:lnTo>
                    <a:pt x="78" y="1274"/>
                  </a:lnTo>
                  <a:lnTo>
                    <a:pt x="85" y="1279"/>
                  </a:lnTo>
                  <a:lnTo>
                    <a:pt x="93" y="1282"/>
                  </a:lnTo>
                  <a:lnTo>
                    <a:pt x="94" y="1307"/>
                  </a:lnTo>
                  <a:lnTo>
                    <a:pt x="93" y="1330"/>
                  </a:lnTo>
                  <a:lnTo>
                    <a:pt x="90" y="1354"/>
                  </a:lnTo>
                  <a:lnTo>
                    <a:pt x="86" y="1377"/>
                  </a:lnTo>
                  <a:lnTo>
                    <a:pt x="84" y="1392"/>
                  </a:lnTo>
                  <a:lnTo>
                    <a:pt x="82" y="1402"/>
                  </a:lnTo>
                  <a:lnTo>
                    <a:pt x="79" y="1405"/>
                  </a:lnTo>
                  <a:lnTo>
                    <a:pt x="75" y="1408"/>
                  </a:lnTo>
                  <a:lnTo>
                    <a:pt x="69" y="1413"/>
                  </a:lnTo>
                  <a:lnTo>
                    <a:pt x="61" y="1416"/>
                  </a:lnTo>
                  <a:lnTo>
                    <a:pt x="46" y="1425"/>
                  </a:lnTo>
                  <a:lnTo>
                    <a:pt x="33" y="1433"/>
                  </a:lnTo>
                  <a:lnTo>
                    <a:pt x="26" y="1439"/>
                  </a:lnTo>
                  <a:lnTo>
                    <a:pt x="20" y="1444"/>
                  </a:lnTo>
                  <a:lnTo>
                    <a:pt x="14" y="1451"/>
                  </a:lnTo>
                  <a:lnTo>
                    <a:pt x="10" y="1457"/>
                  </a:lnTo>
                  <a:lnTo>
                    <a:pt x="4" y="1466"/>
                  </a:lnTo>
                  <a:lnTo>
                    <a:pt x="0" y="1476"/>
                  </a:lnTo>
                  <a:lnTo>
                    <a:pt x="11" y="1480"/>
                  </a:lnTo>
                  <a:lnTo>
                    <a:pt x="20" y="1487"/>
                  </a:lnTo>
                  <a:lnTo>
                    <a:pt x="29" y="1493"/>
                  </a:lnTo>
                  <a:lnTo>
                    <a:pt x="36" y="1501"/>
                  </a:lnTo>
                  <a:lnTo>
                    <a:pt x="42" y="1507"/>
                  </a:lnTo>
                  <a:lnTo>
                    <a:pt x="46" y="1517"/>
                  </a:lnTo>
                  <a:lnTo>
                    <a:pt x="49" y="1525"/>
                  </a:lnTo>
                  <a:lnTo>
                    <a:pt x="50" y="1534"/>
                  </a:lnTo>
                  <a:close/>
                </a:path>
              </a:pathLst>
            </a:custGeom>
            <a:solidFill>
              <a:srgbClr val="FFFF99"/>
            </a:solidFill>
            <a:ln w="3175"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" name="Freeform 87"/>
            <p:cNvSpPr>
              <a:spLocks/>
            </p:cNvSpPr>
            <p:nvPr/>
          </p:nvSpPr>
          <p:spPr bwMode="auto">
            <a:xfrm>
              <a:off x="5719092" y="3091064"/>
              <a:ext cx="652350" cy="1097386"/>
            </a:xfrm>
            <a:custGeom>
              <a:avLst/>
              <a:gdLst>
                <a:gd name="T0" fmla="*/ 2215 w 2358"/>
                <a:gd name="T1" fmla="*/ 617 h 3973"/>
                <a:gd name="T2" fmla="*/ 2163 w 2358"/>
                <a:gd name="T3" fmla="*/ 356 h 3973"/>
                <a:gd name="T4" fmla="*/ 2042 w 2358"/>
                <a:gd name="T5" fmla="*/ 280 h 3973"/>
                <a:gd name="T6" fmla="*/ 1906 w 2358"/>
                <a:gd name="T7" fmla="*/ 119 h 3973"/>
                <a:gd name="T8" fmla="*/ 1781 w 2358"/>
                <a:gd name="T9" fmla="*/ 20 h 3973"/>
                <a:gd name="T10" fmla="*/ 1716 w 2358"/>
                <a:gd name="T11" fmla="*/ 115 h 3973"/>
                <a:gd name="T12" fmla="*/ 1537 w 2358"/>
                <a:gd name="T13" fmla="*/ 134 h 3973"/>
                <a:gd name="T14" fmla="*/ 1379 w 2358"/>
                <a:gd name="T15" fmla="*/ 158 h 3973"/>
                <a:gd name="T16" fmla="*/ 1308 w 2358"/>
                <a:gd name="T17" fmla="*/ 253 h 3973"/>
                <a:gd name="T18" fmla="*/ 1205 w 2358"/>
                <a:gd name="T19" fmla="*/ 229 h 3973"/>
                <a:gd name="T20" fmla="*/ 996 w 2358"/>
                <a:gd name="T21" fmla="*/ 193 h 3973"/>
                <a:gd name="T22" fmla="*/ 780 w 2358"/>
                <a:gd name="T23" fmla="*/ 176 h 3973"/>
                <a:gd name="T24" fmla="*/ 783 w 2358"/>
                <a:gd name="T25" fmla="*/ 316 h 3973"/>
                <a:gd name="T26" fmla="*/ 877 w 2358"/>
                <a:gd name="T27" fmla="*/ 388 h 3973"/>
                <a:gd name="T28" fmla="*/ 1003 w 2358"/>
                <a:gd name="T29" fmla="*/ 452 h 3973"/>
                <a:gd name="T30" fmla="*/ 1055 w 2358"/>
                <a:gd name="T31" fmla="*/ 665 h 3973"/>
                <a:gd name="T32" fmla="*/ 889 w 2358"/>
                <a:gd name="T33" fmla="*/ 829 h 3973"/>
                <a:gd name="T34" fmla="*/ 774 w 2358"/>
                <a:gd name="T35" fmla="*/ 986 h 3973"/>
                <a:gd name="T36" fmla="*/ 610 w 2358"/>
                <a:gd name="T37" fmla="*/ 1036 h 3973"/>
                <a:gd name="T38" fmla="*/ 441 w 2358"/>
                <a:gd name="T39" fmla="*/ 1230 h 3973"/>
                <a:gd name="T40" fmla="*/ 346 w 2358"/>
                <a:gd name="T41" fmla="*/ 1353 h 3973"/>
                <a:gd name="T42" fmla="*/ 323 w 2358"/>
                <a:gd name="T43" fmla="*/ 1521 h 3973"/>
                <a:gd name="T44" fmla="*/ 242 w 2358"/>
                <a:gd name="T45" fmla="*/ 1813 h 3973"/>
                <a:gd name="T46" fmla="*/ 130 w 2358"/>
                <a:gd name="T47" fmla="*/ 1879 h 3973"/>
                <a:gd name="T48" fmla="*/ 165 w 2358"/>
                <a:gd name="T49" fmla="*/ 2024 h 3973"/>
                <a:gd name="T50" fmla="*/ 175 w 2358"/>
                <a:gd name="T51" fmla="*/ 2232 h 3973"/>
                <a:gd name="T52" fmla="*/ 122 w 2358"/>
                <a:gd name="T53" fmla="*/ 2423 h 3973"/>
                <a:gd name="T54" fmla="*/ 157 w 2358"/>
                <a:gd name="T55" fmla="*/ 2514 h 3973"/>
                <a:gd name="T56" fmla="*/ 126 w 2358"/>
                <a:gd name="T57" fmla="*/ 2654 h 3973"/>
                <a:gd name="T58" fmla="*/ 199 w 2358"/>
                <a:gd name="T59" fmla="*/ 2707 h 3973"/>
                <a:gd name="T60" fmla="*/ 294 w 2358"/>
                <a:gd name="T61" fmla="*/ 2832 h 3973"/>
                <a:gd name="T62" fmla="*/ 370 w 2358"/>
                <a:gd name="T63" fmla="*/ 2949 h 3973"/>
                <a:gd name="T64" fmla="*/ 283 w 2358"/>
                <a:gd name="T65" fmla="*/ 3033 h 3973"/>
                <a:gd name="T66" fmla="*/ 97 w 2358"/>
                <a:gd name="T67" fmla="*/ 3053 h 3973"/>
                <a:gd name="T68" fmla="*/ 23 w 2358"/>
                <a:gd name="T69" fmla="*/ 3172 h 3973"/>
                <a:gd name="T70" fmla="*/ 0 w 2358"/>
                <a:gd name="T71" fmla="*/ 3349 h 3973"/>
                <a:gd name="T72" fmla="*/ 118 w 2358"/>
                <a:gd name="T73" fmla="*/ 3460 h 3973"/>
                <a:gd name="T74" fmla="*/ 298 w 2358"/>
                <a:gd name="T75" fmla="*/ 3644 h 3973"/>
                <a:gd name="T76" fmla="*/ 384 w 2358"/>
                <a:gd name="T77" fmla="*/ 3718 h 3973"/>
                <a:gd name="T78" fmla="*/ 434 w 2358"/>
                <a:gd name="T79" fmla="*/ 3813 h 3973"/>
                <a:gd name="T80" fmla="*/ 536 w 2358"/>
                <a:gd name="T81" fmla="*/ 3951 h 3973"/>
                <a:gd name="T82" fmla="*/ 655 w 2358"/>
                <a:gd name="T83" fmla="*/ 3886 h 3973"/>
                <a:gd name="T84" fmla="*/ 828 w 2358"/>
                <a:gd name="T85" fmla="*/ 3622 h 3973"/>
                <a:gd name="T86" fmla="*/ 997 w 2358"/>
                <a:gd name="T87" fmla="*/ 3470 h 3973"/>
                <a:gd name="T88" fmla="*/ 1084 w 2358"/>
                <a:gd name="T89" fmla="*/ 3356 h 3973"/>
                <a:gd name="T90" fmla="*/ 1124 w 2358"/>
                <a:gd name="T91" fmla="*/ 3057 h 3973"/>
                <a:gd name="T92" fmla="*/ 1033 w 2358"/>
                <a:gd name="T93" fmla="*/ 2855 h 3973"/>
                <a:gd name="T94" fmla="*/ 995 w 2358"/>
                <a:gd name="T95" fmla="*/ 2660 h 3973"/>
                <a:gd name="T96" fmla="*/ 1011 w 2358"/>
                <a:gd name="T97" fmla="*/ 2513 h 3973"/>
                <a:gd name="T98" fmla="*/ 1225 w 2358"/>
                <a:gd name="T99" fmla="*/ 2661 h 3973"/>
                <a:gd name="T100" fmla="*/ 1374 w 2358"/>
                <a:gd name="T101" fmla="*/ 2659 h 3973"/>
                <a:gd name="T102" fmla="*/ 1367 w 2358"/>
                <a:gd name="T103" fmla="*/ 2564 h 3973"/>
                <a:gd name="T104" fmla="*/ 1281 w 2358"/>
                <a:gd name="T105" fmla="*/ 2330 h 3973"/>
                <a:gd name="T106" fmla="*/ 1219 w 2358"/>
                <a:gd name="T107" fmla="*/ 2054 h 3973"/>
                <a:gd name="T108" fmla="*/ 1322 w 2358"/>
                <a:gd name="T109" fmla="*/ 2006 h 3973"/>
                <a:gd name="T110" fmla="*/ 1634 w 2358"/>
                <a:gd name="T111" fmla="*/ 1817 h 3973"/>
                <a:gd name="T112" fmla="*/ 1739 w 2358"/>
                <a:gd name="T113" fmla="*/ 1715 h 3973"/>
                <a:gd name="T114" fmla="*/ 1816 w 2358"/>
                <a:gd name="T115" fmla="*/ 1635 h 3973"/>
                <a:gd name="T116" fmla="*/ 1878 w 2358"/>
                <a:gd name="T117" fmla="*/ 1455 h 3973"/>
                <a:gd name="T118" fmla="*/ 1915 w 2358"/>
                <a:gd name="T119" fmla="*/ 1276 h 3973"/>
                <a:gd name="T120" fmla="*/ 2101 w 2358"/>
                <a:gd name="T121" fmla="*/ 1080 h 3973"/>
                <a:gd name="T122" fmla="*/ 2229 w 2358"/>
                <a:gd name="T123" fmla="*/ 912 h 3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8" h="3973">
                  <a:moveTo>
                    <a:pt x="2341" y="792"/>
                  </a:moveTo>
                  <a:lnTo>
                    <a:pt x="2341" y="780"/>
                  </a:lnTo>
                  <a:lnTo>
                    <a:pt x="2342" y="766"/>
                  </a:lnTo>
                  <a:lnTo>
                    <a:pt x="2344" y="754"/>
                  </a:lnTo>
                  <a:lnTo>
                    <a:pt x="2346" y="741"/>
                  </a:lnTo>
                  <a:lnTo>
                    <a:pt x="2351" y="716"/>
                  </a:lnTo>
                  <a:lnTo>
                    <a:pt x="2358" y="690"/>
                  </a:lnTo>
                  <a:lnTo>
                    <a:pt x="2342" y="690"/>
                  </a:lnTo>
                  <a:lnTo>
                    <a:pt x="2326" y="691"/>
                  </a:lnTo>
                  <a:lnTo>
                    <a:pt x="2315" y="691"/>
                  </a:lnTo>
                  <a:lnTo>
                    <a:pt x="2305" y="691"/>
                  </a:lnTo>
                  <a:lnTo>
                    <a:pt x="2293" y="691"/>
                  </a:lnTo>
                  <a:lnTo>
                    <a:pt x="2283" y="689"/>
                  </a:lnTo>
                  <a:lnTo>
                    <a:pt x="2274" y="685"/>
                  </a:lnTo>
                  <a:lnTo>
                    <a:pt x="2265" y="681"/>
                  </a:lnTo>
                  <a:lnTo>
                    <a:pt x="2260" y="677"/>
                  </a:lnTo>
                  <a:lnTo>
                    <a:pt x="2256" y="673"/>
                  </a:lnTo>
                  <a:lnTo>
                    <a:pt x="2252" y="668"/>
                  </a:lnTo>
                  <a:lnTo>
                    <a:pt x="2249" y="663"/>
                  </a:lnTo>
                  <a:lnTo>
                    <a:pt x="2239" y="647"/>
                  </a:lnTo>
                  <a:lnTo>
                    <a:pt x="2228" y="631"/>
                  </a:lnTo>
                  <a:lnTo>
                    <a:pt x="2221" y="623"/>
                  </a:lnTo>
                  <a:lnTo>
                    <a:pt x="2215" y="617"/>
                  </a:lnTo>
                  <a:lnTo>
                    <a:pt x="2210" y="615"/>
                  </a:lnTo>
                  <a:lnTo>
                    <a:pt x="2206" y="614"/>
                  </a:lnTo>
                  <a:lnTo>
                    <a:pt x="2201" y="612"/>
                  </a:lnTo>
                  <a:lnTo>
                    <a:pt x="2196" y="611"/>
                  </a:lnTo>
                  <a:lnTo>
                    <a:pt x="2193" y="579"/>
                  </a:lnTo>
                  <a:lnTo>
                    <a:pt x="2191" y="541"/>
                  </a:lnTo>
                  <a:lnTo>
                    <a:pt x="2188" y="530"/>
                  </a:lnTo>
                  <a:lnTo>
                    <a:pt x="2186" y="522"/>
                  </a:lnTo>
                  <a:lnTo>
                    <a:pt x="2184" y="514"/>
                  </a:lnTo>
                  <a:lnTo>
                    <a:pt x="2179" y="508"/>
                  </a:lnTo>
                  <a:lnTo>
                    <a:pt x="2175" y="503"/>
                  </a:lnTo>
                  <a:lnTo>
                    <a:pt x="2169" y="500"/>
                  </a:lnTo>
                  <a:lnTo>
                    <a:pt x="2162" y="499"/>
                  </a:lnTo>
                  <a:lnTo>
                    <a:pt x="2154" y="499"/>
                  </a:lnTo>
                  <a:lnTo>
                    <a:pt x="2152" y="487"/>
                  </a:lnTo>
                  <a:lnTo>
                    <a:pt x="2151" y="475"/>
                  </a:lnTo>
                  <a:lnTo>
                    <a:pt x="2151" y="462"/>
                  </a:lnTo>
                  <a:lnTo>
                    <a:pt x="2153" y="450"/>
                  </a:lnTo>
                  <a:lnTo>
                    <a:pt x="2157" y="422"/>
                  </a:lnTo>
                  <a:lnTo>
                    <a:pt x="2161" y="395"/>
                  </a:lnTo>
                  <a:lnTo>
                    <a:pt x="2163" y="381"/>
                  </a:lnTo>
                  <a:lnTo>
                    <a:pt x="2163" y="369"/>
                  </a:lnTo>
                  <a:lnTo>
                    <a:pt x="2163" y="356"/>
                  </a:lnTo>
                  <a:lnTo>
                    <a:pt x="2162" y="344"/>
                  </a:lnTo>
                  <a:lnTo>
                    <a:pt x="2159" y="333"/>
                  </a:lnTo>
                  <a:lnTo>
                    <a:pt x="2154" y="322"/>
                  </a:lnTo>
                  <a:lnTo>
                    <a:pt x="2151" y="317"/>
                  </a:lnTo>
                  <a:lnTo>
                    <a:pt x="2146" y="313"/>
                  </a:lnTo>
                  <a:lnTo>
                    <a:pt x="2142" y="308"/>
                  </a:lnTo>
                  <a:lnTo>
                    <a:pt x="2137" y="304"/>
                  </a:lnTo>
                  <a:lnTo>
                    <a:pt x="2134" y="303"/>
                  </a:lnTo>
                  <a:lnTo>
                    <a:pt x="2129" y="302"/>
                  </a:lnTo>
                  <a:lnTo>
                    <a:pt x="2126" y="300"/>
                  </a:lnTo>
                  <a:lnTo>
                    <a:pt x="2120" y="300"/>
                  </a:lnTo>
                  <a:lnTo>
                    <a:pt x="2110" y="302"/>
                  </a:lnTo>
                  <a:lnTo>
                    <a:pt x="2100" y="304"/>
                  </a:lnTo>
                  <a:lnTo>
                    <a:pt x="2089" y="306"/>
                  </a:lnTo>
                  <a:lnTo>
                    <a:pt x="2080" y="307"/>
                  </a:lnTo>
                  <a:lnTo>
                    <a:pt x="2071" y="307"/>
                  </a:lnTo>
                  <a:lnTo>
                    <a:pt x="2062" y="305"/>
                  </a:lnTo>
                  <a:lnTo>
                    <a:pt x="2059" y="304"/>
                  </a:lnTo>
                  <a:lnTo>
                    <a:pt x="2055" y="300"/>
                  </a:lnTo>
                  <a:lnTo>
                    <a:pt x="2052" y="298"/>
                  </a:lnTo>
                  <a:lnTo>
                    <a:pt x="2048" y="295"/>
                  </a:lnTo>
                  <a:lnTo>
                    <a:pt x="2045" y="288"/>
                  </a:lnTo>
                  <a:lnTo>
                    <a:pt x="2042" y="280"/>
                  </a:lnTo>
                  <a:lnTo>
                    <a:pt x="2038" y="263"/>
                  </a:lnTo>
                  <a:lnTo>
                    <a:pt x="2037" y="246"/>
                  </a:lnTo>
                  <a:lnTo>
                    <a:pt x="2032" y="246"/>
                  </a:lnTo>
                  <a:lnTo>
                    <a:pt x="2028" y="246"/>
                  </a:lnTo>
                  <a:lnTo>
                    <a:pt x="2023" y="246"/>
                  </a:lnTo>
                  <a:lnTo>
                    <a:pt x="2019" y="245"/>
                  </a:lnTo>
                  <a:lnTo>
                    <a:pt x="2012" y="239"/>
                  </a:lnTo>
                  <a:lnTo>
                    <a:pt x="2007" y="233"/>
                  </a:lnTo>
                  <a:lnTo>
                    <a:pt x="2003" y="225"/>
                  </a:lnTo>
                  <a:lnTo>
                    <a:pt x="1999" y="216"/>
                  </a:lnTo>
                  <a:lnTo>
                    <a:pt x="1996" y="208"/>
                  </a:lnTo>
                  <a:lnTo>
                    <a:pt x="1994" y="199"/>
                  </a:lnTo>
                  <a:lnTo>
                    <a:pt x="1990" y="191"/>
                  </a:lnTo>
                  <a:lnTo>
                    <a:pt x="1987" y="183"/>
                  </a:lnTo>
                  <a:lnTo>
                    <a:pt x="1982" y="175"/>
                  </a:lnTo>
                  <a:lnTo>
                    <a:pt x="1978" y="169"/>
                  </a:lnTo>
                  <a:lnTo>
                    <a:pt x="1972" y="163"/>
                  </a:lnTo>
                  <a:lnTo>
                    <a:pt x="1965" y="158"/>
                  </a:lnTo>
                  <a:lnTo>
                    <a:pt x="1958" y="152"/>
                  </a:lnTo>
                  <a:lnTo>
                    <a:pt x="1950" y="148"/>
                  </a:lnTo>
                  <a:lnTo>
                    <a:pt x="1933" y="138"/>
                  </a:lnTo>
                  <a:lnTo>
                    <a:pt x="1919" y="128"/>
                  </a:lnTo>
                  <a:lnTo>
                    <a:pt x="1906" y="119"/>
                  </a:lnTo>
                  <a:lnTo>
                    <a:pt x="1896" y="109"/>
                  </a:lnTo>
                  <a:lnTo>
                    <a:pt x="1892" y="103"/>
                  </a:lnTo>
                  <a:lnTo>
                    <a:pt x="1888" y="98"/>
                  </a:lnTo>
                  <a:lnTo>
                    <a:pt x="1886" y="91"/>
                  </a:lnTo>
                  <a:lnTo>
                    <a:pt x="1882" y="84"/>
                  </a:lnTo>
                  <a:lnTo>
                    <a:pt x="1879" y="67"/>
                  </a:lnTo>
                  <a:lnTo>
                    <a:pt x="1876" y="48"/>
                  </a:lnTo>
                  <a:lnTo>
                    <a:pt x="1875" y="40"/>
                  </a:lnTo>
                  <a:lnTo>
                    <a:pt x="1873" y="34"/>
                  </a:lnTo>
                  <a:lnTo>
                    <a:pt x="1870" y="27"/>
                  </a:lnTo>
                  <a:lnTo>
                    <a:pt x="1866" y="23"/>
                  </a:lnTo>
                  <a:lnTo>
                    <a:pt x="1862" y="18"/>
                  </a:lnTo>
                  <a:lnTo>
                    <a:pt x="1857" y="13"/>
                  </a:lnTo>
                  <a:lnTo>
                    <a:pt x="1850" y="10"/>
                  </a:lnTo>
                  <a:lnTo>
                    <a:pt x="1845" y="8"/>
                  </a:lnTo>
                  <a:lnTo>
                    <a:pt x="1831" y="3"/>
                  </a:lnTo>
                  <a:lnTo>
                    <a:pt x="1815" y="1"/>
                  </a:lnTo>
                  <a:lnTo>
                    <a:pt x="1799" y="0"/>
                  </a:lnTo>
                  <a:lnTo>
                    <a:pt x="1782" y="0"/>
                  </a:lnTo>
                  <a:lnTo>
                    <a:pt x="1788" y="10"/>
                  </a:lnTo>
                  <a:lnTo>
                    <a:pt x="1791" y="20"/>
                  </a:lnTo>
                  <a:lnTo>
                    <a:pt x="1786" y="20"/>
                  </a:lnTo>
                  <a:lnTo>
                    <a:pt x="1781" y="20"/>
                  </a:lnTo>
                  <a:lnTo>
                    <a:pt x="1769" y="21"/>
                  </a:lnTo>
                  <a:lnTo>
                    <a:pt x="1759" y="23"/>
                  </a:lnTo>
                  <a:lnTo>
                    <a:pt x="1756" y="25"/>
                  </a:lnTo>
                  <a:lnTo>
                    <a:pt x="1752" y="28"/>
                  </a:lnTo>
                  <a:lnTo>
                    <a:pt x="1750" y="33"/>
                  </a:lnTo>
                  <a:lnTo>
                    <a:pt x="1749" y="38"/>
                  </a:lnTo>
                  <a:lnTo>
                    <a:pt x="1748" y="43"/>
                  </a:lnTo>
                  <a:lnTo>
                    <a:pt x="1748" y="46"/>
                  </a:lnTo>
                  <a:lnTo>
                    <a:pt x="1747" y="49"/>
                  </a:lnTo>
                  <a:lnTo>
                    <a:pt x="1745" y="51"/>
                  </a:lnTo>
                  <a:lnTo>
                    <a:pt x="1742" y="52"/>
                  </a:lnTo>
                  <a:lnTo>
                    <a:pt x="1738" y="51"/>
                  </a:lnTo>
                  <a:lnTo>
                    <a:pt x="1734" y="51"/>
                  </a:lnTo>
                  <a:lnTo>
                    <a:pt x="1731" y="51"/>
                  </a:lnTo>
                  <a:lnTo>
                    <a:pt x="1727" y="53"/>
                  </a:lnTo>
                  <a:lnTo>
                    <a:pt x="1724" y="56"/>
                  </a:lnTo>
                  <a:lnTo>
                    <a:pt x="1720" y="61"/>
                  </a:lnTo>
                  <a:lnTo>
                    <a:pt x="1717" y="67"/>
                  </a:lnTo>
                  <a:lnTo>
                    <a:pt x="1716" y="74"/>
                  </a:lnTo>
                  <a:lnTo>
                    <a:pt x="1715" y="81"/>
                  </a:lnTo>
                  <a:lnTo>
                    <a:pt x="1715" y="94"/>
                  </a:lnTo>
                  <a:lnTo>
                    <a:pt x="1716" y="108"/>
                  </a:lnTo>
                  <a:lnTo>
                    <a:pt x="1716" y="115"/>
                  </a:lnTo>
                  <a:lnTo>
                    <a:pt x="1716" y="122"/>
                  </a:lnTo>
                  <a:lnTo>
                    <a:pt x="1715" y="128"/>
                  </a:lnTo>
                  <a:lnTo>
                    <a:pt x="1714" y="134"/>
                  </a:lnTo>
                  <a:lnTo>
                    <a:pt x="1711" y="140"/>
                  </a:lnTo>
                  <a:lnTo>
                    <a:pt x="1707" y="146"/>
                  </a:lnTo>
                  <a:lnTo>
                    <a:pt x="1702" y="150"/>
                  </a:lnTo>
                  <a:lnTo>
                    <a:pt x="1695" y="155"/>
                  </a:lnTo>
                  <a:lnTo>
                    <a:pt x="1689" y="158"/>
                  </a:lnTo>
                  <a:lnTo>
                    <a:pt x="1679" y="161"/>
                  </a:lnTo>
                  <a:lnTo>
                    <a:pt x="1668" y="164"/>
                  </a:lnTo>
                  <a:lnTo>
                    <a:pt x="1657" y="166"/>
                  </a:lnTo>
                  <a:lnTo>
                    <a:pt x="1644" y="167"/>
                  </a:lnTo>
                  <a:lnTo>
                    <a:pt x="1630" y="168"/>
                  </a:lnTo>
                  <a:lnTo>
                    <a:pt x="1617" y="168"/>
                  </a:lnTo>
                  <a:lnTo>
                    <a:pt x="1604" y="167"/>
                  </a:lnTo>
                  <a:lnTo>
                    <a:pt x="1591" y="166"/>
                  </a:lnTo>
                  <a:lnTo>
                    <a:pt x="1579" y="164"/>
                  </a:lnTo>
                  <a:lnTo>
                    <a:pt x="1568" y="159"/>
                  </a:lnTo>
                  <a:lnTo>
                    <a:pt x="1558" y="155"/>
                  </a:lnTo>
                  <a:lnTo>
                    <a:pt x="1548" y="149"/>
                  </a:lnTo>
                  <a:lnTo>
                    <a:pt x="1542" y="142"/>
                  </a:lnTo>
                  <a:lnTo>
                    <a:pt x="1539" y="139"/>
                  </a:lnTo>
                  <a:lnTo>
                    <a:pt x="1537" y="134"/>
                  </a:lnTo>
                  <a:lnTo>
                    <a:pt x="1536" y="130"/>
                  </a:lnTo>
                  <a:lnTo>
                    <a:pt x="1536" y="125"/>
                  </a:lnTo>
                  <a:lnTo>
                    <a:pt x="1518" y="123"/>
                  </a:lnTo>
                  <a:lnTo>
                    <a:pt x="1497" y="120"/>
                  </a:lnTo>
                  <a:lnTo>
                    <a:pt x="1488" y="118"/>
                  </a:lnTo>
                  <a:lnTo>
                    <a:pt x="1479" y="116"/>
                  </a:lnTo>
                  <a:lnTo>
                    <a:pt x="1476" y="114"/>
                  </a:lnTo>
                  <a:lnTo>
                    <a:pt x="1472" y="111"/>
                  </a:lnTo>
                  <a:lnTo>
                    <a:pt x="1469" y="109"/>
                  </a:lnTo>
                  <a:lnTo>
                    <a:pt x="1466" y="106"/>
                  </a:lnTo>
                  <a:lnTo>
                    <a:pt x="1459" y="117"/>
                  </a:lnTo>
                  <a:lnTo>
                    <a:pt x="1451" y="127"/>
                  </a:lnTo>
                  <a:lnTo>
                    <a:pt x="1445" y="132"/>
                  </a:lnTo>
                  <a:lnTo>
                    <a:pt x="1440" y="135"/>
                  </a:lnTo>
                  <a:lnTo>
                    <a:pt x="1436" y="138"/>
                  </a:lnTo>
                  <a:lnTo>
                    <a:pt x="1430" y="139"/>
                  </a:lnTo>
                  <a:lnTo>
                    <a:pt x="1414" y="141"/>
                  </a:lnTo>
                  <a:lnTo>
                    <a:pt x="1398" y="142"/>
                  </a:lnTo>
                  <a:lnTo>
                    <a:pt x="1391" y="144"/>
                  </a:lnTo>
                  <a:lnTo>
                    <a:pt x="1385" y="149"/>
                  </a:lnTo>
                  <a:lnTo>
                    <a:pt x="1382" y="151"/>
                  </a:lnTo>
                  <a:lnTo>
                    <a:pt x="1380" y="155"/>
                  </a:lnTo>
                  <a:lnTo>
                    <a:pt x="1379" y="158"/>
                  </a:lnTo>
                  <a:lnTo>
                    <a:pt x="1378" y="163"/>
                  </a:lnTo>
                  <a:lnTo>
                    <a:pt x="1377" y="175"/>
                  </a:lnTo>
                  <a:lnTo>
                    <a:pt x="1375" y="189"/>
                  </a:lnTo>
                  <a:lnTo>
                    <a:pt x="1374" y="194"/>
                  </a:lnTo>
                  <a:lnTo>
                    <a:pt x="1372" y="201"/>
                  </a:lnTo>
                  <a:lnTo>
                    <a:pt x="1369" y="206"/>
                  </a:lnTo>
                  <a:lnTo>
                    <a:pt x="1363" y="209"/>
                  </a:lnTo>
                  <a:lnTo>
                    <a:pt x="1358" y="210"/>
                  </a:lnTo>
                  <a:lnTo>
                    <a:pt x="1353" y="210"/>
                  </a:lnTo>
                  <a:lnTo>
                    <a:pt x="1347" y="210"/>
                  </a:lnTo>
                  <a:lnTo>
                    <a:pt x="1341" y="209"/>
                  </a:lnTo>
                  <a:lnTo>
                    <a:pt x="1336" y="208"/>
                  </a:lnTo>
                  <a:lnTo>
                    <a:pt x="1330" y="207"/>
                  </a:lnTo>
                  <a:lnTo>
                    <a:pt x="1325" y="207"/>
                  </a:lnTo>
                  <a:lnTo>
                    <a:pt x="1322" y="209"/>
                  </a:lnTo>
                  <a:lnTo>
                    <a:pt x="1318" y="212"/>
                  </a:lnTo>
                  <a:lnTo>
                    <a:pt x="1316" y="214"/>
                  </a:lnTo>
                  <a:lnTo>
                    <a:pt x="1315" y="217"/>
                  </a:lnTo>
                  <a:lnTo>
                    <a:pt x="1313" y="221"/>
                  </a:lnTo>
                  <a:lnTo>
                    <a:pt x="1312" y="229"/>
                  </a:lnTo>
                  <a:lnTo>
                    <a:pt x="1310" y="237"/>
                  </a:lnTo>
                  <a:lnTo>
                    <a:pt x="1309" y="246"/>
                  </a:lnTo>
                  <a:lnTo>
                    <a:pt x="1308" y="253"/>
                  </a:lnTo>
                  <a:lnTo>
                    <a:pt x="1307" y="256"/>
                  </a:lnTo>
                  <a:lnTo>
                    <a:pt x="1305" y="259"/>
                  </a:lnTo>
                  <a:lnTo>
                    <a:pt x="1303" y="262"/>
                  </a:lnTo>
                  <a:lnTo>
                    <a:pt x="1300" y="263"/>
                  </a:lnTo>
                  <a:lnTo>
                    <a:pt x="1297" y="265"/>
                  </a:lnTo>
                  <a:lnTo>
                    <a:pt x="1295" y="265"/>
                  </a:lnTo>
                  <a:lnTo>
                    <a:pt x="1292" y="264"/>
                  </a:lnTo>
                  <a:lnTo>
                    <a:pt x="1290" y="263"/>
                  </a:lnTo>
                  <a:lnTo>
                    <a:pt x="1287" y="259"/>
                  </a:lnTo>
                  <a:lnTo>
                    <a:pt x="1284" y="254"/>
                  </a:lnTo>
                  <a:lnTo>
                    <a:pt x="1281" y="247"/>
                  </a:lnTo>
                  <a:lnTo>
                    <a:pt x="1277" y="240"/>
                  </a:lnTo>
                  <a:lnTo>
                    <a:pt x="1276" y="238"/>
                  </a:lnTo>
                  <a:lnTo>
                    <a:pt x="1274" y="235"/>
                  </a:lnTo>
                  <a:lnTo>
                    <a:pt x="1271" y="233"/>
                  </a:lnTo>
                  <a:lnTo>
                    <a:pt x="1267" y="232"/>
                  </a:lnTo>
                  <a:lnTo>
                    <a:pt x="1259" y="230"/>
                  </a:lnTo>
                  <a:lnTo>
                    <a:pt x="1250" y="229"/>
                  </a:lnTo>
                  <a:lnTo>
                    <a:pt x="1241" y="230"/>
                  </a:lnTo>
                  <a:lnTo>
                    <a:pt x="1231" y="231"/>
                  </a:lnTo>
                  <a:lnTo>
                    <a:pt x="1218" y="232"/>
                  </a:lnTo>
                  <a:lnTo>
                    <a:pt x="1206" y="232"/>
                  </a:lnTo>
                  <a:lnTo>
                    <a:pt x="1205" y="229"/>
                  </a:lnTo>
                  <a:lnTo>
                    <a:pt x="1203" y="225"/>
                  </a:lnTo>
                  <a:lnTo>
                    <a:pt x="1201" y="222"/>
                  </a:lnTo>
                  <a:lnTo>
                    <a:pt x="1199" y="221"/>
                  </a:lnTo>
                  <a:lnTo>
                    <a:pt x="1193" y="217"/>
                  </a:lnTo>
                  <a:lnTo>
                    <a:pt x="1186" y="216"/>
                  </a:lnTo>
                  <a:lnTo>
                    <a:pt x="1177" y="216"/>
                  </a:lnTo>
                  <a:lnTo>
                    <a:pt x="1168" y="217"/>
                  </a:lnTo>
                  <a:lnTo>
                    <a:pt x="1159" y="218"/>
                  </a:lnTo>
                  <a:lnTo>
                    <a:pt x="1149" y="221"/>
                  </a:lnTo>
                  <a:lnTo>
                    <a:pt x="1133" y="224"/>
                  </a:lnTo>
                  <a:lnTo>
                    <a:pt x="1119" y="225"/>
                  </a:lnTo>
                  <a:lnTo>
                    <a:pt x="1119" y="222"/>
                  </a:lnTo>
                  <a:lnTo>
                    <a:pt x="1118" y="218"/>
                  </a:lnTo>
                  <a:lnTo>
                    <a:pt x="1117" y="215"/>
                  </a:lnTo>
                  <a:lnTo>
                    <a:pt x="1116" y="213"/>
                  </a:lnTo>
                  <a:lnTo>
                    <a:pt x="1110" y="207"/>
                  </a:lnTo>
                  <a:lnTo>
                    <a:pt x="1103" y="202"/>
                  </a:lnTo>
                  <a:lnTo>
                    <a:pt x="1094" y="199"/>
                  </a:lnTo>
                  <a:lnTo>
                    <a:pt x="1083" y="197"/>
                  </a:lnTo>
                  <a:lnTo>
                    <a:pt x="1071" y="194"/>
                  </a:lnTo>
                  <a:lnTo>
                    <a:pt x="1058" y="193"/>
                  </a:lnTo>
                  <a:lnTo>
                    <a:pt x="1028" y="193"/>
                  </a:lnTo>
                  <a:lnTo>
                    <a:pt x="996" y="193"/>
                  </a:lnTo>
                  <a:lnTo>
                    <a:pt x="964" y="196"/>
                  </a:lnTo>
                  <a:lnTo>
                    <a:pt x="934" y="198"/>
                  </a:lnTo>
                  <a:lnTo>
                    <a:pt x="909" y="200"/>
                  </a:lnTo>
                  <a:lnTo>
                    <a:pt x="887" y="201"/>
                  </a:lnTo>
                  <a:lnTo>
                    <a:pt x="870" y="202"/>
                  </a:lnTo>
                  <a:lnTo>
                    <a:pt x="858" y="201"/>
                  </a:lnTo>
                  <a:lnTo>
                    <a:pt x="858" y="194"/>
                  </a:lnTo>
                  <a:lnTo>
                    <a:pt x="858" y="188"/>
                  </a:lnTo>
                  <a:lnTo>
                    <a:pt x="857" y="181"/>
                  </a:lnTo>
                  <a:lnTo>
                    <a:pt x="855" y="176"/>
                  </a:lnTo>
                  <a:lnTo>
                    <a:pt x="853" y="172"/>
                  </a:lnTo>
                  <a:lnTo>
                    <a:pt x="849" y="168"/>
                  </a:lnTo>
                  <a:lnTo>
                    <a:pt x="846" y="165"/>
                  </a:lnTo>
                  <a:lnTo>
                    <a:pt x="842" y="163"/>
                  </a:lnTo>
                  <a:lnTo>
                    <a:pt x="839" y="160"/>
                  </a:lnTo>
                  <a:lnTo>
                    <a:pt x="835" y="159"/>
                  </a:lnTo>
                  <a:lnTo>
                    <a:pt x="830" y="158"/>
                  </a:lnTo>
                  <a:lnTo>
                    <a:pt x="824" y="158"/>
                  </a:lnTo>
                  <a:lnTo>
                    <a:pt x="815" y="159"/>
                  </a:lnTo>
                  <a:lnTo>
                    <a:pt x="805" y="161"/>
                  </a:lnTo>
                  <a:lnTo>
                    <a:pt x="796" y="166"/>
                  </a:lnTo>
                  <a:lnTo>
                    <a:pt x="787" y="171"/>
                  </a:lnTo>
                  <a:lnTo>
                    <a:pt x="780" y="176"/>
                  </a:lnTo>
                  <a:lnTo>
                    <a:pt x="774" y="183"/>
                  </a:lnTo>
                  <a:lnTo>
                    <a:pt x="772" y="187"/>
                  </a:lnTo>
                  <a:lnTo>
                    <a:pt x="771" y="190"/>
                  </a:lnTo>
                  <a:lnTo>
                    <a:pt x="771" y="193"/>
                  </a:lnTo>
                  <a:lnTo>
                    <a:pt x="771" y="197"/>
                  </a:lnTo>
                  <a:lnTo>
                    <a:pt x="772" y="200"/>
                  </a:lnTo>
                  <a:lnTo>
                    <a:pt x="773" y="202"/>
                  </a:lnTo>
                  <a:lnTo>
                    <a:pt x="776" y="206"/>
                  </a:lnTo>
                  <a:lnTo>
                    <a:pt x="780" y="209"/>
                  </a:lnTo>
                  <a:lnTo>
                    <a:pt x="794" y="217"/>
                  </a:lnTo>
                  <a:lnTo>
                    <a:pt x="807" y="225"/>
                  </a:lnTo>
                  <a:lnTo>
                    <a:pt x="819" y="233"/>
                  </a:lnTo>
                  <a:lnTo>
                    <a:pt x="828" y="241"/>
                  </a:lnTo>
                  <a:lnTo>
                    <a:pt x="831" y="246"/>
                  </a:lnTo>
                  <a:lnTo>
                    <a:pt x="833" y="250"/>
                  </a:lnTo>
                  <a:lnTo>
                    <a:pt x="835" y="255"/>
                  </a:lnTo>
                  <a:lnTo>
                    <a:pt x="833" y="261"/>
                  </a:lnTo>
                  <a:lnTo>
                    <a:pt x="831" y="267"/>
                  </a:lnTo>
                  <a:lnTo>
                    <a:pt x="827" y="274"/>
                  </a:lnTo>
                  <a:lnTo>
                    <a:pt x="820" y="282"/>
                  </a:lnTo>
                  <a:lnTo>
                    <a:pt x="811" y="290"/>
                  </a:lnTo>
                  <a:lnTo>
                    <a:pt x="797" y="304"/>
                  </a:lnTo>
                  <a:lnTo>
                    <a:pt x="783" y="316"/>
                  </a:lnTo>
                  <a:lnTo>
                    <a:pt x="778" y="323"/>
                  </a:lnTo>
                  <a:lnTo>
                    <a:pt x="773" y="330"/>
                  </a:lnTo>
                  <a:lnTo>
                    <a:pt x="768" y="336"/>
                  </a:lnTo>
                  <a:lnTo>
                    <a:pt x="765" y="343"/>
                  </a:lnTo>
                  <a:lnTo>
                    <a:pt x="764" y="349"/>
                  </a:lnTo>
                  <a:lnTo>
                    <a:pt x="763" y="355"/>
                  </a:lnTo>
                  <a:lnTo>
                    <a:pt x="764" y="362"/>
                  </a:lnTo>
                  <a:lnTo>
                    <a:pt x="766" y="370"/>
                  </a:lnTo>
                  <a:lnTo>
                    <a:pt x="770" y="377"/>
                  </a:lnTo>
                  <a:lnTo>
                    <a:pt x="775" y="385"/>
                  </a:lnTo>
                  <a:lnTo>
                    <a:pt x="783" y="393"/>
                  </a:lnTo>
                  <a:lnTo>
                    <a:pt x="792" y="401"/>
                  </a:lnTo>
                  <a:lnTo>
                    <a:pt x="798" y="404"/>
                  </a:lnTo>
                  <a:lnTo>
                    <a:pt x="803" y="406"/>
                  </a:lnTo>
                  <a:lnTo>
                    <a:pt x="808" y="406"/>
                  </a:lnTo>
                  <a:lnTo>
                    <a:pt x="814" y="406"/>
                  </a:lnTo>
                  <a:lnTo>
                    <a:pt x="825" y="403"/>
                  </a:lnTo>
                  <a:lnTo>
                    <a:pt x="837" y="397"/>
                  </a:lnTo>
                  <a:lnTo>
                    <a:pt x="848" y="393"/>
                  </a:lnTo>
                  <a:lnTo>
                    <a:pt x="858" y="389"/>
                  </a:lnTo>
                  <a:lnTo>
                    <a:pt x="864" y="388"/>
                  </a:lnTo>
                  <a:lnTo>
                    <a:pt x="870" y="387"/>
                  </a:lnTo>
                  <a:lnTo>
                    <a:pt x="877" y="388"/>
                  </a:lnTo>
                  <a:lnTo>
                    <a:pt x="882" y="389"/>
                  </a:lnTo>
                  <a:lnTo>
                    <a:pt x="890" y="394"/>
                  </a:lnTo>
                  <a:lnTo>
                    <a:pt x="899" y="399"/>
                  </a:lnTo>
                  <a:lnTo>
                    <a:pt x="907" y="406"/>
                  </a:lnTo>
                  <a:lnTo>
                    <a:pt x="915" y="413"/>
                  </a:lnTo>
                  <a:lnTo>
                    <a:pt x="919" y="415"/>
                  </a:lnTo>
                  <a:lnTo>
                    <a:pt x="922" y="417"/>
                  </a:lnTo>
                  <a:lnTo>
                    <a:pt x="927" y="418"/>
                  </a:lnTo>
                  <a:lnTo>
                    <a:pt x="930" y="418"/>
                  </a:lnTo>
                  <a:lnTo>
                    <a:pt x="934" y="415"/>
                  </a:lnTo>
                  <a:lnTo>
                    <a:pt x="936" y="412"/>
                  </a:lnTo>
                  <a:lnTo>
                    <a:pt x="939" y="407"/>
                  </a:lnTo>
                  <a:lnTo>
                    <a:pt x="943" y="401"/>
                  </a:lnTo>
                  <a:lnTo>
                    <a:pt x="950" y="403"/>
                  </a:lnTo>
                  <a:lnTo>
                    <a:pt x="956" y="407"/>
                  </a:lnTo>
                  <a:lnTo>
                    <a:pt x="964" y="412"/>
                  </a:lnTo>
                  <a:lnTo>
                    <a:pt x="970" y="419"/>
                  </a:lnTo>
                  <a:lnTo>
                    <a:pt x="976" y="426"/>
                  </a:lnTo>
                  <a:lnTo>
                    <a:pt x="980" y="434"/>
                  </a:lnTo>
                  <a:lnTo>
                    <a:pt x="984" y="440"/>
                  </a:lnTo>
                  <a:lnTo>
                    <a:pt x="985" y="448"/>
                  </a:lnTo>
                  <a:lnTo>
                    <a:pt x="994" y="450"/>
                  </a:lnTo>
                  <a:lnTo>
                    <a:pt x="1003" y="452"/>
                  </a:lnTo>
                  <a:lnTo>
                    <a:pt x="1012" y="455"/>
                  </a:lnTo>
                  <a:lnTo>
                    <a:pt x="1021" y="461"/>
                  </a:lnTo>
                  <a:lnTo>
                    <a:pt x="1030" y="469"/>
                  </a:lnTo>
                  <a:lnTo>
                    <a:pt x="1038" y="477"/>
                  </a:lnTo>
                  <a:lnTo>
                    <a:pt x="1046" y="486"/>
                  </a:lnTo>
                  <a:lnTo>
                    <a:pt x="1054" y="496"/>
                  </a:lnTo>
                  <a:lnTo>
                    <a:pt x="1062" y="507"/>
                  </a:lnTo>
                  <a:lnTo>
                    <a:pt x="1068" y="517"/>
                  </a:lnTo>
                  <a:lnTo>
                    <a:pt x="1075" y="528"/>
                  </a:lnTo>
                  <a:lnTo>
                    <a:pt x="1079" y="538"/>
                  </a:lnTo>
                  <a:lnTo>
                    <a:pt x="1084" y="549"/>
                  </a:lnTo>
                  <a:lnTo>
                    <a:pt x="1087" y="559"/>
                  </a:lnTo>
                  <a:lnTo>
                    <a:pt x="1091" y="568"/>
                  </a:lnTo>
                  <a:lnTo>
                    <a:pt x="1092" y="576"/>
                  </a:lnTo>
                  <a:lnTo>
                    <a:pt x="1094" y="592"/>
                  </a:lnTo>
                  <a:lnTo>
                    <a:pt x="1094" y="607"/>
                  </a:lnTo>
                  <a:lnTo>
                    <a:pt x="1093" y="619"/>
                  </a:lnTo>
                  <a:lnTo>
                    <a:pt x="1090" y="631"/>
                  </a:lnTo>
                  <a:lnTo>
                    <a:pt x="1085" y="640"/>
                  </a:lnTo>
                  <a:lnTo>
                    <a:pt x="1079" y="648"/>
                  </a:lnTo>
                  <a:lnTo>
                    <a:pt x="1072" y="655"/>
                  </a:lnTo>
                  <a:lnTo>
                    <a:pt x="1065" y="660"/>
                  </a:lnTo>
                  <a:lnTo>
                    <a:pt x="1055" y="665"/>
                  </a:lnTo>
                  <a:lnTo>
                    <a:pt x="1045" y="669"/>
                  </a:lnTo>
                  <a:lnTo>
                    <a:pt x="1035" y="672"/>
                  </a:lnTo>
                  <a:lnTo>
                    <a:pt x="1024" y="674"/>
                  </a:lnTo>
                  <a:lnTo>
                    <a:pt x="998" y="677"/>
                  </a:lnTo>
                  <a:lnTo>
                    <a:pt x="972" y="680"/>
                  </a:lnTo>
                  <a:lnTo>
                    <a:pt x="972" y="688"/>
                  </a:lnTo>
                  <a:lnTo>
                    <a:pt x="971" y="694"/>
                  </a:lnTo>
                  <a:lnTo>
                    <a:pt x="969" y="700"/>
                  </a:lnTo>
                  <a:lnTo>
                    <a:pt x="965" y="705"/>
                  </a:lnTo>
                  <a:lnTo>
                    <a:pt x="956" y="713"/>
                  </a:lnTo>
                  <a:lnTo>
                    <a:pt x="945" y="722"/>
                  </a:lnTo>
                  <a:lnTo>
                    <a:pt x="940" y="729"/>
                  </a:lnTo>
                  <a:lnTo>
                    <a:pt x="936" y="734"/>
                  </a:lnTo>
                  <a:lnTo>
                    <a:pt x="934" y="742"/>
                  </a:lnTo>
                  <a:lnTo>
                    <a:pt x="932" y="749"/>
                  </a:lnTo>
                  <a:lnTo>
                    <a:pt x="930" y="765"/>
                  </a:lnTo>
                  <a:lnTo>
                    <a:pt x="928" y="780"/>
                  </a:lnTo>
                  <a:lnTo>
                    <a:pt x="926" y="789"/>
                  </a:lnTo>
                  <a:lnTo>
                    <a:pt x="923" y="796"/>
                  </a:lnTo>
                  <a:lnTo>
                    <a:pt x="919" y="803"/>
                  </a:lnTo>
                  <a:lnTo>
                    <a:pt x="914" y="808"/>
                  </a:lnTo>
                  <a:lnTo>
                    <a:pt x="902" y="819"/>
                  </a:lnTo>
                  <a:lnTo>
                    <a:pt x="889" y="829"/>
                  </a:lnTo>
                  <a:lnTo>
                    <a:pt x="883" y="834"/>
                  </a:lnTo>
                  <a:lnTo>
                    <a:pt x="879" y="841"/>
                  </a:lnTo>
                  <a:lnTo>
                    <a:pt x="877" y="848"/>
                  </a:lnTo>
                  <a:lnTo>
                    <a:pt x="876" y="855"/>
                  </a:lnTo>
                  <a:lnTo>
                    <a:pt x="874" y="870"/>
                  </a:lnTo>
                  <a:lnTo>
                    <a:pt x="876" y="887"/>
                  </a:lnTo>
                  <a:lnTo>
                    <a:pt x="874" y="891"/>
                  </a:lnTo>
                  <a:lnTo>
                    <a:pt x="873" y="896"/>
                  </a:lnTo>
                  <a:lnTo>
                    <a:pt x="872" y="901"/>
                  </a:lnTo>
                  <a:lnTo>
                    <a:pt x="870" y="904"/>
                  </a:lnTo>
                  <a:lnTo>
                    <a:pt x="864" y="911"/>
                  </a:lnTo>
                  <a:lnTo>
                    <a:pt x="857" y="915"/>
                  </a:lnTo>
                  <a:lnTo>
                    <a:pt x="840" y="924"/>
                  </a:lnTo>
                  <a:lnTo>
                    <a:pt x="824" y="932"/>
                  </a:lnTo>
                  <a:lnTo>
                    <a:pt x="816" y="938"/>
                  </a:lnTo>
                  <a:lnTo>
                    <a:pt x="811" y="943"/>
                  </a:lnTo>
                  <a:lnTo>
                    <a:pt x="806" y="946"/>
                  </a:lnTo>
                  <a:lnTo>
                    <a:pt x="803" y="951"/>
                  </a:lnTo>
                  <a:lnTo>
                    <a:pt x="797" y="961"/>
                  </a:lnTo>
                  <a:lnTo>
                    <a:pt x="789" y="973"/>
                  </a:lnTo>
                  <a:lnTo>
                    <a:pt x="786" y="979"/>
                  </a:lnTo>
                  <a:lnTo>
                    <a:pt x="780" y="982"/>
                  </a:lnTo>
                  <a:lnTo>
                    <a:pt x="774" y="986"/>
                  </a:lnTo>
                  <a:lnTo>
                    <a:pt x="767" y="989"/>
                  </a:lnTo>
                  <a:lnTo>
                    <a:pt x="753" y="994"/>
                  </a:lnTo>
                  <a:lnTo>
                    <a:pt x="738" y="1000"/>
                  </a:lnTo>
                  <a:lnTo>
                    <a:pt x="731" y="1002"/>
                  </a:lnTo>
                  <a:lnTo>
                    <a:pt x="724" y="1004"/>
                  </a:lnTo>
                  <a:lnTo>
                    <a:pt x="717" y="1009"/>
                  </a:lnTo>
                  <a:lnTo>
                    <a:pt x="712" y="1012"/>
                  </a:lnTo>
                  <a:lnTo>
                    <a:pt x="707" y="1017"/>
                  </a:lnTo>
                  <a:lnTo>
                    <a:pt x="702" y="1022"/>
                  </a:lnTo>
                  <a:lnTo>
                    <a:pt x="700" y="1030"/>
                  </a:lnTo>
                  <a:lnTo>
                    <a:pt x="699" y="1038"/>
                  </a:lnTo>
                  <a:lnTo>
                    <a:pt x="692" y="1038"/>
                  </a:lnTo>
                  <a:lnTo>
                    <a:pt x="686" y="1037"/>
                  </a:lnTo>
                  <a:lnTo>
                    <a:pt x="681" y="1036"/>
                  </a:lnTo>
                  <a:lnTo>
                    <a:pt x="674" y="1033"/>
                  </a:lnTo>
                  <a:lnTo>
                    <a:pt x="663" y="1027"/>
                  </a:lnTo>
                  <a:lnTo>
                    <a:pt x="650" y="1023"/>
                  </a:lnTo>
                  <a:lnTo>
                    <a:pt x="644" y="1023"/>
                  </a:lnTo>
                  <a:lnTo>
                    <a:pt x="639" y="1023"/>
                  </a:lnTo>
                  <a:lnTo>
                    <a:pt x="633" y="1025"/>
                  </a:lnTo>
                  <a:lnTo>
                    <a:pt x="628" y="1027"/>
                  </a:lnTo>
                  <a:lnTo>
                    <a:pt x="620" y="1031"/>
                  </a:lnTo>
                  <a:lnTo>
                    <a:pt x="610" y="1036"/>
                  </a:lnTo>
                  <a:lnTo>
                    <a:pt x="601" y="1039"/>
                  </a:lnTo>
                  <a:lnTo>
                    <a:pt x="592" y="1042"/>
                  </a:lnTo>
                  <a:lnTo>
                    <a:pt x="583" y="1044"/>
                  </a:lnTo>
                  <a:lnTo>
                    <a:pt x="574" y="1045"/>
                  </a:lnTo>
                  <a:lnTo>
                    <a:pt x="556" y="1046"/>
                  </a:lnTo>
                  <a:lnTo>
                    <a:pt x="537" y="1047"/>
                  </a:lnTo>
                  <a:lnTo>
                    <a:pt x="522" y="1047"/>
                  </a:lnTo>
                  <a:lnTo>
                    <a:pt x="508" y="1049"/>
                  </a:lnTo>
                  <a:lnTo>
                    <a:pt x="508" y="1077"/>
                  </a:lnTo>
                  <a:lnTo>
                    <a:pt x="508" y="1105"/>
                  </a:lnTo>
                  <a:lnTo>
                    <a:pt x="508" y="1135"/>
                  </a:lnTo>
                  <a:lnTo>
                    <a:pt x="508" y="1164"/>
                  </a:lnTo>
                  <a:lnTo>
                    <a:pt x="496" y="1165"/>
                  </a:lnTo>
                  <a:lnTo>
                    <a:pt x="485" y="1165"/>
                  </a:lnTo>
                  <a:lnTo>
                    <a:pt x="475" y="1164"/>
                  </a:lnTo>
                  <a:lnTo>
                    <a:pt x="463" y="1161"/>
                  </a:lnTo>
                  <a:lnTo>
                    <a:pt x="455" y="1180"/>
                  </a:lnTo>
                  <a:lnTo>
                    <a:pt x="444" y="1202"/>
                  </a:lnTo>
                  <a:lnTo>
                    <a:pt x="442" y="1209"/>
                  </a:lnTo>
                  <a:lnTo>
                    <a:pt x="439" y="1215"/>
                  </a:lnTo>
                  <a:lnTo>
                    <a:pt x="439" y="1220"/>
                  </a:lnTo>
                  <a:lnTo>
                    <a:pt x="439" y="1225"/>
                  </a:lnTo>
                  <a:lnTo>
                    <a:pt x="441" y="1230"/>
                  </a:lnTo>
                  <a:lnTo>
                    <a:pt x="443" y="1234"/>
                  </a:lnTo>
                  <a:lnTo>
                    <a:pt x="446" y="1238"/>
                  </a:lnTo>
                  <a:lnTo>
                    <a:pt x="452" y="1241"/>
                  </a:lnTo>
                  <a:lnTo>
                    <a:pt x="453" y="1251"/>
                  </a:lnTo>
                  <a:lnTo>
                    <a:pt x="453" y="1263"/>
                  </a:lnTo>
                  <a:lnTo>
                    <a:pt x="453" y="1274"/>
                  </a:lnTo>
                  <a:lnTo>
                    <a:pt x="452" y="1284"/>
                  </a:lnTo>
                  <a:lnTo>
                    <a:pt x="447" y="1285"/>
                  </a:lnTo>
                  <a:lnTo>
                    <a:pt x="442" y="1285"/>
                  </a:lnTo>
                  <a:lnTo>
                    <a:pt x="437" y="1285"/>
                  </a:lnTo>
                  <a:lnTo>
                    <a:pt x="433" y="1284"/>
                  </a:lnTo>
                  <a:lnTo>
                    <a:pt x="423" y="1282"/>
                  </a:lnTo>
                  <a:lnTo>
                    <a:pt x="414" y="1279"/>
                  </a:lnTo>
                  <a:lnTo>
                    <a:pt x="405" y="1275"/>
                  </a:lnTo>
                  <a:lnTo>
                    <a:pt x="397" y="1273"/>
                  </a:lnTo>
                  <a:lnTo>
                    <a:pt x="388" y="1272"/>
                  </a:lnTo>
                  <a:lnTo>
                    <a:pt x="378" y="1272"/>
                  </a:lnTo>
                  <a:lnTo>
                    <a:pt x="378" y="1290"/>
                  </a:lnTo>
                  <a:lnTo>
                    <a:pt x="378" y="1308"/>
                  </a:lnTo>
                  <a:lnTo>
                    <a:pt x="378" y="1326"/>
                  </a:lnTo>
                  <a:lnTo>
                    <a:pt x="378" y="1346"/>
                  </a:lnTo>
                  <a:lnTo>
                    <a:pt x="361" y="1349"/>
                  </a:lnTo>
                  <a:lnTo>
                    <a:pt x="346" y="1353"/>
                  </a:lnTo>
                  <a:lnTo>
                    <a:pt x="340" y="1356"/>
                  </a:lnTo>
                  <a:lnTo>
                    <a:pt x="335" y="1361"/>
                  </a:lnTo>
                  <a:lnTo>
                    <a:pt x="333" y="1364"/>
                  </a:lnTo>
                  <a:lnTo>
                    <a:pt x="332" y="1367"/>
                  </a:lnTo>
                  <a:lnTo>
                    <a:pt x="331" y="1372"/>
                  </a:lnTo>
                  <a:lnTo>
                    <a:pt x="331" y="1378"/>
                  </a:lnTo>
                  <a:lnTo>
                    <a:pt x="332" y="1387"/>
                  </a:lnTo>
                  <a:lnTo>
                    <a:pt x="333" y="1396"/>
                  </a:lnTo>
                  <a:lnTo>
                    <a:pt x="336" y="1405"/>
                  </a:lnTo>
                  <a:lnTo>
                    <a:pt x="338" y="1413"/>
                  </a:lnTo>
                  <a:lnTo>
                    <a:pt x="344" y="1431"/>
                  </a:lnTo>
                  <a:lnTo>
                    <a:pt x="348" y="1448"/>
                  </a:lnTo>
                  <a:lnTo>
                    <a:pt x="351" y="1456"/>
                  </a:lnTo>
                  <a:lnTo>
                    <a:pt x="352" y="1464"/>
                  </a:lnTo>
                  <a:lnTo>
                    <a:pt x="352" y="1472"/>
                  </a:lnTo>
                  <a:lnTo>
                    <a:pt x="351" y="1480"/>
                  </a:lnTo>
                  <a:lnTo>
                    <a:pt x="349" y="1488"/>
                  </a:lnTo>
                  <a:lnTo>
                    <a:pt x="347" y="1495"/>
                  </a:lnTo>
                  <a:lnTo>
                    <a:pt x="344" y="1501"/>
                  </a:lnTo>
                  <a:lnTo>
                    <a:pt x="339" y="1507"/>
                  </a:lnTo>
                  <a:lnTo>
                    <a:pt x="335" y="1512"/>
                  </a:lnTo>
                  <a:lnTo>
                    <a:pt x="329" y="1517"/>
                  </a:lnTo>
                  <a:lnTo>
                    <a:pt x="323" y="1521"/>
                  </a:lnTo>
                  <a:lnTo>
                    <a:pt x="316" y="1525"/>
                  </a:lnTo>
                  <a:lnTo>
                    <a:pt x="308" y="1527"/>
                  </a:lnTo>
                  <a:lnTo>
                    <a:pt x="300" y="1528"/>
                  </a:lnTo>
                  <a:lnTo>
                    <a:pt x="291" y="1528"/>
                  </a:lnTo>
                  <a:lnTo>
                    <a:pt x="282" y="1528"/>
                  </a:lnTo>
                  <a:lnTo>
                    <a:pt x="282" y="1551"/>
                  </a:lnTo>
                  <a:lnTo>
                    <a:pt x="281" y="1580"/>
                  </a:lnTo>
                  <a:lnTo>
                    <a:pt x="279" y="1616"/>
                  </a:lnTo>
                  <a:lnTo>
                    <a:pt x="275" y="1652"/>
                  </a:lnTo>
                  <a:lnTo>
                    <a:pt x="272" y="1670"/>
                  </a:lnTo>
                  <a:lnTo>
                    <a:pt x="269" y="1690"/>
                  </a:lnTo>
                  <a:lnTo>
                    <a:pt x="263" y="1708"/>
                  </a:lnTo>
                  <a:lnTo>
                    <a:pt x="258" y="1725"/>
                  </a:lnTo>
                  <a:lnTo>
                    <a:pt x="251" y="1741"/>
                  </a:lnTo>
                  <a:lnTo>
                    <a:pt x="244" y="1756"/>
                  </a:lnTo>
                  <a:lnTo>
                    <a:pt x="234" y="1769"/>
                  </a:lnTo>
                  <a:lnTo>
                    <a:pt x="224" y="1782"/>
                  </a:lnTo>
                  <a:lnTo>
                    <a:pt x="230" y="1785"/>
                  </a:lnTo>
                  <a:lnTo>
                    <a:pt x="234" y="1789"/>
                  </a:lnTo>
                  <a:lnTo>
                    <a:pt x="238" y="1793"/>
                  </a:lnTo>
                  <a:lnTo>
                    <a:pt x="240" y="1799"/>
                  </a:lnTo>
                  <a:lnTo>
                    <a:pt x="241" y="1805"/>
                  </a:lnTo>
                  <a:lnTo>
                    <a:pt x="242" y="1813"/>
                  </a:lnTo>
                  <a:lnTo>
                    <a:pt x="241" y="1821"/>
                  </a:lnTo>
                  <a:lnTo>
                    <a:pt x="239" y="1831"/>
                  </a:lnTo>
                  <a:lnTo>
                    <a:pt x="236" y="1838"/>
                  </a:lnTo>
                  <a:lnTo>
                    <a:pt x="231" y="1845"/>
                  </a:lnTo>
                  <a:lnTo>
                    <a:pt x="226" y="1850"/>
                  </a:lnTo>
                  <a:lnTo>
                    <a:pt x="221" y="1855"/>
                  </a:lnTo>
                  <a:lnTo>
                    <a:pt x="214" y="1858"/>
                  </a:lnTo>
                  <a:lnTo>
                    <a:pt x="207" y="1860"/>
                  </a:lnTo>
                  <a:lnTo>
                    <a:pt x="199" y="1863"/>
                  </a:lnTo>
                  <a:lnTo>
                    <a:pt x="191" y="1865"/>
                  </a:lnTo>
                  <a:lnTo>
                    <a:pt x="184" y="1868"/>
                  </a:lnTo>
                  <a:lnTo>
                    <a:pt x="177" y="1873"/>
                  </a:lnTo>
                  <a:lnTo>
                    <a:pt x="169" y="1879"/>
                  </a:lnTo>
                  <a:lnTo>
                    <a:pt x="163" y="1884"/>
                  </a:lnTo>
                  <a:lnTo>
                    <a:pt x="156" y="1890"/>
                  </a:lnTo>
                  <a:lnTo>
                    <a:pt x="149" y="1895"/>
                  </a:lnTo>
                  <a:lnTo>
                    <a:pt x="146" y="1896"/>
                  </a:lnTo>
                  <a:lnTo>
                    <a:pt x="142" y="1897"/>
                  </a:lnTo>
                  <a:lnTo>
                    <a:pt x="139" y="1897"/>
                  </a:lnTo>
                  <a:lnTo>
                    <a:pt x="134" y="1897"/>
                  </a:lnTo>
                  <a:lnTo>
                    <a:pt x="134" y="1889"/>
                  </a:lnTo>
                  <a:lnTo>
                    <a:pt x="133" y="1883"/>
                  </a:lnTo>
                  <a:lnTo>
                    <a:pt x="130" y="1879"/>
                  </a:lnTo>
                  <a:lnTo>
                    <a:pt x="125" y="1875"/>
                  </a:lnTo>
                  <a:lnTo>
                    <a:pt x="121" y="1874"/>
                  </a:lnTo>
                  <a:lnTo>
                    <a:pt x="114" y="1874"/>
                  </a:lnTo>
                  <a:lnTo>
                    <a:pt x="107" y="1874"/>
                  </a:lnTo>
                  <a:lnTo>
                    <a:pt x="100" y="1875"/>
                  </a:lnTo>
                  <a:lnTo>
                    <a:pt x="102" y="1888"/>
                  </a:lnTo>
                  <a:lnTo>
                    <a:pt x="106" y="1899"/>
                  </a:lnTo>
                  <a:lnTo>
                    <a:pt x="109" y="1912"/>
                  </a:lnTo>
                  <a:lnTo>
                    <a:pt x="111" y="1923"/>
                  </a:lnTo>
                  <a:lnTo>
                    <a:pt x="113" y="1941"/>
                  </a:lnTo>
                  <a:lnTo>
                    <a:pt x="111" y="1961"/>
                  </a:lnTo>
                  <a:lnTo>
                    <a:pt x="111" y="1970"/>
                  </a:lnTo>
                  <a:lnTo>
                    <a:pt x="113" y="1979"/>
                  </a:lnTo>
                  <a:lnTo>
                    <a:pt x="115" y="1987"/>
                  </a:lnTo>
                  <a:lnTo>
                    <a:pt x="117" y="1996"/>
                  </a:lnTo>
                  <a:lnTo>
                    <a:pt x="119" y="2001"/>
                  </a:lnTo>
                  <a:lnTo>
                    <a:pt x="123" y="2005"/>
                  </a:lnTo>
                  <a:lnTo>
                    <a:pt x="126" y="2007"/>
                  </a:lnTo>
                  <a:lnTo>
                    <a:pt x="130" y="2011"/>
                  </a:lnTo>
                  <a:lnTo>
                    <a:pt x="138" y="2015"/>
                  </a:lnTo>
                  <a:lnTo>
                    <a:pt x="147" y="2018"/>
                  </a:lnTo>
                  <a:lnTo>
                    <a:pt x="156" y="2021"/>
                  </a:lnTo>
                  <a:lnTo>
                    <a:pt x="165" y="2024"/>
                  </a:lnTo>
                  <a:lnTo>
                    <a:pt x="168" y="2027"/>
                  </a:lnTo>
                  <a:lnTo>
                    <a:pt x="173" y="2029"/>
                  </a:lnTo>
                  <a:lnTo>
                    <a:pt x="176" y="2032"/>
                  </a:lnTo>
                  <a:lnTo>
                    <a:pt x="180" y="2036"/>
                  </a:lnTo>
                  <a:lnTo>
                    <a:pt x="184" y="2043"/>
                  </a:lnTo>
                  <a:lnTo>
                    <a:pt x="188" y="2048"/>
                  </a:lnTo>
                  <a:lnTo>
                    <a:pt x="190" y="2055"/>
                  </a:lnTo>
                  <a:lnTo>
                    <a:pt x="192" y="2061"/>
                  </a:lnTo>
                  <a:lnTo>
                    <a:pt x="196" y="2073"/>
                  </a:lnTo>
                  <a:lnTo>
                    <a:pt x="196" y="2086"/>
                  </a:lnTo>
                  <a:lnTo>
                    <a:pt x="195" y="2098"/>
                  </a:lnTo>
                  <a:lnTo>
                    <a:pt x="192" y="2110"/>
                  </a:lnTo>
                  <a:lnTo>
                    <a:pt x="188" y="2122"/>
                  </a:lnTo>
                  <a:lnTo>
                    <a:pt x="183" y="2135"/>
                  </a:lnTo>
                  <a:lnTo>
                    <a:pt x="173" y="2160"/>
                  </a:lnTo>
                  <a:lnTo>
                    <a:pt x="163" y="2185"/>
                  </a:lnTo>
                  <a:lnTo>
                    <a:pt x="158" y="2198"/>
                  </a:lnTo>
                  <a:lnTo>
                    <a:pt x="155" y="2210"/>
                  </a:lnTo>
                  <a:lnTo>
                    <a:pt x="152" y="2223"/>
                  </a:lnTo>
                  <a:lnTo>
                    <a:pt x="152" y="2235"/>
                  </a:lnTo>
                  <a:lnTo>
                    <a:pt x="160" y="2235"/>
                  </a:lnTo>
                  <a:lnTo>
                    <a:pt x="167" y="2234"/>
                  </a:lnTo>
                  <a:lnTo>
                    <a:pt x="175" y="2232"/>
                  </a:lnTo>
                  <a:lnTo>
                    <a:pt x="183" y="2228"/>
                  </a:lnTo>
                  <a:lnTo>
                    <a:pt x="191" y="2225"/>
                  </a:lnTo>
                  <a:lnTo>
                    <a:pt x="199" y="2223"/>
                  </a:lnTo>
                  <a:lnTo>
                    <a:pt x="207" y="2220"/>
                  </a:lnTo>
                  <a:lnTo>
                    <a:pt x="215" y="2220"/>
                  </a:lnTo>
                  <a:lnTo>
                    <a:pt x="215" y="2240"/>
                  </a:lnTo>
                  <a:lnTo>
                    <a:pt x="214" y="2259"/>
                  </a:lnTo>
                  <a:lnTo>
                    <a:pt x="210" y="2278"/>
                  </a:lnTo>
                  <a:lnTo>
                    <a:pt x="209" y="2298"/>
                  </a:lnTo>
                  <a:lnTo>
                    <a:pt x="209" y="2318"/>
                  </a:lnTo>
                  <a:lnTo>
                    <a:pt x="210" y="2339"/>
                  </a:lnTo>
                  <a:lnTo>
                    <a:pt x="210" y="2349"/>
                  </a:lnTo>
                  <a:lnTo>
                    <a:pt x="209" y="2359"/>
                  </a:lnTo>
                  <a:lnTo>
                    <a:pt x="207" y="2368"/>
                  </a:lnTo>
                  <a:lnTo>
                    <a:pt x="204" y="2379"/>
                  </a:lnTo>
                  <a:lnTo>
                    <a:pt x="198" y="2385"/>
                  </a:lnTo>
                  <a:lnTo>
                    <a:pt x="188" y="2393"/>
                  </a:lnTo>
                  <a:lnTo>
                    <a:pt x="174" y="2404"/>
                  </a:lnTo>
                  <a:lnTo>
                    <a:pt x="159" y="2412"/>
                  </a:lnTo>
                  <a:lnTo>
                    <a:pt x="144" y="2418"/>
                  </a:lnTo>
                  <a:lnTo>
                    <a:pt x="131" y="2423"/>
                  </a:lnTo>
                  <a:lnTo>
                    <a:pt x="126" y="2423"/>
                  </a:lnTo>
                  <a:lnTo>
                    <a:pt x="122" y="2423"/>
                  </a:lnTo>
                  <a:lnTo>
                    <a:pt x="118" y="2421"/>
                  </a:lnTo>
                  <a:lnTo>
                    <a:pt x="117" y="2416"/>
                  </a:lnTo>
                  <a:lnTo>
                    <a:pt x="117" y="2423"/>
                  </a:lnTo>
                  <a:lnTo>
                    <a:pt x="116" y="2429"/>
                  </a:lnTo>
                  <a:lnTo>
                    <a:pt x="113" y="2434"/>
                  </a:lnTo>
                  <a:lnTo>
                    <a:pt x="109" y="2439"/>
                  </a:lnTo>
                  <a:lnTo>
                    <a:pt x="105" y="2444"/>
                  </a:lnTo>
                  <a:lnTo>
                    <a:pt x="100" y="2448"/>
                  </a:lnTo>
                  <a:lnTo>
                    <a:pt x="97" y="2453"/>
                  </a:lnTo>
                  <a:lnTo>
                    <a:pt x="93" y="2458"/>
                  </a:lnTo>
                  <a:lnTo>
                    <a:pt x="92" y="2464"/>
                  </a:lnTo>
                  <a:lnTo>
                    <a:pt x="91" y="2471"/>
                  </a:lnTo>
                  <a:lnTo>
                    <a:pt x="91" y="2477"/>
                  </a:lnTo>
                  <a:lnTo>
                    <a:pt x="92" y="2483"/>
                  </a:lnTo>
                  <a:lnTo>
                    <a:pt x="93" y="2497"/>
                  </a:lnTo>
                  <a:lnTo>
                    <a:pt x="95" y="2510"/>
                  </a:lnTo>
                  <a:lnTo>
                    <a:pt x="103" y="2508"/>
                  </a:lnTo>
                  <a:lnTo>
                    <a:pt x="111" y="2506"/>
                  </a:lnTo>
                  <a:lnTo>
                    <a:pt x="118" y="2502"/>
                  </a:lnTo>
                  <a:lnTo>
                    <a:pt x="124" y="2496"/>
                  </a:lnTo>
                  <a:lnTo>
                    <a:pt x="136" y="2503"/>
                  </a:lnTo>
                  <a:lnTo>
                    <a:pt x="148" y="2510"/>
                  </a:lnTo>
                  <a:lnTo>
                    <a:pt x="157" y="2514"/>
                  </a:lnTo>
                  <a:lnTo>
                    <a:pt x="165" y="2521"/>
                  </a:lnTo>
                  <a:lnTo>
                    <a:pt x="167" y="2524"/>
                  </a:lnTo>
                  <a:lnTo>
                    <a:pt x="171" y="2528"/>
                  </a:lnTo>
                  <a:lnTo>
                    <a:pt x="173" y="2532"/>
                  </a:lnTo>
                  <a:lnTo>
                    <a:pt x="174" y="2537"/>
                  </a:lnTo>
                  <a:lnTo>
                    <a:pt x="176" y="2549"/>
                  </a:lnTo>
                  <a:lnTo>
                    <a:pt x="177" y="2565"/>
                  </a:lnTo>
                  <a:lnTo>
                    <a:pt x="177" y="2582"/>
                  </a:lnTo>
                  <a:lnTo>
                    <a:pt x="176" y="2596"/>
                  </a:lnTo>
                  <a:lnTo>
                    <a:pt x="175" y="2602"/>
                  </a:lnTo>
                  <a:lnTo>
                    <a:pt x="173" y="2606"/>
                  </a:lnTo>
                  <a:lnTo>
                    <a:pt x="171" y="2611"/>
                  </a:lnTo>
                  <a:lnTo>
                    <a:pt x="168" y="2614"/>
                  </a:lnTo>
                  <a:lnTo>
                    <a:pt x="164" y="2617"/>
                  </a:lnTo>
                  <a:lnTo>
                    <a:pt x="160" y="2619"/>
                  </a:lnTo>
                  <a:lnTo>
                    <a:pt x="156" y="2621"/>
                  </a:lnTo>
                  <a:lnTo>
                    <a:pt x="150" y="2622"/>
                  </a:lnTo>
                  <a:lnTo>
                    <a:pt x="136" y="2625"/>
                  </a:lnTo>
                  <a:lnTo>
                    <a:pt x="118" y="2626"/>
                  </a:lnTo>
                  <a:lnTo>
                    <a:pt x="118" y="2634"/>
                  </a:lnTo>
                  <a:lnTo>
                    <a:pt x="121" y="2641"/>
                  </a:lnTo>
                  <a:lnTo>
                    <a:pt x="123" y="2647"/>
                  </a:lnTo>
                  <a:lnTo>
                    <a:pt x="126" y="2654"/>
                  </a:lnTo>
                  <a:lnTo>
                    <a:pt x="130" y="2661"/>
                  </a:lnTo>
                  <a:lnTo>
                    <a:pt x="132" y="2667"/>
                  </a:lnTo>
                  <a:lnTo>
                    <a:pt x="133" y="2674"/>
                  </a:lnTo>
                  <a:lnTo>
                    <a:pt x="133" y="2680"/>
                  </a:lnTo>
                  <a:lnTo>
                    <a:pt x="130" y="2688"/>
                  </a:lnTo>
                  <a:lnTo>
                    <a:pt x="125" y="2694"/>
                  </a:lnTo>
                  <a:lnTo>
                    <a:pt x="121" y="2699"/>
                  </a:lnTo>
                  <a:lnTo>
                    <a:pt x="116" y="2703"/>
                  </a:lnTo>
                  <a:lnTo>
                    <a:pt x="113" y="2709"/>
                  </a:lnTo>
                  <a:lnTo>
                    <a:pt x="111" y="2715"/>
                  </a:lnTo>
                  <a:lnTo>
                    <a:pt x="111" y="2718"/>
                  </a:lnTo>
                  <a:lnTo>
                    <a:pt x="113" y="2721"/>
                  </a:lnTo>
                  <a:lnTo>
                    <a:pt x="114" y="2726"/>
                  </a:lnTo>
                  <a:lnTo>
                    <a:pt x="116" y="2730"/>
                  </a:lnTo>
                  <a:lnTo>
                    <a:pt x="135" y="2719"/>
                  </a:lnTo>
                  <a:lnTo>
                    <a:pt x="152" y="2707"/>
                  </a:lnTo>
                  <a:lnTo>
                    <a:pt x="162" y="2701"/>
                  </a:lnTo>
                  <a:lnTo>
                    <a:pt x="172" y="2699"/>
                  </a:lnTo>
                  <a:lnTo>
                    <a:pt x="176" y="2699"/>
                  </a:lnTo>
                  <a:lnTo>
                    <a:pt x="182" y="2700"/>
                  </a:lnTo>
                  <a:lnTo>
                    <a:pt x="188" y="2701"/>
                  </a:lnTo>
                  <a:lnTo>
                    <a:pt x="195" y="2703"/>
                  </a:lnTo>
                  <a:lnTo>
                    <a:pt x="199" y="2707"/>
                  </a:lnTo>
                  <a:lnTo>
                    <a:pt x="203" y="2710"/>
                  </a:lnTo>
                  <a:lnTo>
                    <a:pt x="206" y="2713"/>
                  </a:lnTo>
                  <a:lnTo>
                    <a:pt x="208" y="2717"/>
                  </a:lnTo>
                  <a:lnTo>
                    <a:pt x="213" y="2726"/>
                  </a:lnTo>
                  <a:lnTo>
                    <a:pt x="217" y="2736"/>
                  </a:lnTo>
                  <a:lnTo>
                    <a:pt x="221" y="2745"/>
                  </a:lnTo>
                  <a:lnTo>
                    <a:pt x="226" y="2753"/>
                  </a:lnTo>
                  <a:lnTo>
                    <a:pt x="230" y="2757"/>
                  </a:lnTo>
                  <a:lnTo>
                    <a:pt x="233" y="2760"/>
                  </a:lnTo>
                  <a:lnTo>
                    <a:pt x="238" y="2762"/>
                  </a:lnTo>
                  <a:lnTo>
                    <a:pt x="244" y="2765"/>
                  </a:lnTo>
                  <a:lnTo>
                    <a:pt x="245" y="2781"/>
                  </a:lnTo>
                  <a:lnTo>
                    <a:pt x="247" y="2794"/>
                  </a:lnTo>
                  <a:lnTo>
                    <a:pt x="249" y="2806"/>
                  </a:lnTo>
                  <a:lnTo>
                    <a:pt x="253" y="2816"/>
                  </a:lnTo>
                  <a:lnTo>
                    <a:pt x="255" y="2819"/>
                  </a:lnTo>
                  <a:lnTo>
                    <a:pt x="258" y="2823"/>
                  </a:lnTo>
                  <a:lnTo>
                    <a:pt x="262" y="2825"/>
                  </a:lnTo>
                  <a:lnTo>
                    <a:pt x="266" y="2827"/>
                  </a:lnTo>
                  <a:lnTo>
                    <a:pt x="272" y="2830"/>
                  </a:lnTo>
                  <a:lnTo>
                    <a:pt x="278" y="2831"/>
                  </a:lnTo>
                  <a:lnTo>
                    <a:pt x="285" y="2832"/>
                  </a:lnTo>
                  <a:lnTo>
                    <a:pt x="294" y="2832"/>
                  </a:lnTo>
                  <a:lnTo>
                    <a:pt x="296" y="2845"/>
                  </a:lnTo>
                  <a:lnTo>
                    <a:pt x="298" y="2860"/>
                  </a:lnTo>
                  <a:lnTo>
                    <a:pt x="323" y="2861"/>
                  </a:lnTo>
                  <a:lnTo>
                    <a:pt x="351" y="2864"/>
                  </a:lnTo>
                  <a:lnTo>
                    <a:pt x="357" y="2866"/>
                  </a:lnTo>
                  <a:lnTo>
                    <a:pt x="364" y="2867"/>
                  </a:lnTo>
                  <a:lnTo>
                    <a:pt x="370" y="2871"/>
                  </a:lnTo>
                  <a:lnTo>
                    <a:pt x="376" y="2873"/>
                  </a:lnTo>
                  <a:lnTo>
                    <a:pt x="380" y="2877"/>
                  </a:lnTo>
                  <a:lnTo>
                    <a:pt x="385" y="2882"/>
                  </a:lnTo>
                  <a:lnTo>
                    <a:pt x="388" y="2886"/>
                  </a:lnTo>
                  <a:lnTo>
                    <a:pt x="392" y="2892"/>
                  </a:lnTo>
                  <a:lnTo>
                    <a:pt x="393" y="2897"/>
                  </a:lnTo>
                  <a:lnTo>
                    <a:pt x="393" y="2901"/>
                  </a:lnTo>
                  <a:lnTo>
                    <a:pt x="393" y="2905"/>
                  </a:lnTo>
                  <a:lnTo>
                    <a:pt x="392" y="2908"/>
                  </a:lnTo>
                  <a:lnTo>
                    <a:pt x="387" y="2916"/>
                  </a:lnTo>
                  <a:lnTo>
                    <a:pt x="381" y="2923"/>
                  </a:lnTo>
                  <a:lnTo>
                    <a:pt x="376" y="2930"/>
                  </a:lnTo>
                  <a:lnTo>
                    <a:pt x="372" y="2937"/>
                  </a:lnTo>
                  <a:lnTo>
                    <a:pt x="370" y="2940"/>
                  </a:lnTo>
                  <a:lnTo>
                    <a:pt x="370" y="2945"/>
                  </a:lnTo>
                  <a:lnTo>
                    <a:pt x="370" y="2949"/>
                  </a:lnTo>
                  <a:lnTo>
                    <a:pt x="370" y="2954"/>
                  </a:lnTo>
                  <a:lnTo>
                    <a:pt x="381" y="2957"/>
                  </a:lnTo>
                  <a:lnTo>
                    <a:pt x="389" y="2962"/>
                  </a:lnTo>
                  <a:lnTo>
                    <a:pt x="381" y="2968"/>
                  </a:lnTo>
                  <a:lnTo>
                    <a:pt x="373" y="2975"/>
                  </a:lnTo>
                  <a:lnTo>
                    <a:pt x="370" y="2980"/>
                  </a:lnTo>
                  <a:lnTo>
                    <a:pt x="368" y="2984"/>
                  </a:lnTo>
                  <a:lnTo>
                    <a:pt x="366" y="2989"/>
                  </a:lnTo>
                  <a:lnTo>
                    <a:pt x="366" y="2995"/>
                  </a:lnTo>
                  <a:lnTo>
                    <a:pt x="362" y="2999"/>
                  </a:lnTo>
                  <a:lnTo>
                    <a:pt x="360" y="3002"/>
                  </a:lnTo>
                  <a:lnTo>
                    <a:pt x="357" y="3005"/>
                  </a:lnTo>
                  <a:lnTo>
                    <a:pt x="355" y="3009"/>
                  </a:lnTo>
                  <a:lnTo>
                    <a:pt x="345" y="3016"/>
                  </a:lnTo>
                  <a:lnTo>
                    <a:pt x="337" y="3021"/>
                  </a:lnTo>
                  <a:lnTo>
                    <a:pt x="332" y="3023"/>
                  </a:lnTo>
                  <a:lnTo>
                    <a:pt x="329" y="3025"/>
                  </a:lnTo>
                  <a:lnTo>
                    <a:pt x="324" y="3029"/>
                  </a:lnTo>
                  <a:lnTo>
                    <a:pt x="321" y="3033"/>
                  </a:lnTo>
                  <a:lnTo>
                    <a:pt x="312" y="3035"/>
                  </a:lnTo>
                  <a:lnTo>
                    <a:pt x="303" y="3035"/>
                  </a:lnTo>
                  <a:lnTo>
                    <a:pt x="292" y="3035"/>
                  </a:lnTo>
                  <a:lnTo>
                    <a:pt x="283" y="3033"/>
                  </a:lnTo>
                  <a:lnTo>
                    <a:pt x="264" y="3030"/>
                  </a:lnTo>
                  <a:lnTo>
                    <a:pt x="246" y="3027"/>
                  </a:lnTo>
                  <a:lnTo>
                    <a:pt x="241" y="3025"/>
                  </a:lnTo>
                  <a:lnTo>
                    <a:pt x="238" y="3023"/>
                  </a:lnTo>
                  <a:lnTo>
                    <a:pt x="233" y="3021"/>
                  </a:lnTo>
                  <a:lnTo>
                    <a:pt x="230" y="3019"/>
                  </a:lnTo>
                  <a:lnTo>
                    <a:pt x="224" y="3012"/>
                  </a:lnTo>
                  <a:lnTo>
                    <a:pt x="218" y="3004"/>
                  </a:lnTo>
                  <a:lnTo>
                    <a:pt x="213" y="2996"/>
                  </a:lnTo>
                  <a:lnTo>
                    <a:pt x="207" y="2989"/>
                  </a:lnTo>
                  <a:lnTo>
                    <a:pt x="200" y="2982"/>
                  </a:lnTo>
                  <a:lnTo>
                    <a:pt x="193" y="2976"/>
                  </a:lnTo>
                  <a:lnTo>
                    <a:pt x="191" y="2975"/>
                  </a:lnTo>
                  <a:lnTo>
                    <a:pt x="189" y="2975"/>
                  </a:lnTo>
                  <a:lnTo>
                    <a:pt x="185" y="2975"/>
                  </a:lnTo>
                  <a:lnTo>
                    <a:pt x="183" y="2976"/>
                  </a:lnTo>
                  <a:lnTo>
                    <a:pt x="176" y="2980"/>
                  </a:lnTo>
                  <a:lnTo>
                    <a:pt x="169" y="2986"/>
                  </a:lnTo>
                  <a:lnTo>
                    <a:pt x="155" y="3000"/>
                  </a:lnTo>
                  <a:lnTo>
                    <a:pt x="138" y="3017"/>
                  </a:lnTo>
                  <a:lnTo>
                    <a:pt x="122" y="3033"/>
                  </a:lnTo>
                  <a:lnTo>
                    <a:pt x="105" y="3047"/>
                  </a:lnTo>
                  <a:lnTo>
                    <a:pt x="97" y="3053"/>
                  </a:lnTo>
                  <a:lnTo>
                    <a:pt x="89" y="3056"/>
                  </a:lnTo>
                  <a:lnTo>
                    <a:pt x="81" y="3058"/>
                  </a:lnTo>
                  <a:lnTo>
                    <a:pt x="74" y="3058"/>
                  </a:lnTo>
                  <a:lnTo>
                    <a:pt x="73" y="3064"/>
                  </a:lnTo>
                  <a:lnTo>
                    <a:pt x="73" y="3069"/>
                  </a:lnTo>
                  <a:lnTo>
                    <a:pt x="67" y="3071"/>
                  </a:lnTo>
                  <a:lnTo>
                    <a:pt x="62" y="3074"/>
                  </a:lnTo>
                  <a:lnTo>
                    <a:pt x="59" y="3079"/>
                  </a:lnTo>
                  <a:lnTo>
                    <a:pt x="57" y="3083"/>
                  </a:lnTo>
                  <a:lnTo>
                    <a:pt x="56" y="3095"/>
                  </a:lnTo>
                  <a:lnTo>
                    <a:pt x="56" y="3107"/>
                  </a:lnTo>
                  <a:lnTo>
                    <a:pt x="56" y="3119"/>
                  </a:lnTo>
                  <a:lnTo>
                    <a:pt x="54" y="3130"/>
                  </a:lnTo>
                  <a:lnTo>
                    <a:pt x="53" y="3135"/>
                  </a:lnTo>
                  <a:lnTo>
                    <a:pt x="50" y="3138"/>
                  </a:lnTo>
                  <a:lnTo>
                    <a:pt x="47" y="3142"/>
                  </a:lnTo>
                  <a:lnTo>
                    <a:pt x="41" y="3144"/>
                  </a:lnTo>
                  <a:lnTo>
                    <a:pt x="35" y="3146"/>
                  </a:lnTo>
                  <a:lnTo>
                    <a:pt x="32" y="3148"/>
                  </a:lnTo>
                  <a:lnTo>
                    <a:pt x="28" y="3153"/>
                  </a:lnTo>
                  <a:lnTo>
                    <a:pt x="25" y="3159"/>
                  </a:lnTo>
                  <a:lnTo>
                    <a:pt x="24" y="3165"/>
                  </a:lnTo>
                  <a:lnTo>
                    <a:pt x="23" y="3172"/>
                  </a:lnTo>
                  <a:lnTo>
                    <a:pt x="21" y="3179"/>
                  </a:lnTo>
                  <a:lnTo>
                    <a:pt x="21" y="3187"/>
                  </a:lnTo>
                  <a:lnTo>
                    <a:pt x="24" y="3203"/>
                  </a:lnTo>
                  <a:lnTo>
                    <a:pt x="26" y="3218"/>
                  </a:lnTo>
                  <a:lnTo>
                    <a:pt x="29" y="3230"/>
                  </a:lnTo>
                  <a:lnTo>
                    <a:pt x="34" y="3240"/>
                  </a:lnTo>
                  <a:lnTo>
                    <a:pt x="50" y="3258"/>
                  </a:lnTo>
                  <a:lnTo>
                    <a:pt x="70" y="3276"/>
                  </a:lnTo>
                  <a:lnTo>
                    <a:pt x="75" y="3280"/>
                  </a:lnTo>
                  <a:lnTo>
                    <a:pt x="77" y="3285"/>
                  </a:lnTo>
                  <a:lnTo>
                    <a:pt x="80" y="3291"/>
                  </a:lnTo>
                  <a:lnTo>
                    <a:pt x="80" y="3295"/>
                  </a:lnTo>
                  <a:lnTo>
                    <a:pt x="77" y="3301"/>
                  </a:lnTo>
                  <a:lnTo>
                    <a:pt x="74" y="3306"/>
                  </a:lnTo>
                  <a:lnTo>
                    <a:pt x="68" y="3311"/>
                  </a:lnTo>
                  <a:lnTo>
                    <a:pt x="60" y="3317"/>
                  </a:lnTo>
                  <a:lnTo>
                    <a:pt x="37" y="3326"/>
                  </a:lnTo>
                  <a:lnTo>
                    <a:pt x="16" y="3333"/>
                  </a:lnTo>
                  <a:lnTo>
                    <a:pt x="11" y="3334"/>
                  </a:lnTo>
                  <a:lnTo>
                    <a:pt x="8" y="3337"/>
                  </a:lnTo>
                  <a:lnTo>
                    <a:pt x="4" y="3341"/>
                  </a:lnTo>
                  <a:lnTo>
                    <a:pt x="2" y="3344"/>
                  </a:lnTo>
                  <a:lnTo>
                    <a:pt x="0" y="3349"/>
                  </a:lnTo>
                  <a:lnTo>
                    <a:pt x="0" y="3356"/>
                  </a:lnTo>
                  <a:lnTo>
                    <a:pt x="0" y="3362"/>
                  </a:lnTo>
                  <a:lnTo>
                    <a:pt x="1" y="3370"/>
                  </a:lnTo>
                  <a:lnTo>
                    <a:pt x="2" y="3372"/>
                  </a:lnTo>
                  <a:lnTo>
                    <a:pt x="3" y="3374"/>
                  </a:lnTo>
                  <a:lnTo>
                    <a:pt x="4" y="3377"/>
                  </a:lnTo>
                  <a:lnTo>
                    <a:pt x="4" y="3382"/>
                  </a:lnTo>
                  <a:lnTo>
                    <a:pt x="4" y="3392"/>
                  </a:lnTo>
                  <a:lnTo>
                    <a:pt x="3" y="3405"/>
                  </a:lnTo>
                  <a:lnTo>
                    <a:pt x="9" y="3405"/>
                  </a:lnTo>
                  <a:lnTo>
                    <a:pt x="13" y="3406"/>
                  </a:lnTo>
                  <a:lnTo>
                    <a:pt x="19" y="3408"/>
                  </a:lnTo>
                  <a:lnTo>
                    <a:pt x="25" y="3413"/>
                  </a:lnTo>
                  <a:lnTo>
                    <a:pt x="40" y="3429"/>
                  </a:lnTo>
                  <a:lnTo>
                    <a:pt x="53" y="3446"/>
                  </a:lnTo>
                  <a:lnTo>
                    <a:pt x="60" y="3451"/>
                  </a:lnTo>
                  <a:lnTo>
                    <a:pt x="68" y="3457"/>
                  </a:lnTo>
                  <a:lnTo>
                    <a:pt x="78" y="3460"/>
                  </a:lnTo>
                  <a:lnTo>
                    <a:pt x="89" y="3464"/>
                  </a:lnTo>
                  <a:lnTo>
                    <a:pt x="100" y="3465"/>
                  </a:lnTo>
                  <a:lnTo>
                    <a:pt x="109" y="3464"/>
                  </a:lnTo>
                  <a:lnTo>
                    <a:pt x="115" y="3463"/>
                  </a:lnTo>
                  <a:lnTo>
                    <a:pt x="118" y="3460"/>
                  </a:lnTo>
                  <a:lnTo>
                    <a:pt x="123" y="3457"/>
                  </a:lnTo>
                  <a:lnTo>
                    <a:pt x="126" y="3454"/>
                  </a:lnTo>
                  <a:lnTo>
                    <a:pt x="130" y="3450"/>
                  </a:lnTo>
                  <a:lnTo>
                    <a:pt x="133" y="3447"/>
                  </a:lnTo>
                  <a:lnTo>
                    <a:pt x="138" y="3446"/>
                  </a:lnTo>
                  <a:lnTo>
                    <a:pt x="142" y="3444"/>
                  </a:lnTo>
                  <a:lnTo>
                    <a:pt x="147" y="3444"/>
                  </a:lnTo>
                  <a:lnTo>
                    <a:pt x="151" y="3444"/>
                  </a:lnTo>
                  <a:lnTo>
                    <a:pt x="157" y="3446"/>
                  </a:lnTo>
                  <a:lnTo>
                    <a:pt x="162" y="3448"/>
                  </a:lnTo>
                  <a:lnTo>
                    <a:pt x="172" y="3454"/>
                  </a:lnTo>
                  <a:lnTo>
                    <a:pt x="182" y="3463"/>
                  </a:lnTo>
                  <a:lnTo>
                    <a:pt x="193" y="3472"/>
                  </a:lnTo>
                  <a:lnTo>
                    <a:pt x="204" y="3483"/>
                  </a:lnTo>
                  <a:lnTo>
                    <a:pt x="224" y="3508"/>
                  </a:lnTo>
                  <a:lnTo>
                    <a:pt x="242" y="3533"/>
                  </a:lnTo>
                  <a:lnTo>
                    <a:pt x="257" y="3555"/>
                  </a:lnTo>
                  <a:lnTo>
                    <a:pt x="266" y="3571"/>
                  </a:lnTo>
                  <a:lnTo>
                    <a:pt x="273" y="3582"/>
                  </a:lnTo>
                  <a:lnTo>
                    <a:pt x="279" y="3595"/>
                  </a:lnTo>
                  <a:lnTo>
                    <a:pt x="283" y="3606"/>
                  </a:lnTo>
                  <a:lnTo>
                    <a:pt x="288" y="3619"/>
                  </a:lnTo>
                  <a:lnTo>
                    <a:pt x="298" y="3644"/>
                  </a:lnTo>
                  <a:lnTo>
                    <a:pt x="308" y="3669"/>
                  </a:lnTo>
                  <a:lnTo>
                    <a:pt x="311" y="3673"/>
                  </a:lnTo>
                  <a:lnTo>
                    <a:pt x="312" y="3679"/>
                  </a:lnTo>
                  <a:lnTo>
                    <a:pt x="312" y="3684"/>
                  </a:lnTo>
                  <a:lnTo>
                    <a:pt x="312" y="3688"/>
                  </a:lnTo>
                  <a:lnTo>
                    <a:pt x="310" y="3696"/>
                  </a:lnTo>
                  <a:lnTo>
                    <a:pt x="305" y="3705"/>
                  </a:lnTo>
                  <a:lnTo>
                    <a:pt x="302" y="3713"/>
                  </a:lnTo>
                  <a:lnTo>
                    <a:pt x="298" y="3721"/>
                  </a:lnTo>
                  <a:lnTo>
                    <a:pt x="297" y="3726"/>
                  </a:lnTo>
                  <a:lnTo>
                    <a:pt x="297" y="3730"/>
                  </a:lnTo>
                  <a:lnTo>
                    <a:pt x="297" y="3735"/>
                  </a:lnTo>
                  <a:lnTo>
                    <a:pt x="298" y="3741"/>
                  </a:lnTo>
                  <a:lnTo>
                    <a:pt x="305" y="3742"/>
                  </a:lnTo>
                  <a:lnTo>
                    <a:pt x="311" y="3743"/>
                  </a:lnTo>
                  <a:lnTo>
                    <a:pt x="316" y="3743"/>
                  </a:lnTo>
                  <a:lnTo>
                    <a:pt x="322" y="3742"/>
                  </a:lnTo>
                  <a:lnTo>
                    <a:pt x="333" y="3737"/>
                  </a:lnTo>
                  <a:lnTo>
                    <a:pt x="345" y="3730"/>
                  </a:lnTo>
                  <a:lnTo>
                    <a:pt x="354" y="3726"/>
                  </a:lnTo>
                  <a:lnTo>
                    <a:pt x="364" y="3721"/>
                  </a:lnTo>
                  <a:lnTo>
                    <a:pt x="373" y="3719"/>
                  </a:lnTo>
                  <a:lnTo>
                    <a:pt x="384" y="3718"/>
                  </a:lnTo>
                  <a:lnTo>
                    <a:pt x="385" y="3728"/>
                  </a:lnTo>
                  <a:lnTo>
                    <a:pt x="386" y="3738"/>
                  </a:lnTo>
                  <a:lnTo>
                    <a:pt x="387" y="3749"/>
                  </a:lnTo>
                  <a:lnTo>
                    <a:pt x="389" y="3758"/>
                  </a:lnTo>
                  <a:lnTo>
                    <a:pt x="396" y="3760"/>
                  </a:lnTo>
                  <a:lnTo>
                    <a:pt x="403" y="3759"/>
                  </a:lnTo>
                  <a:lnTo>
                    <a:pt x="409" y="3756"/>
                  </a:lnTo>
                  <a:lnTo>
                    <a:pt x="413" y="3753"/>
                  </a:lnTo>
                  <a:lnTo>
                    <a:pt x="418" y="3751"/>
                  </a:lnTo>
                  <a:lnTo>
                    <a:pt x="422" y="3749"/>
                  </a:lnTo>
                  <a:lnTo>
                    <a:pt x="427" y="3747"/>
                  </a:lnTo>
                  <a:lnTo>
                    <a:pt x="434" y="3747"/>
                  </a:lnTo>
                  <a:lnTo>
                    <a:pt x="434" y="3751"/>
                  </a:lnTo>
                  <a:lnTo>
                    <a:pt x="437" y="3754"/>
                  </a:lnTo>
                  <a:lnTo>
                    <a:pt x="438" y="3758"/>
                  </a:lnTo>
                  <a:lnTo>
                    <a:pt x="438" y="3762"/>
                  </a:lnTo>
                  <a:lnTo>
                    <a:pt x="438" y="3767"/>
                  </a:lnTo>
                  <a:lnTo>
                    <a:pt x="437" y="3775"/>
                  </a:lnTo>
                  <a:lnTo>
                    <a:pt x="434" y="3784"/>
                  </a:lnTo>
                  <a:lnTo>
                    <a:pt x="431" y="3794"/>
                  </a:lnTo>
                  <a:lnTo>
                    <a:pt x="431" y="3803"/>
                  </a:lnTo>
                  <a:lnTo>
                    <a:pt x="433" y="3809"/>
                  </a:lnTo>
                  <a:lnTo>
                    <a:pt x="434" y="3813"/>
                  </a:lnTo>
                  <a:lnTo>
                    <a:pt x="437" y="3818"/>
                  </a:lnTo>
                  <a:lnTo>
                    <a:pt x="441" y="3824"/>
                  </a:lnTo>
                  <a:lnTo>
                    <a:pt x="445" y="3828"/>
                  </a:lnTo>
                  <a:lnTo>
                    <a:pt x="448" y="3833"/>
                  </a:lnTo>
                  <a:lnTo>
                    <a:pt x="452" y="3838"/>
                  </a:lnTo>
                  <a:lnTo>
                    <a:pt x="454" y="3844"/>
                  </a:lnTo>
                  <a:lnTo>
                    <a:pt x="459" y="3857"/>
                  </a:lnTo>
                  <a:lnTo>
                    <a:pt x="461" y="3869"/>
                  </a:lnTo>
                  <a:lnTo>
                    <a:pt x="462" y="3894"/>
                  </a:lnTo>
                  <a:lnTo>
                    <a:pt x="462" y="3919"/>
                  </a:lnTo>
                  <a:lnTo>
                    <a:pt x="462" y="3936"/>
                  </a:lnTo>
                  <a:lnTo>
                    <a:pt x="464" y="3950"/>
                  </a:lnTo>
                  <a:lnTo>
                    <a:pt x="467" y="3959"/>
                  </a:lnTo>
                  <a:lnTo>
                    <a:pt x="470" y="3966"/>
                  </a:lnTo>
                  <a:lnTo>
                    <a:pt x="472" y="3969"/>
                  </a:lnTo>
                  <a:lnTo>
                    <a:pt x="475" y="3971"/>
                  </a:lnTo>
                  <a:lnTo>
                    <a:pt x="478" y="3972"/>
                  </a:lnTo>
                  <a:lnTo>
                    <a:pt x="480" y="3973"/>
                  </a:lnTo>
                  <a:lnTo>
                    <a:pt x="486" y="3973"/>
                  </a:lnTo>
                  <a:lnTo>
                    <a:pt x="493" y="3972"/>
                  </a:lnTo>
                  <a:lnTo>
                    <a:pt x="509" y="3965"/>
                  </a:lnTo>
                  <a:lnTo>
                    <a:pt x="527" y="3956"/>
                  </a:lnTo>
                  <a:lnTo>
                    <a:pt x="536" y="3951"/>
                  </a:lnTo>
                  <a:lnTo>
                    <a:pt x="546" y="3947"/>
                  </a:lnTo>
                  <a:lnTo>
                    <a:pt x="557" y="3943"/>
                  </a:lnTo>
                  <a:lnTo>
                    <a:pt x="568" y="3941"/>
                  </a:lnTo>
                  <a:lnTo>
                    <a:pt x="573" y="3940"/>
                  </a:lnTo>
                  <a:lnTo>
                    <a:pt x="577" y="3940"/>
                  </a:lnTo>
                  <a:lnTo>
                    <a:pt x="582" y="3941"/>
                  </a:lnTo>
                  <a:lnTo>
                    <a:pt x="586" y="3942"/>
                  </a:lnTo>
                  <a:lnTo>
                    <a:pt x="594" y="3946"/>
                  </a:lnTo>
                  <a:lnTo>
                    <a:pt x="602" y="3950"/>
                  </a:lnTo>
                  <a:lnTo>
                    <a:pt x="611" y="3953"/>
                  </a:lnTo>
                  <a:lnTo>
                    <a:pt x="620" y="3957"/>
                  </a:lnTo>
                  <a:lnTo>
                    <a:pt x="625" y="3958"/>
                  </a:lnTo>
                  <a:lnTo>
                    <a:pt x="630" y="3959"/>
                  </a:lnTo>
                  <a:lnTo>
                    <a:pt x="635" y="3959"/>
                  </a:lnTo>
                  <a:lnTo>
                    <a:pt x="640" y="3958"/>
                  </a:lnTo>
                  <a:lnTo>
                    <a:pt x="644" y="3957"/>
                  </a:lnTo>
                  <a:lnTo>
                    <a:pt x="644" y="3941"/>
                  </a:lnTo>
                  <a:lnTo>
                    <a:pt x="644" y="3932"/>
                  </a:lnTo>
                  <a:lnTo>
                    <a:pt x="644" y="3923"/>
                  </a:lnTo>
                  <a:lnTo>
                    <a:pt x="645" y="3915"/>
                  </a:lnTo>
                  <a:lnTo>
                    <a:pt x="648" y="3907"/>
                  </a:lnTo>
                  <a:lnTo>
                    <a:pt x="650" y="3900"/>
                  </a:lnTo>
                  <a:lnTo>
                    <a:pt x="655" y="3886"/>
                  </a:lnTo>
                  <a:lnTo>
                    <a:pt x="661" y="3874"/>
                  </a:lnTo>
                  <a:lnTo>
                    <a:pt x="680" y="3850"/>
                  </a:lnTo>
                  <a:lnTo>
                    <a:pt x="699" y="3826"/>
                  </a:lnTo>
                  <a:lnTo>
                    <a:pt x="704" y="3818"/>
                  </a:lnTo>
                  <a:lnTo>
                    <a:pt x="708" y="3810"/>
                  </a:lnTo>
                  <a:lnTo>
                    <a:pt x="713" y="3802"/>
                  </a:lnTo>
                  <a:lnTo>
                    <a:pt x="716" y="3794"/>
                  </a:lnTo>
                  <a:lnTo>
                    <a:pt x="721" y="3777"/>
                  </a:lnTo>
                  <a:lnTo>
                    <a:pt x="724" y="3759"/>
                  </a:lnTo>
                  <a:lnTo>
                    <a:pt x="726" y="3723"/>
                  </a:lnTo>
                  <a:lnTo>
                    <a:pt x="729" y="3687"/>
                  </a:lnTo>
                  <a:lnTo>
                    <a:pt x="738" y="3685"/>
                  </a:lnTo>
                  <a:lnTo>
                    <a:pt x="747" y="3680"/>
                  </a:lnTo>
                  <a:lnTo>
                    <a:pt x="754" y="3676"/>
                  </a:lnTo>
                  <a:lnTo>
                    <a:pt x="760" y="3670"/>
                  </a:lnTo>
                  <a:lnTo>
                    <a:pt x="774" y="3657"/>
                  </a:lnTo>
                  <a:lnTo>
                    <a:pt x="788" y="3645"/>
                  </a:lnTo>
                  <a:lnTo>
                    <a:pt x="796" y="3638"/>
                  </a:lnTo>
                  <a:lnTo>
                    <a:pt x="801" y="3632"/>
                  </a:lnTo>
                  <a:lnTo>
                    <a:pt x="808" y="3627"/>
                  </a:lnTo>
                  <a:lnTo>
                    <a:pt x="817" y="3623"/>
                  </a:lnTo>
                  <a:lnTo>
                    <a:pt x="822" y="3622"/>
                  </a:lnTo>
                  <a:lnTo>
                    <a:pt x="828" y="3622"/>
                  </a:lnTo>
                  <a:lnTo>
                    <a:pt x="832" y="3623"/>
                  </a:lnTo>
                  <a:lnTo>
                    <a:pt x="838" y="3624"/>
                  </a:lnTo>
                  <a:lnTo>
                    <a:pt x="845" y="3626"/>
                  </a:lnTo>
                  <a:lnTo>
                    <a:pt x="850" y="3626"/>
                  </a:lnTo>
                  <a:lnTo>
                    <a:pt x="857" y="3626"/>
                  </a:lnTo>
                  <a:lnTo>
                    <a:pt x="863" y="3623"/>
                  </a:lnTo>
                  <a:lnTo>
                    <a:pt x="871" y="3618"/>
                  </a:lnTo>
                  <a:lnTo>
                    <a:pt x="878" y="3612"/>
                  </a:lnTo>
                  <a:lnTo>
                    <a:pt x="883" y="3605"/>
                  </a:lnTo>
                  <a:lnTo>
                    <a:pt x="889" y="3597"/>
                  </a:lnTo>
                  <a:lnTo>
                    <a:pt x="898" y="3580"/>
                  </a:lnTo>
                  <a:lnTo>
                    <a:pt x="906" y="3562"/>
                  </a:lnTo>
                  <a:lnTo>
                    <a:pt x="913" y="3544"/>
                  </a:lnTo>
                  <a:lnTo>
                    <a:pt x="921" y="3525"/>
                  </a:lnTo>
                  <a:lnTo>
                    <a:pt x="926" y="3516"/>
                  </a:lnTo>
                  <a:lnTo>
                    <a:pt x="930" y="3508"/>
                  </a:lnTo>
                  <a:lnTo>
                    <a:pt x="935" y="3500"/>
                  </a:lnTo>
                  <a:lnTo>
                    <a:pt x="942" y="3493"/>
                  </a:lnTo>
                  <a:lnTo>
                    <a:pt x="955" y="3492"/>
                  </a:lnTo>
                  <a:lnTo>
                    <a:pt x="969" y="3490"/>
                  </a:lnTo>
                  <a:lnTo>
                    <a:pt x="983" y="3488"/>
                  </a:lnTo>
                  <a:lnTo>
                    <a:pt x="996" y="3485"/>
                  </a:lnTo>
                  <a:lnTo>
                    <a:pt x="997" y="3470"/>
                  </a:lnTo>
                  <a:lnTo>
                    <a:pt x="996" y="3456"/>
                  </a:lnTo>
                  <a:lnTo>
                    <a:pt x="995" y="3446"/>
                  </a:lnTo>
                  <a:lnTo>
                    <a:pt x="991" y="3437"/>
                  </a:lnTo>
                  <a:lnTo>
                    <a:pt x="985" y="3429"/>
                  </a:lnTo>
                  <a:lnTo>
                    <a:pt x="977" y="3421"/>
                  </a:lnTo>
                  <a:lnTo>
                    <a:pt x="967" y="3414"/>
                  </a:lnTo>
                  <a:lnTo>
                    <a:pt x="953" y="3406"/>
                  </a:lnTo>
                  <a:lnTo>
                    <a:pt x="971" y="3402"/>
                  </a:lnTo>
                  <a:lnTo>
                    <a:pt x="991" y="3400"/>
                  </a:lnTo>
                  <a:lnTo>
                    <a:pt x="1011" y="3398"/>
                  </a:lnTo>
                  <a:lnTo>
                    <a:pt x="1029" y="3394"/>
                  </a:lnTo>
                  <a:lnTo>
                    <a:pt x="1030" y="3388"/>
                  </a:lnTo>
                  <a:lnTo>
                    <a:pt x="1032" y="3382"/>
                  </a:lnTo>
                  <a:lnTo>
                    <a:pt x="1034" y="3377"/>
                  </a:lnTo>
                  <a:lnTo>
                    <a:pt x="1037" y="3374"/>
                  </a:lnTo>
                  <a:lnTo>
                    <a:pt x="1041" y="3370"/>
                  </a:lnTo>
                  <a:lnTo>
                    <a:pt x="1045" y="3368"/>
                  </a:lnTo>
                  <a:lnTo>
                    <a:pt x="1049" y="3367"/>
                  </a:lnTo>
                  <a:lnTo>
                    <a:pt x="1054" y="3365"/>
                  </a:lnTo>
                  <a:lnTo>
                    <a:pt x="1063" y="3362"/>
                  </a:lnTo>
                  <a:lnTo>
                    <a:pt x="1074" y="3360"/>
                  </a:lnTo>
                  <a:lnTo>
                    <a:pt x="1079" y="3358"/>
                  </a:lnTo>
                  <a:lnTo>
                    <a:pt x="1084" y="3356"/>
                  </a:lnTo>
                  <a:lnTo>
                    <a:pt x="1088" y="3352"/>
                  </a:lnTo>
                  <a:lnTo>
                    <a:pt x="1093" y="3349"/>
                  </a:lnTo>
                  <a:lnTo>
                    <a:pt x="1096" y="3345"/>
                  </a:lnTo>
                  <a:lnTo>
                    <a:pt x="1099" y="3340"/>
                  </a:lnTo>
                  <a:lnTo>
                    <a:pt x="1102" y="3335"/>
                  </a:lnTo>
                  <a:lnTo>
                    <a:pt x="1104" y="3329"/>
                  </a:lnTo>
                  <a:lnTo>
                    <a:pt x="1107" y="3317"/>
                  </a:lnTo>
                  <a:lnTo>
                    <a:pt x="1109" y="3304"/>
                  </a:lnTo>
                  <a:lnTo>
                    <a:pt x="1110" y="3278"/>
                  </a:lnTo>
                  <a:lnTo>
                    <a:pt x="1109" y="3254"/>
                  </a:lnTo>
                  <a:lnTo>
                    <a:pt x="1121" y="3255"/>
                  </a:lnTo>
                  <a:lnTo>
                    <a:pt x="1135" y="3253"/>
                  </a:lnTo>
                  <a:lnTo>
                    <a:pt x="1144" y="3252"/>
                  </a:lnTo>
                  <a:lnTo>
                    <a:pt x="1152" y="3251"/>
                  </a:lnTo>
                  <a:lnTo>
                    <a:pt x="1153" y="3237"/>
                  </a:lnTo>
                  <a:lnTo>
                    <a:pt x="1152" y="3222"/>
                  </a:lnTo>
                  <a:lnTo>
                    <a:pt x="1152" y="3209"/>
                  </a:lnTo>
                  <a:lnTo>
                    <a:pt x="1150" y="3195"/>
                  </a:lnTo>
                  <a:lnTo>
                    <a:pt x="1145" y="3167"/>
                  </a:lnTo>
                  <a:lnTo>
                    <a:pt x="1140" y="3139"/>
                  </a:lnTo>
                  <a:lnTo>
                    <a:pt x="1134" y="3112"/>
                  </a:lnTo>
                  <a:lnTo>
                    <a:pt x="1128" y="3085"/>
                  </a:lnTo>
                  <a:lnTo>
                    <a:pt x="1124" y="3057"/>
                  </a:lnTo>
                  <a:lnTo>
                    <a:pt x="1121" y="3029"/>
                  </a:lnTo>
                  <a:lnTo>
                    <a:pt x="1123" y="3005"/>
                  </a:lnTo>
                  <a:lnTo>
                    <a:pt x="1124" y="2979"/>
                  </a:lnTo>
                  <a:lnTo>
                    <a:pt x="1125" y="2966"/>
                  </a:lnTo>
                  <a:lnTo>
                    <a:pt x="1124" y="2954"/>
                  </a:lnTo>
                  <a:lnTo>
                    <a:pt x="1123" y="2948"/>
                  </a:lnTo>
                  <a:lnTo>
                    <a:pt x="1121" y="2942"/>
                  </a:lnTo>
                  <a:lnTo>
                    <a:pt x="1119" y="2937"/>
                  </a:lnTo>
                  <a:lnTo>
                    <a:pt x="1116" y="2931"/>
                  </a:lnTo>
                  <a:lnTo>
                    <a:pt x="1111" y="2923"/>
                  </a:lnTo>
                  <a:lnTo>
                    <a:pt x="1104" y="2917"/>
                  </a:lnTo>
                  <a:lnTo>
                    <a:pt x="1098" y="2912"/>
                  </a:lnTo>
                  <a:lnTo>
                    <a:pt x="1091" y="2906"/>
                  </a:lnTo>
                  <a:lnTo>
                    <a:pt x="1084" y="2901"/>
                  </a:lnTo>
                  <a:lnTo>
                    <a:pt x="1078" y="2894"/>
                  </a:lnTo>
                  <a:lnTo>
                    <a:pt x="1074" y="2886"/>
                  </a:lnTo>
                  <a:lnTo>
                    <a:pt x="1070" y="2877"/>
                  </a:lnTo>
                  <a:lnTo>
                    <a:pt x="1061" y="2877"/>
                  </a:lnTo>
                  <a:lnTo>
                    <a:pt x="1051" y="2876"/>
                  </a:lnTo>
                  <a:lnTo>
                    <a:pt x="1041" y="2875"/>
                  </a:lnTo>
                  <a:lnTo>
                    <a:pt x="1032" y="2876"/>
                  </a:lnTo>
                  <a:lnTo>
                    <a:pt x="1032" y="2866"/>
                  </a:lnTo>
                  <a:lnTo>
                    <a:pt x="1033" y="2855"/>
                  </a:lnTo>
                  <a:lnTo>
                    <a:pt x="1035" y="2844"/>
                  </a:lnTo>
                  <a:lnTo>
                    <a:pt x="1037" y="2834"/>
                  </a:lnTo>
                  <a:lnTo>
                    <a:pt x="1044" y="2812"/>
                  </a:lnTo>
                  <a:lnTo>
                    <a:pt x="1052" y="2792"/>
                  </a:lnTo>
                  <a:lnTo>
                    <a:pt x="1059" y="2770"/>
                  </a:lnTo>
                  <a:lnTo>
                    <a:pt x="1065" y="2750"/>
                  </a:lnTo>
                  <a:lnTo>
                    <a:pt x="1066" y="2738"/>
                  </a:lnTo>
                  <a:lnTo>
                    <a:pt x="1066" y="2728"/>
                  </a:lnTo>
                  <a:lnTo>
                    <a:pt x="1065" y="2718"/>
                  </a:lnTo>
                  <a:lnTo>
                    <a:pt x="1061" y="2708"/>
                  </a:lnTo>
                  <a:lnTo>
                    <a:pt x="1059" y="2702"/>
                  </a:lnTo>
                  <a:lnTo>
                    <a:pt x="1055" y="2697"/>
                  </a:lnTo>
                  <a:lnTo>
                    <a:pt x="1051" y="2694"/>
                  </a:lnTo>
                  <a:lnTo>
                    <a:pt x="1046" y="2691"/>
                  </a:lnTo>
                  <a:lnTo>
                    <a:pt x="1036" y="2687"/>
                  </a:lnTo>
                  <a:lnTo>
                    <a:pt x="1025" y="2684"/>
                  </a:lnTo>
                  <a:lnTo>
                    <a:pt x="1019" y="2683"/>
                  </a:lnTo>
                  <a:lnTo>
                    <a:pt x="1014" y="2680"/>
                  </a:lnTo>
                  <a:lnTo>
                    <a:pt x="1009" y="2678"/>
                  </a:lnTo>
                  <a:lnTo>
                    <a:pt x="1004" y="2676"/>
                  </a:lnTo>
                  <a:lnTo>
                    <a:pt x="1001" y="2671"/>
                  </a:lnTo>
                  <a:lnTo>
                    <a:pt x="997" y="2667"/>
                  </a:lnTo>
                  <a:lnTo>
                    <a:pt x="995" y="2660"/>
                  </a:lnTo>
                  <a:lnTo>
                    <a:pt x="994" y="2652"/>
                  </a:lnTo>
                  <a:lnTo>
                    <a:pt x="983" y="2654"/>
                  </a:lnTo>
                  <a:lnTo>
                    <a:pt x="970" y="2656"/>
                  </a:lnTo>
                  <a:lnTo>
                    <a:pt x="957" y="2658"/>
                  </a:lnTo>
                  <a:lnTo>
                    <a:pt x="945" y="2656"/>
                  </a:lnTo>
                  <a:lnTo>
                    <a:pt x="940" y="2647"/>
                  </a:lnTo>
                  <a:lnTo>
                    <a:pt x="937" y="2638"/>
                  </a:lnTo>
                  <a:lnTo>
                    <a:pt x="935" y="2629"/>
                  </a:lnTo>
                  <a:lnTo>
                    <a:pt x="934" y="2620"/>
                  </a:lnTo>
                  <a:lnTo>
                    <a:pt x="934" y="2611"/>
                  </a:lnTo>
                  <a:lnTo>
                    <a:pt x="935" y="2602"/>
                  </a:lnTo>
                  <a:lnTo>
                    <a:pt x="936" y="2594"/>
                  </a:lnTo>
                  <a:lnTo>
                    <a:pt x="938" y="2585"/>
                  </a:lnTo>
                  <a:lnTo>
                    <a:pt x="944" y="2568"/>
                  </a:lnTo>
                  <a:lnTo>
                    <a:pt x="948" y="2549"/>
                  </a:lnTo>
                  <a:lnTo>
                    <a:pt x="951" y="2540"/>
                  </a:lnTo>
                  <a:lnTo>
                    <a:pt x="953" y="2531"/>
                  </a:lnTo>
                  <a:lnTo>
                    <a:pt x="954" y="2521"/>
                  </a:lnTo>
                  <a:lnTo>
                    <a:pt x="955" y="2513"/>
                  </a:lnTo>
                  <a:lnTo>
                    <a:pt x="978" y="2511"/>
                  </a:lnTo>
                  <a:lnTo>
                    <a:pt x="1001" y="2511"/>
                  </a:lnTo>
                  <a:lnTo>
                    <a:pt x="1006" y="2511"/>
                  </a:lnTo>
                  <a:lnTo>
                    <a:pt x="1011" y="2513"/>
                  </a:lnTo>
                  <a:lnTo>
                    <a:pt x="1016" y="2514"/>
                  </a:lnTo>
                  <a:lnTo>
                    <a:pt x="1019" y="2516"/>
                  </a:lnTo>
                  <a:lnTo>
                    <a:pt x="1021" y="2521"/>
                  </a:lnTo>
                  <a:lnTo>
                    <a:pt x="1024" y="2526"/>
                  </a:lnTo>
                  <a:lnTo>
                    <a:pt x="1024" y="2531"/>
                  </a:lnTo>
                  <a:lnTo>
                    <a:pt x="1024" y="2538"/>
                  </a:lnTo>
                  <a:lnTo>
                    <a:pt x="1049" y="2539"/>
                  </a:lnTo>
                  <a:lnTo>
                    <a:pt x="1071" y="2541"/>
                  </a:lnTo>
                  <a:lnTo>
                    <a:pt x="1093" y="2544"/>
                  </a:lnTo>
                  <a:lnTo>
                    <a:pt x="1115" y="2548"/>
                  </a:lnTo>
                  <a:lnTo>
                    <a:pt x="1135" y="2554"/>
                  </a:lnTo>
                  <a:lnTo>
                    <a:pt x="1154" y="2562"/>
                  </a:lnTo>
                  <a:lnTo>
                    <a:pt x="1175" y="2572"/>
                  </a:lnTo>
                  <a:lnTo>
                    <a:pt x="1195" y="2586"/>
                  </a:lnTo>
                  <a:lnTo>
                    <a:pt x="1197" y="2598"/>
                  </a:lnTo>
                  <a:lnTo>
                    <a:pt x="1198" y="2612"/>
                  </a:lnTo>
                  <a:lnTo>
                    <a:pt x="1200" y="2626"/>
                  </a:lnTo>
                  <a:lnTo>
                    <a:pt x="1205" y="2639"/>
                  </a:lnTo>
                  <a:lnTo>
                    <a:pt x="1207" y="2645"/>
                  </a:lnTo>
                  <a:lnTo>
                    <a:pt x="1210" y="2651"/>
                  </a:lnTo>
                  <a:lnTo>
                    <a:pt x="1215" y="2655"/>
                  </a:lnTo>
                  <a:lnTo>
                    <a:pt x="1219" y="2659"/>
                  </a:lnTo>
                  <a:lnTo>
                    <a:pt x="1225" y="2661"/>
                  </a:lnTo>
                  <a:lnTo>
                    <a:pt x="1232" y="2662"/>
                  </a:lnTo>
                  <a:lnTo>
                    <a:pt x="1240" y="2661"/>
                  </a:lnTo>
                  <a:lnTo>
                    <a:pt x="1249" y="2660"/>
                  </a:lnTo>
                  <a:lnTo>
                    <a:pt x="1248" y="2654"/>
                  </a:lnTo>
                  <a:lnTo>
                    <a:pt x="1248" y="2650"/>
                  </a:lnTo>
                  <a:lnTo>
                    <a:pt x="1249" y="2645"/>
                  </a:lnTo>
                  <a:lnTo>
                    <a:pt x="1250" y="2641"/>
                  </a:lnTo>
                  <a:lnTo>
                    <a:pt x="1251" y="2637"/>
                  </a:lnTo>
                  <a:lnTo>
                    <a:pt x="1254" y="2634"/>
                  </a:lnTo>
                  <a:lnTo>
                    <a:pt x="1256" y="2631"/>
                  </a:lnTo>
                  <a:lnTo>
                    <a:pt x="1259" y="2628"/>
                  </a:lnTo>
                  <a:lnTo>
                    <a:pt x="1266" y="2623"/>
                  </a:lnTo>
                  <a:lnTo>
                    <a:pt x="1275" y="2621"/>
                  </a:lnTo>
                  <a:lnTo>
                    <a:pt x="1284" y="2619"/>
                  </a:lnTo>
                  <a:lnTo>
                    <a:pt x="1295" y="2618"/>
                  </a:lnTo>
                  <a:lnTo>
                    <a:pt x="1306" y="2617"/>
                  </a:lnTo>
                  <a:lnTo>
                    <a:pt x="1317" y="2617"/>
                  </a:lnTo>
                  <a:lnTo>
                    <a:pt x="1328" y="2618"/>
                  </a:lnTo>
                  <a:lnTo>
                    <a:pt x="1339" y="2619"/>
                  </a:lnTo>
                  <a:lnTo>
                    <a:pt x="1358" y="2622"/>
                  </a:lnTo>
                  <a:lnTo>
                    <a:pt x="1373" y="2627"/>
                  </a:lnTo>
                  <a:lnTo>
                    <a:pt x="1374" y="2643"/>
                  </a:lnTo>
                  <a:lnTo>
                    <a:pt x="1374" y="2659"/>
                  </a:lnTo>
                  <a:lnTo>
                    <a:pt x="1374" y="2676"/>
                  </a:lnTo>
                  <a:lnTo>
                    <a:pt x="1375" y="2692"/>
                  </a:lnTo>
                  <a:lnTo>
                    <a:pt x="1381" y="2693"/>
                  </a:lnTo>
                  <a:lnTo>
                    <a:pt x="1387" y="2693"/>
                  </a:lnTo>
                  <a:lnTo>
                    <a:pt x="1391" y="2693"/>
                  </a:lnTo>
                  <a:lnTo>
                    <a:pt x="1396" y="2692"/>
                  </a:lnTo>
                  <a:lnTo>
                    <a:pt x="1404" y="2688"/>
                  </a:lnTo>
                  <a:lnTo>
                    <a:pt x="1412" y="2684"/>
                  </a:lnTo>
                  <a:lnTo>
                    <a:pt x="1423" y="2671"/>
                  </a:lnTo>
                  <a:lnTo>
                    <a:pt x="1436" y="2658"/>
                  </a:lnTo>
                  <a:lnTo>
                    <a:pt x="1438" y="2635"/>
                  </a:lnTo>
                  <a:lnTo>
                    <a:pt x="1439" y="2610"/>
                  </a:lnTo>
                  <a:lnTo>
                    <a:pt x="1439" y="2597"/>
                  </a:lnTo>
                  <a:lnTo>
                    <a:pt x="1437" y="2585"/>
                  </a:lnTo>
                  <a:lnTo>
                    <a:pt x="1436" y="2579"/>
                  </a:lnTo>
                  <a:lnTo>
                    <a:pt x="1433" y="2573"/>
                  </a:lnTo>
                  <a:lnTo>
                    <a:pt x="1430" y="2568"/>
                  </a:lnTo>
                  <a:lnTo>
                    <a:pt x="1427" y="2563"/>
                  </a:lnTo>
                  <a:lnTo>
                    <a:pt x="1422" y="2563"/>
                  </a:lnTo>
                  <a:lnTo>
                    <a:pt x="1412" y="2563"/>
                  </a:lnTo>
                  <a:lnTo>
                    <a:pt x="1398" y="2563"/>
                  </a:lnTo>
                  <a:lnTo>
                    <a:pt x="1381" y="2564"/>
                  </a:lnTo>
                  <a:lnTo>
                    <a:pt x="1367" y="2564"/>
                  </a:lnTo>
                  <a:lnTo>
                    <a:pt x="1354" y="2565"/>
                  </a:lnTo>
                  <a:lnTo>
                    <a:pt x="1344" y="2565"/>
                  </a:lnTo>
                  <a:lnTo>
                    <a:pt x="1338" y="2564"/>
                  </a:lnTo>
                  <a:lnTo>
                    <a:pt x="1315" y="2562"/>
                  </a:lnTo>
                  <a:lnTo>
                    <a:pt x="1289" y="2556"/>
                  </a:lnTo>
                  <a:lnTo>
                    <a:pt x="1283" y="2555"/>
                  </a:lnTo>
                  <a:lnTo>
                    <a:pt x="1277" y="2552"/>
                  </a:lnTo>
                  <a:lnTo>
                    <a:pt x="1273" y="2549"/>
                  </a:lnTo>
                  <a:lnTo>
                    <a:pt x="1268" y="2546"/>
                  </a:lnTo>
                  <a:lnTo>
                    <a:pt x="1264" y="2543"/>
                  </a:lnTo>
                  <a:lnTo>
                    <a:pt x="1260" y="2538"/>
                  </a:lnTo>
                  <a:lnTo>
                    <a:pt x="1258" y="2532"/>
                  </a:lnTo>
                  <a:lnTo>
                    <a:pt x="1257" y="2527"/>
                  </a:lnTo>
                  <a:lnTo>
                    <a:pt x="1256" y="2516"/>
                  </a:lnTo>
                  <a:lnTo>
                    <a:pt x="1256" y="2505"/>
                  </a:lnTo>
                  <a:lnTo>
                    <a:pt x="1257" y="2494"/>
                  </a:lnTo>
                  <a:lnTo>
                    <a:pt x="1258" y="2482"/>
                  </a:lnTo>
                  <a:lnTo>
                    <a:pt x="1260" y="2459"/>
                  </a:lnTo>
                  <a:lnTo>
                    <a:pt x="1264" y="2438"/>
                  </a:lnTo>
                  <a:lnTo>
                    <a:pt x="1273" y="2393"/>
                  </a:lnTo>
                  <a:lnTo>
                    <a:pt x="1280" y="2350"/>
                  </a:lnTo>
                  <a:lnTo>
                    <a:pt x="1281" y="2340"/>
                  </a:lnTo>
                  <a:lnTo>
                    <a:pt x="1281" y="2330"/>
                  </a:lnTo>
                  <a:lnTo>
                    <a:pt x="1280" y="2318"/>
                  </a:lnTo>
                  <a:lnTo>
                    <a:pt x="1279" y="2308"/>
                  </a:lnTo>
                  <a:lnTo>
                    <a:pt x="1276" y="2298"/>
                  </a:lnTo>
                  <a:lnTo>
                    <a:pt x="1273" y="2289"/>
                  </a:lnTo>
                  <a:lnTo>
                    <a:pt x="1267" y="2278"/>
                  </a:lnTo>
                  <a:lnTo>
                    <a:pt x="1262" y="2268"/>
                  </a:lnTo>
                  <a:lnTo>
                    <a:pt x="1257" y="2264"/>
                  </a:lnTo>
                  <a:lnTo>
                    <a:pt x="1252" y="2261"/>
                  </a:lnTo>
                  <a:lnTo>
                    <a:pt x="1247" y="2260"/>
                  </a:lnTo>
                  <a:lnTo>
                    <a:pt x="1242" y="2259"/>
                  </a:lnTo>
                  <a:lnTo>
                    <a:pt x="1236" y="2257"/>
                  </a:lnTo>
                  <a:lnTo>
                    <a:pt x="1233" y="2254"/>
                  </a:lnTo>
                  <a:lnTo>
                    <a:pt x="1230" y="2250"/>
                  </a:lnTo>
                  <a:lnTo>
                    <a:pt x="1227" y="2243"/>
                  </a:lnTo>
                  <a:lnTo>
                    <a:pt x="1225" y="2227"/>
                  </a:lnTo>
                  <a:lnTo>
                    <a:pt x="1225" y="2210"/>
                  </a:lnTo>
                  <a:lnTo>
                    <a:pt x="1225" y="2194"/>
                  </a:lnTo>
                  <a:lnTo>
                    <a:pt x="1224" y="2178"/>
                  </a:lnTo>
                  <a:lnTo>
                    <a:pt x="1223" y="2153"/>
                  </a:lnTo>
                  <a:lnTo>
                    <a:pt x="1222" y="2129"/>
                  </a:lnTo>
                  <a:lnTo>
                    <a:pt x="1221" y="2104"/>
                  </a:lnTo>
                  <a:lnTo>
                    <a:pt x="1221" y="2079"/>
                  </a:lnTo>
                  <a:lnTo>
                    <a:pt x="1219" y="2054"/>
                  </a:lnTo>
                  <a:lnTo>
                    <a:pt x="1221" y="2030"/>
                  </a:lnTo>
                  <a:lnTo>
                    <a:pt x="1221" y="2005"/>
                  </a:lnTo>
                  <a:lnTo>
                    <a:pt x="1222" y="1980"/>
                  </a:lnTo>
                  <a:lnTo>
                    <a:pt x="1230" y="1980"/>
                  </a:lnTo>
                  <a:lnTo>
                    <a:pt x="1239" y="1980"/>
                  </a:lnTo>
                  <a:lnTo>
                    <a:pt x="1247" y="1982"/>
                  </a:lnTo>
                  <a:lnTo>
                    <a:pt x="1255" y="1986"/>
                  </a:lnTo>
                  <a:lnTo>
                    <a:pt x="1256" y="1995"/>
                  </a:lnTo>
                  <a:lnTo>
                    <a:pt x="1258" y="2003"/>
                  </a:lnTo>
                  <a:lnTo>
                    <a:pt x="1263" y="2012"/>
                  </a:lnTo>
                  <a:lnTo>
                    <a:pt x="1268" y="2020"/>
                  </a:lnTo>
                  <a:lnTo>
                    <a:pt x="1271" y="2023"/>
                  </a:lnTo>
                  <a:lnTo>
                    <a:pt x="1274" y="2026"/>
                  </a:lnTo>
                  <a:lnTo>
                    <a:pt x="1279" y="2028"/>
                  </a:lnTo>
                  <a:lnTo>
                    <a:pt x="1282" y="2030"/>
                  </a:lnTo>
                  <a:lnTo>
                    <a:pt x="1287" y="2031"/>
                  </a:lnTo>
                  <a:lnTo>
                    <a:pt x="1291" y="2031"/>
                  </a:lnTo>
                  <a:lnTo>
                    <a:pt x="1296" y="2031"/>
                  </a:lnTo>
                  <a:lnTo>
                    <a:pt x="1300" y="2030"/>
                  </a:lnTo>
                  <a:lnTo>
                    <a:pt x="1307" y="2027"/>
                  </a:lnTo>
                  <a:lnTo>
                    <a:pt x="1312" y="2021"/>
                  </a:lnTo>
                  <a:lnTo>
                    <a:pt x="1317" y="2014"/>
                  </a:lnTo>
                  <a:lnTo>
                    <a:pt x="1322" y="2006"/>
                  </a:lnTo>
                  <a:lnTo>
                    <a:pt x="1330" y="1990"/>
                  </a:lnTo>
                  <a:lnTo>
                    <a:pt x="1336" y="1977"/>
                  </a:lnTo>
                  <a:lnTo>
                    <a:pt x="1345" y="1957"/>
                  </a:lnTo>
                  <a:lnTo>
                    <a:pt x="1353" y="1937"/>
                  </a:lnTo>
                  <a:lnTo>
                    <a:pt x="1359" y="1917"/>
                  </a:lnTo>
                  <a:lnTo>
                    <a:pt x="1365" y="1898"/>
                  </a:lnTo>
                  <a:lnTo>
                    <a:pt x="1371" y="1878"/>
                  </a:lnTo>
                  <a:lnTo>
                    <a:pt x="1374" y="1858"/>
                  </a:lnTo>
                  <a:lnTo>
                    <a:pt x="1377" y="1837"/>
                  </a:lnTo>
                  <a:lnTo>
                    <a:pt x="1379" y="1815"/>
                  </a:lnTo>
                  <a:lnTo>
                    <a:pt x="1403" y="1814"/>
                  </a:lnTo>
                  <a:lnTo>
                    <a:pt x="1427" y="1814"/>
                  </a:lnTo>
                  <a:lnTo>
                    <a:pt x="1451" y="1815"/>
                  </a:lnTo>
                  <a:lnTo>
                    <a:pt x="1476" y="1816"/>
                  </a:lnTo>
                  <a:lnTo>
                    <a:pt x="1498" y="1817"/>
                  </a:lnTo>
                  <a:lnTo>
                    <a:pt x="1522" y="1818"/>
                  </a:lnTo>
                  <a:lnTo>
                    <a:pt x="1546" y="1818"/>
                  </a:lnTo>
                  <a:lnTo>
                    <a:pt x="1569" y="1817"/>
                  </a:lnTo>
                  <a:lnTo>
                    <a:pt x="1588" y="1816"/>
                  </a:lnTo>
                  <a:lnTo>
                    <a:pt x="1609" y="1814"/>
                  </a:lnTo>
                  <a:lnTo>
                    <a:pt x="1620" y="1815"/>
                  </a:lnTo>
                  <a:lnTo>
                    <a:pt x="1629" y="1816"/>
                  </a:lnTo>
                  <a:lnTo>
                    <a:pt x="1634" y="1817"/>
                  </a:lnTo>
                  <a:lnTo>
                    <a:pt x="1638" y="1819"/>
                  </a:lnTo>
                  <a:lnTo>
                    <a:pt x="1643" y="1822"/>
                  </a:lnTo>
                  <a:lnTo>
                    <a:pt x="1646" y="1824"/>
                  </a:lnTo>
                  <a:lnTo>
                    <a:pt x="1653" y="1831"/>
                  </a:lnTo>
                  <a:lnTo>
                    <a:pt x="1661" y="1835"/>
                  </a:lnTo>
                  <a:lnTo>
                    <a:pt x="1668" y="1839"/>
                  </a:lnTo>
                  <a:lnTo>
                    <a:pt x="1676" y="1840"/>
                  </a:lnTo>
                  <a:lnTo>
                    <a:pt x="1692" y="1840"/>
                  </a:lnTo>
                  <a:lnTo>
                    <a:pt x="1711" y="1839"/>
                  </a:lnTo>
                  <a:lnTo>
                    <a:pt x="1712" y="1831"/>
                  </a:lnTo>
                  <a:lnTo>
                    <a:pt x="1715" y="1823"/>
                  </a:lnTo>
                  <a:lnTo>
                    <a:pt x="1717" y="1815"/>
                  </a:lnTo>
                  <a:lnTo>
                    <a:pt x="1720" y="1807"/>
                  </a:lnTo>
                  <a:lnTo>
                    <a:pt x="1727" y="1792"/>
                  </a:lnTo>
                  <a:lnTo>
                    <a:pt x="1733" y="1777"/>
                  </a:lnTo>
                  <a:lnTo>
                    <a:pt x="1734" y="1769"/>
                  </a:lnTo>
                  <a:lnTo>
                    <a:pt x="1735" y="1761"/>
                  </a:lnTo>
                  <a:lnTo>
                    <a:pt x="1735" y="1753"/>
                  </a:lnTo>
                  <a:lnTo>
                    <a:pt x="1734" y="1745"/>
                  </a:lnTo>
                  <a:lnTo>
                    <a:pt x="1734" y="1737"/>
                  </a:lnTo>
                  <a:lnTo>
                    <a:pt x="1734" y="1730"/>
                  </a:lnTo>
                  <a:lnTo>
                    <a:pt x="1736" y="1723"/>
                  </a:lnTo>
                  <a:lnTo>
                    <a:pt x="1739" y="1715"/>
                  </a:lnTo>
                  <a:lnTo>
                    <a:pt x="1742" y="1711"/>
                  </a:lnTo>
                  <a:lnTo>
                    <a:pt x="1744" y="1708"/>
                  </a:lnTo>
                  <a:lnTo>
                    <a:pt x="1749" y="1704"/>
                  </a:lnTo>
                  <a:lnTo>
                    <a:pt x="1752" y="1702"/>
                  </a:lnTo>
                  <a:lnTo>
                    <a:pt x="1761" y="1698"/>
                  </a:lnTo>
                  <a:lnTo>
                    <a:pt x="1772" y="1695"/>
                  </a:lnTo>
                  <a:lnTo>
                    <a:pt x="1782" y="1694"/>
                  </a:lnTo>
                  <a:lnTo>
                    <a:pt x="1793" y="1694"/>
                  </a:lnTo>
                  <a:lnTo>
                    <a:pt x="1805" y="1694"/>
                  </a:lnTo>
                  <a:lnTo>
                    <a:pt x="1816" y="1695"/>
                  </a:lnTo>
                  <a:lnTo>
                    <a:pt x="1832" y="1696"/>
                  </a:lnTo>
                  <a:lnTo>
                    <a:pt x="1846" y="1696"/>
                  </a:lnTo>
                  <a:lnTo>
                    <a:pt x="1846" y="1692"/>
                  </a:lnTo>
                  <a:lnTo>
                    <a:pt x="1846" y="1686"/>
                  </a:lnTo>
                  <a:lnTo>
                    <a:pt x="1845" y="1683"/>
                  </a:lnTo>
                  <a:lnTo>
                    <a:pt x="1843" y="1678"/>
                  </a:lnTo>
                  <a:lnTo>
                    <a:pt x="1839" y="1670"/>
                  </a:lnTo>
                  <a:lnTo>
                    <a:pt x="1833" y="1663"/>
                  </a:lnTo>
                  <a:lnTo>
                    <a:pt x="1827" y="1655"/>
                  </a:lnTo>
                  <a:lnTo>
                    <a:pt x="1822" y="1649"/>
                  </a:lnTo>
                  <a:lnTo>
                    <a:pt x="1819" y="1644"/>
                  </a:lnTo>
                  <a:lnTo>
                    <a:pt x="1817" y="1640"/>
                  </a:lnTo>
                  <a:lnTo>
                    <a:pt x="1816" y="1635"/>
                  </a:lnTo>
                  <a:lnTo>
                    <a:pt x="1815" y="1630"/>
                  </a:lnTo>
                  <a:lnTo>
                    <a:pt x="1815" y="1619"/>
                  </a:lnTo>
                  <a:lnTo>
                    <a:pt x="1815" y="1607"/>
                  </a:lnTo>
                  <a:lnTo>
                    <a:pt x="1816" y="1594"/>
                  </a:lnTo>
                  <a:lnTo>
                    <a:pt x="1817" y="1580"/>
                  </a:lnTo>
                  <a:lnTo>
                    <a:pt x="1819" y="1568"/>
                  </a:lnTo>
                  <a:lnTo>
                    <a:pt x="1823" y="1555"/>
                  </a:lnTo>
                  <a:lnTo>
                    <a:pt x="1826" y="1543"/>
                  </a:lnTo>
                  <a:lnTo>
                    <a:pt x="1832" y="1534"/>
                  </a:lnTo>
                  <a:lnTo>
                    <a:pt x="1837" y="1527"/>
                  </a:lnTo>
                  <a:lnTo>
                    <a:pt x="1843" y="1521"/>
                  </a:lnTo>
                  <a:lnTo>
                    <a:pt x="1850" y="1515"/>
                  </a:lnTo>
                  <a:lnTo>
                    <a:pt x="1857" y="1511"/>
                  </a:lnTo>
                  <a:lnTo>
                    <a:pt x="1865" y="1507"/>
                  </a:lnTo>
                  <a:lnTo>
                    <a:pt x="1871" y="1503"/>
                  </a:lnTo>
                  <a:lnTo>
                    <a:pt x="1873" y="1501"/>
                  </a:lnTo>
                  <a:lnTo>
                    <a:pt x="1875" y="1497"/>
                  </a:lnTo>
                  <a:lnTo>
                    <a:pt x="1876" y="1495"/>
                  </a:lnTo>
                  <a:lnTo>
                    <a:pt x="1876" y="1493"/>
                  </a:lnTo>
                  <a:lnTo>
                    <a:pt x="1876" y="1479"/>
                  </a:lnTo>
                  <a:lnTo>
                    <a:pt x="1875" y="1465"/>
                  </a:lnTo>
                  <a:lnTo>
                    <a:pt x="1875" y="1460"/>
                  </a:lnTo>
                  <a:lnTo>
                    <a:pt x="1878" y="1455"/>
                  </a:lnTo>
                  <a:lnTo>
                    <a:pt x="1880" y="1453"/>
                  </a:lnTo>
                  <a:lnTo>
                    <a:pt x="1882" y="1451"/>
                  </a:lnTo>
                  <a:lnTo>
                    <a:pt x="1884" y="1449"/>
                  </a:lnTo>
                  <a:lnTo>
                    <a:pt x="1889" y="1448"/>
                  </a:lnTo>
                  <a:lnTo>
                    <a:pt x="1890" y="1439"/>
                  </a:lnTo>
                  <a:lnTo>
                    <a:pt x="1892" y="1431"/>
                  </a:lnTo>
                  <a:lnTo>
                    <a:pt x="1895" y="1423"/>
                  </a:lnTo>
                  <a:lnTo>
                    <a:pt x="1897" y="1416"/>
                  </a:lnTo>
                  <a:lnTo>
                    <a:pt x="1900" y="1411"/>
                  </a:lnTo>
                  <a:lnTo>
                    <a:pt x="1904" y="1405"/>
                  </a:lnTo>
                  <a:lnTo>
                    <a:pt x="1908" y="1399"/>
                  </a:lnTo>
                  <a:lnTo>
                    <a:pt x="1913" y="1395"/>
                  </a:lnTo>
                  <a:lnTo>
                    <a:pt x="1923" y="1386"/>
                  </a:lnTo>
                  <a:lnTo>
                    <a:pt x="1935" y="1377"/>
                  </a:lnTo>
                  <a:lnTo>
                    <a:pt x="1948" y="1369"/>
                  </a:lnTo>
                  <a:lnTo>
                    <a:pt x="1962" y="1358"/>
                  </a:lnTo>
                  <a:lnTo>
                    <a:pt x="1945" y="1333"/>
                  </a:lnTo>
                  <a:lnTo>
                    <a:pt x="1925" y="1309"/>
                  </a:lnTo>
                  <a:lnTo>
                    <a:pt x="1922" y="1304"/>
                  </a:lnTo>
                  <a:lnTo>
                    <a:pt x="1919" y="1297"/>
                  </a:lnTo>
                  <a:lnTo>
                    <a:pt x="1916" y="1290"/>
                  </a:lnTo>
                  <a:lnTo>
                    <a:pt x="1915" y="1283"/>
                  </a:lnTo>
                  <a:lnTo>
                    <a:pt x="1915" y="1276"/>
                  </a:lnTo>
                  <a:lnTo>
                    <a:pt x="1915" y="1269"/>
                  </a:lnTo>
                  <a:lnTo>
                    <a:pt x="1917" y="1260"/>
                  </a:lnTo>
                  <a:lnTo>
                    <a:pt x="1922" y="1252"/>
                  </a:lnTo>
                  <a:lnTo>
                    <a:pt x="1927" y="1246"/>
                  </a:lnTo>
                  <a:lnTo>
                    <a:pt x="1931" y="1241"/>
                  </a:lnTo>
                  <a:lnTo>
                    <a:pt x="1937" y="1239"/>
                  </a:lnTo>
                  <a:lnTo>
                    <a:pt x="1941" y="1236"/>
                  </a:lnTo>
                  <a:lnTo>
                    <a:pt x="1946" y="1233"/>
                  </a:lnTo>
                  <a:lnTo>
                    <a:pt x="1949" y="1228"/>
                  </a:lnTo>
                  <a:lnTo>
                    <a:pt x="1952" y="1222"/>
                  </a:lnTo>
                  <a:lnTo>
                    <a:pt x="1953" y="1210"/>
                  </a:lnTo>
                  <a:lnTo>
                    <a:pt x="1953" y="1206"/>
                  </a:lnTo>
                  <a:lnTo>
                    <a:pt x="1954" y="1202"/>
                  </a:lnTo>
                  <a:lnTo>
                    <a:pt x="1956" y="1198"/>
                  </a:lnTo>
                  <a:lnTo>
                    <a:pt x="1958" y="1193"/>
                  </a:lnTo>
                  <a:lnTo>
                    <a:pt x="1965" y="1185"/>
                  </a:lnTo>
                  <a:lnTo>
                    <a:pt x="1973" y="1177"/>
                  </a:lnTo>
                  <a:lnTo>
                    <a:pt x="1990" y="1162"/>
                  </a:lnTo>
                  <a:lnTo>
                    <a:pt x="2006" y="1152"/>
                  </a:lnTo>
                  <a:lnTo>
                    <a:pt x="2035" y="1129"/>
                  </a:lnTo>
                  <a:lnTo>
                    <a:pt x="2068" y="1104"/>
                  </a:lnTo>
                  <a:lnTo>
                    <a:pt x="2084" y="1092"/>
                  </a:lnTo>
                  <a:lnTo>
                    <a:pt x="2101" y="1080"/>
                  </a:lnTo>
                  <a:lnTo>
                    <a:pt x="2118" y="1072"/>
                  </a:lnTo>
                  <a:lnTo>
                    <a:pt x="2134" y="1066"/>
                  </a:lnTo>
                  <a:lnTo>
                    <a:pt x="2146" y="1062"/>
                  </a:lnTo>
                  <a:lnTo>
                    <a:pt x="2157" y="1058"/>
                  </a:lnTo>
                  <a:lnTo>
                    <a:pt x="2166" y="1054"/>
                  </a:lnTo>
                  <a:lnTo>
                    <a:pt x="2174" y="1050"/>
                  </a:lnTo>
                  <a:lnTo>
                    <a:pt x="2179" y="1045"/>
                  </a:lnTo>
                  <a:lnTo>
                    <a:pt x="2185" y="1041"/>
                  </a:lnTo>
                  <a:lnTo>
                    <a:pt x="2190" y="1035"/>
                  </a:lnTo>
                  <a:lnTo>
                    <a:pt x="2192" y="1029"/>
                  </a:lnTo>
                  <a:lnTo>
                    <a:pt x="2195" y="1022"/>
                  </a:lnTo>
                  <a:lnTo>
                    <a:pt x="2196" y="1016"/>
                  </a:lnTo>
                  <a:lnTo>
                    <a:pt x="2198" y="1008"/>
                  </a:lnTo>
                  <a:lnTo>
                    <a:pt x="2198" y="1000"/>
                  </a:lnTo>
                  <a:lnTo>
                    <a:pt x="2196" y="980"/>
                  </a:lnTo>
                  <a:lnTo>
                    <a:pt x="2195" y="956"/>
                  </a:lnTo>
                  <a:lnTo>
                    <a:pt x="2190" y="953"/>
                  </a:lnTo>
                  <a:lnTo>
                    <a:pt x="2185" y="951"/>
                  </a:lnTo>
                  <a:lnTo>
                    <a:pt x="2200" y="949"/>
                  </a:lnTo>
                  <a:lnTo>
                    <a:pt x="2215" y="949"/>
                  </a:lnTo>
                  <a:lnTo>
                    <a:pt x="2218" y="937"/>
                  </a:lnTo>
                  <a:lnTo>
                    <a:pt x="2224" y="924"/>
                  </a:lnTo>
                  <a:lnTo>
                    <a:pt x="2229" y="912"/>
                  </a:lnTo>
                  <a:lnTo>
                    <a:pt x="2236" y="899"/>
                  </a:lnTo>
                  <a:lnTo>
                    <a:pt x="2243" y="888"/>
                  </a:lnTo>
                  <a:lnTo>
                    <a:pt x="2252" y="875"/>
                  </a:lnTo>
                  <a:lnTo>
                    <a:pt x="2262" y="864"/>
                  </a:lnTo>
                  <a:lnTo>
                    <a:pt x="2274" y="853"/>
                  </a:lnTo>
                  <a:lnTo>
                    <a:pt x="2283" y="846"/>
                  </a:lnTo>
                  <a:lnTo>
                    <a:pt x="2293" y="840"/>
                  </a:lnTo>
                  <a:lnTo>
                    <a:pt x="2305" y="834"/>
                  </a:lnTo>
                  <a:lnTo>
                    <a:pt x="2316" y="830"/>
                  </a:lnTo>
                  <a:lnTo>
                    <a:pt x="2321" y="826"/>
                  </a:lnTo>
                  <a:lnTo>
                    <a:pt x="2325" y="823"/>
                  </a:lnTo>
                  <a:lnTo>
                    <a:pt x="2330" y="820"/>
                  </a:lnTo>
                  <a:lnTo>
                    <a:pt x="2334" y="816"/>
                  </a:lnTo>
                  <a:lnTo>
                    <a:pt x="2336" y="811"/>
                  </a:lnTo>
                  <a:lnTo>
                    <a:pt x="2339" y="806"/>
                  </a:lnTo>
                  <a:lnTo>
                    <a:pt x="2341" y="800"/>
                  </a:lnTo>
                  <a:lnTo>
                    <a:pt x="2341" y="792"/>
                  </a:ln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" name="Freeform 89"/>
            <p:cNvSpPr>
              <a:spLocks/>
            </p:cNvSpPr>
            <p:nvPr/>
          </p:nvSpPr>
          <p:spPr bwMode="auto">
            <a:xfrm>
              <a:off x="5005929" y="1514091"/>
              <a:ext cx="526579" cy="498938"/>
            </a:xfrm>
            <a:custGeom>
              <a:avLst/>
              <a:gdLst>
                <a:gd name="T0" fmla="*/ 1562 w 1903"/>
                <a:gd name="T1" fmla="*/ 473 h 1806"/>
                <a:gd name="T2" fmla="*/ 1548 w 1903"/>
                <a:gd name="T3" fmla="*/ 453 h 1806"/>
                <a:gd name="T4" fmla="*/ 1564 w 1903"/>
                <a:gd name="T5" fmla="*/ 315 h 1806"/>
                <a:gd name="T6" fmla="*/ 1487 w 1903"/>
                <a:gd name="T7" fmla="*/ 334 h 1806"/>
                <a:gd name="T8" fmla="*/ 1427 w 1903"/>
                <a:gd name="T9" fmla="*/ 364 h 1806"/>
                <a:gd name="T10" fmla="*/ 1341 w 1903"/>
                <a:gd name="T11" fmla="*/ 288 h 1806"/>
                <a:gd name="T12" fmla="*/ 1257 w 1903"/>
                <a:gd name="T13" fmla="*/ 208 h 1806"/>
                <a:gd name="T14" fmla="*/ 1212 w 1903"/>
                <a:gd name="T15" fmla="*/ 150 h 1806"/>
                <a:gd name="T16" fmla="*/ 987 w 1903"/>
                <a:gd name="T17" fmla="*/ 202 h 1806"/>
                <a:gd name="T18" fmla="*/ 902 w 1903"/>
                <a:gd name="T19" fmla="*/ 149 h 1806"/>
                <a:gd name="T20" fmla="*/ 799 w 1903"/>
                <a:gd name="T21" fmla="*/ 77 h 1806"/>
                <a:gd name="T22" fmla="*/ 709 w 1903"/>
                <a:gd name="T23" fmla="*/ 41 h 1806"/>
                <a:gd name="T24" fmla="*/ 483 w 1903"/>
                <a:gd name="T25" fmla="*/ 3 h 1806"/>
                <a:gd name="T26" fmla="*/ 430 w 1903"/>
                <a:gd name="T27" fmla="*/ 65 h 1806"/>
                <a:gd name="T28" fmla="*/ 343 w 1903"/>
                <a:gd name="T29" fmla="*/ 116 h 1806"/>
                <a:gd name="T30" fmla="*/ 272 w 1903"/>
                <a:gd name="T31" fmla="*/ 184 h 1806"/>
                <a:gd name="T32" fmla="*/ 204 w 1903"/>
                <a:gd name="T33" fmla="*/ 157 h 1806"/>
                <a:gd name="T34" fmla="*/ 219 w 1903"/>
                <a:gd name="T35" fmla="*/ 229 h 1806"/>
                <a:gd name="T36" fmla="*/ 204 w 1903"/>
                <a:gd name="T37" fmla="*/ 382 h 1806"/>
                <a:gd name="T38" fmla="*/ 145 w 1903"/>
                <a:gd name="T39" fmla="*/ 449 h 1806"/>
                <a:gd name="T40" fmla="*/ 131 w 1903"/>
                <a:gd name="T41" fmla="*/ 539 h 1806"/>
                <a:gd name="T42" fmla="*/ 41 w 1903"/>
                <a:gd name="T43" fmla="*/ 612 h 1806"/>
                <a:gd name="T44" fmla="*/ 27 w 1903"/>
                <a:gd name="T45" fmla="*/ 692 h 1806"/>
                <a:gd name="T46" fmla="*/ 62 w 1903"/>
                <a:gd name="T47" fmla="*/ 715 h 1806"/>
                <a:gd name="T48" fmla="*/ 212 w 1903"/>
                <a:gd name="T49" fmla="*/ 843 h 1806"/>
                <a:gd name="T50" fmla="*/ 184 w 1903"/>
                <a:gd name="T51" fmla="*/ 876 h 1806"/>
                <a:gd name="T52" fmla="*/ 294 w 1903"/>
                <a:gd name="T53" fmla="*/ 1044 h 1806"/>
                <a:gd name="T54" fmla="*/ 374 w 1903"/>
                <a:gd name="T55" fmla="*/ 1144 h 1806"/>
                <a:gd name="T56" fmla="*/ 408 w 1903"/>
                <a:gd name="T57" fmla="*/ 1091 h 1806"/>
                <a:gd name="T58" fmla="*/ 481 w 1903"/>
                <a:gd name="T59" fmla="*/ 1182 h 1806"/>
                <a:gd name="T60" fmla="*/ 539 w 1903"/>
                <a:gd name="T61" fmla="*/ 1210 h 1806"/>
                <a:gd name="T62" fmla="*/ 539 w 1903"/>
                <a:gd name="T63" fmla="*/ 1332 h 1806"/>
                <a:gd name="T64" fmla="*/ 664 w 1903"/>
                <a:gd name="T65" fmla="*/ 1400 h 1806"/>
                <a:gd name="T66" fmla="*/ 754 w 1903"/>
                <a:gd name="T67" fmla="*/ 1510 h 1806"/>
                <a:gd name="T68" fmla="*/ 867 w 1903"/>
                <a:gd name="T69" fmla="*/ 1639 h 1806"/>
                <a:gd name="T70" fmla="*/ 965 w 1903"/>
                <a:gd name="T71" fmla="*/ 1758 h 1806"/>
                <a:gd name="T72" fmla="*/ 1053 w 1903"/>
                <a:gd name="T73" fmla="*/ 1805 h 1806"/>
                <a:gd name="T74" fmla="*/ 1094 w 1903"/>
                <a:gd name="T75" fmla="*/ 1783 h 1806"/>
                <a:gd name="T76" fmla="*/ 1185 w 1903"/>
                <a:gd name="T77" fmla="*/ 1727 h 1806"/>
                <a:gd name="T78" fmla="*/ 1163 w 1903"/>
                <a:gd name="T79" fmla="*/ 1675 h 1806"/>
                <a:gd name="T80" fmla="*/ 1157 w 1903"/>
                <a:gd name="T81" fmla="*/ 1562 h 1806"/>
                <a:gd name="T82" fmla="*/ 1197 w 1903"/>
                <a:gd name="T83" fmla="*/ 1493 h 1806"/>
                <a:gd name="T84" fmla="*/ 1228 w 1903"/>
                <a:gd name="T85" fmla="*/ 1434 h 1806"/>
                <a:gd name="T86" fmla="*/ 1227 w 1903"/>
                <a:gd name="T87" fmla="*/ 1379 h 1806"/>
                <a:gd name="T88" fmla="*/ 1311 w 1903"/>
                <a:gd name="T89" fmla="*/ 1325 h 1806"/>
                <a:gd name="T90" fmla="*/ 1365 w 1903"/>
                <a:gd name="T91" fmla="*/ 1333 h 1806"/>
                <a:gd name="T92" fmla="*/ 1450 w 1903"/>
                <a:gd name="T93" fmla="*/ 1281 h 1806"/>
                <a:gd name="T94" fmla="*/ 1586 w 1903"/>
                <a:gd name="T95" fmla="*/ 1270 h 1806"/>
                <a:gd name="T96" fmla="*/ 1775 w 1903"/>
                <a:gd name="T97" fmla="*/ 1301 h 1806"/>
                <a:gd name="T98" fmla="*/ 1896 w 1903"/>
                <a:gd name="T99" fmla="*/ 1346 h 1806"/>
                <a:gd name="T100" fmla="*/ 1862 w 1903"/>
                <a:gd name="T101" fmla="*/ 1265 h 1806"/>
                <a:gd name="T102" fmla="*/ 1825 w 1903"/>
                <a:gd name="T103" fmla="*/ 1129 h 1806"/>
                <a:gd name="T104" fmla="*/ 1785 w 1903"/>
                <a:gd name="T105" fmla="*/ 1040 h 1806"/>
                <a:gd name="T106" fmla="*/ 1810 w 1903"/>
                <a:gd name="T107" fmla="*/ 912 h 1806"/>
                <a:gd name="T108" fmla="*/ 1745 w 1903"/>
                <a:gd name="T109" fmla="*/ 749 h 1806"/>
                <a:gd name="T110" fmla="*/ 1715 w 1903"/>
                <a:gd name="T111" fmla="*/ 710 h 1806"/>
                <a:gd name="T112" fmla="*/ 1698 w 1903"/>
                <a:gd name="T113" fmla="*/ 615 h 1806"/>
                <a:gd name="T114" fmla="*/ 1649 w 1903"/>
                <a:gd name="T115" fmla="*/ 569 h 1806"/>
                <a:gd name="T116" fmla="*/ 1648 w 1903"/>
                <a:gd name="T117" fmla="*/ 512 h 1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03" h="1806">
                  <a:moveTo>
                    <a:pt x="1639" y="512"/>
                  </a:moveTo>
                  <a:lnTo>
                    <a:pt x="1625" y="512"/>
                  </a:lnTo>
                  <a:lnTo>
                    <a:pt x="1617" y="510"/>
                  </a:lnTo>
                  <a:lnTo>
                    <a:pt x="1612" y="505"/>
                  </a:lnTo>
                  <a:lnTo>
                    <a:pt x="1604" y="496"/>
                  </a:lnTo>
                  <a:lnTo>
                    <a:pt x="1598" y="487"/>
                  </a:lnTo>
                  <a:lnTo>
                    <a:pt x="1592" y="480"/>
                  </a:lnTo>
                  <a:lnTo>
                    <a:pt x="1589" y="478"/>
                  </a:lnTo>
                  <a:lnTo>
                    <a:pt x="1586" y="476"/>
                  </a:lnTo>
                  <a:lnTo>
                    <a:pt x="1580" y="474"/>
                  </a:lnTo>
                  <a:lnTo>
                    <a:pt x="1573" y="473"/>
                  </a:lnTo>
                  <a:lnTo>
                    <a:pt x="1562" y="473"/>
                  </a:lnTo>
                  <a:lnTo>
                    <a:pt x="1548" y="476"/>
                  </a:lnTo>
                  <a:lnTo>
                    <a:pt x="1541" y="478"/>
                  </a:lnTo>
                  <a:lnTo>
                    <a:pt x="1535" y="480"/>
                  </a:lnTo>
                  <a:lnTo>
                    <a:pt x="1530" y="484"/>
                  </a:lnTo>
                  <a:lnTo>
                    <a:pt x="1526" y="487"/>
                  </a:lnTo>
                  <a:lnTo>
                    <a:pt x="1528" y="480"/>
                  </a:lnTo>
                  <a:lnTo>
                    <a:pt x="1529" y="474"/>
                  </a:lnTo>
                  <a:lnTo>
                    <a:pt x="1531" y="469"/>
                  </a:lnTo>
                  <a:lnTo>
                    <a:pt x="1534" y="463"/>
                  </a:lnTo>
                  <a:lnTo>
                    <a:pt x="1538" y="459"/>
                  </a:lnTo>
                  <a:lnTo>
                    <a:pt x="1542" y="455"/>
                  </a:lnTo>
                  <a:lnTo>
                    <a:pt x="1548" y="453"/>
                  </a:lnTo>
                  <a:lnTo>
                    <a:pt x="1556" y="453"/>
                  </a:lnTo>
                  <a:lnTo>
                    <a:pt x="1561" y="435"/>
                  </a:lnTo>
                  <a:lnTo>
                    <a:pt x="1565" y="410"/>
                  </a:lnTo>
                  <a:lnTo>
                    <a:pt x="1567" y="396"/>
                  </a:lnTo>
                  <a:lnTo>
                    <a:pt x="1570" y="381"/>
                  </a:lnTo>
                  <a:lnTo>
                    <a:pt x="1572" y="366"/>
                  </a:lnTo>
                  <a:lnTo>
                    <a:pt x="1572" y="353"/>
                  </a:lnTo>
                  <a:lnTo>
                    <a:pt x="1572" y="340"/>
                  </a:lnTo>
                  <a:lnTo>
                    <a:pt x="1570" y="329"/>
                  </a:lnTo>
                  <a:lnTo>
                    <a:pt x="1569" y="323"/>
                  </a:lnTo>
                  <a:lnTo>
                    <a:pt x="1566" y="318"/>
                  </a:lnTo>
                  <a:lnTo>
                    <a:pt x="1564" y="315"/>
                  </a:lnTo>
                  <a:lnTo>
                    <a:pt x="1561" y="312"/>
                  </a:lnTo>
                  <a:lnTo>
                    <a:pt x="1557" y="309"/>
                  </a:lnTo>
                  <a:lnTo>
                    <a:pt x="1553" y="307"/>
                  </a:lnTo>
                  <a:lnTo>
                    <a:pt x="1548" y="306"/>
                  </a:lnTo>
                  <a:lnTo>
                    <a:pt x="1543" y="306"/>
                  </a:lnTo>
                  <a:lnTo>
                    <a:pt x="1538" y="307"/>
                  </a:lnTo>
                  <a:lnTo>
                    <a:pt x="1531" y="309"/>
                  </a:lnTo>
                  <a:lnTo>
                    <a:pt x="1524" y="312"/>
                  </a:lnTo>
                  <a:lnTo>
                    <a:pt x="1515" y="316"/>
                  </a:lnTo>
                  <a:lnTo>
                    <a:pt x="1506" y="324"/>
                  </a:lnTo>
                  <a:lnTo>
                    <a:pt x="1498" y="332"/>
                  </a:lnTo>
                  <a:lnTo>
                    <a:pt x="1487" y="334"/>
                  </a:lnTo>
                  <a:lnTo>
                    <a:pt x="1476" y="336"/>
                  </a:lnTo>
                  <a:lnTo>
                    <a:pt x="1472" y="339"/>
                  </a:lnTo>
                  <a:lnTo>
                    <a:pt x="1467" y="342"/>
                  </a:lnTo>
                  <a:lnTo>
                    <a:pt x="1465" y="347"/>
                  </a:lnTo>
                  <a:lnTo>
                    <a:pt x="1461" y="350"/>
                  </a:lnTo>
                  <a:lnTo>
                    <a:pt x="1459" y="355"/>
                  </a:lnTo>
                  <a:lnTo>
                    <a:pt x="1456" y="358"/>
                  </a:lnTo>
                  <a:lnTo>
                    <a:pt x="1451" y="362"/>
                  </a:lnTo>
                  <a:lnTo>
                    <a:pt x="1446" y="364"/>
                  </a:lnTo>
                  <a:lnTo>
                    <a:pt x="1440" y="365"/>
                  </a:lnTo>
                  <a:lnTo>
                    <a:pt x="1433" y="365"/>
                  </a:lnTo>
                  <a:lnTo>
                    <a:pt x="1427" y="364"/>
                  </a:lnTo>
                  <a:lnTo>
                    <a:pt x="1422" y="362"/>
                  </a:lnTo>
                  <a:lnTo>
                    <a:pt x="1409" y="358"/>
                  </a:lnTo>
                  <a:lnTo>
                    <a:pt x="1397" y="356"/>
                  </a:lnTo>
                  <a:lnTo>
                    <a:pt x="1384" y="356"/>
                  </a:lnTo>
                  <a:lnTo>
                    <a:pt x="1372" y="356"/>
                  </a:lnTo>
                  <a:lnTo>
                    <a:pt x="1359" y="356"/>
                  </a:lnTo>
                  <a:lnTo>
                    <a:pt x="1346" y="356"/>
                  </a:lnTo>
                  <a:lnTo>
                    <a:pt x="1346" y="341"/>
                  </a:lnTo>
                  <a:lnTo>
                    <a:pt x="1346" y="325"/>
                  </a:lnTo>
                  <a:lnTo>
                    <a:pt x="1346" y="309"/>
                  </a:lnTo>
                  <a:lnTo>
                    <a:pt x="1343" y="295"/>
                  </a:lnTo>
                  <a:lnTo>
                    <a:pt x="1341" y="288"/>
                  </a:lnTo>
                  <a:lnTo>
                    <a:pt x="1337" y="281"/>
                  </a:lnTo>
                  <a:lnTo>
                    <a:pt x="1333" y="274"/>
                  </a:lnTo>
                  <a:lnTo>
                    <a:pt x="1328" y="267"/>
                  </a:lnTo>
                  <a:lnTo>
                    <a:pt x="1318" y="254"/>
                  </a:lnTo>
                  <a:lnTo>
                    <a:pt x="1308" y="242"/>
                  </a:lnTo>
                  <a:lnTo>
                    <a:pt x="1302" y="236"/>
                  </a:lnTo>
                  <a:lnTo>
                    <a:pt x="1294" y="231"/>
                  </a:lnTo>
                  <a:lnTo>
                    <a:pt x="1286" y="226"/>
                  </a:lnTo>
                  <a:lnTo>
                    <a:pt x="1278" y="222"/>
                  </a:lnTo>
                  <a:lnTo>
                    <a:pt x="1270" y="218"/>
                  </a:lnTo>
                  <a:lnTo>
                    <a:pt x="1263" y="214"/>
                  </a:lnTo>
                  <a:lnTo>
                    <a:pt x="1257" y="208"/>
                  </a:lnTo>
                  <a:lnTo>
                    <a:pt x="1251" y="202"/>
                  </a:lnTo>
                  <a:lnTo>
                    <a:pt x="1247" y="197"/>
                  </a:lnTo>
                  <a:lnTo>
                    <a:pt x="1246" y="190"/>
                  </a:lnTo>
                  <a:lnTo>
                    <a:pt x="1245" y="182"/>
                  </a:lnTo>
                  <a:lnTo>
                    <a:pt x="1244" y="175"/>
                  </a:lnTo>
                  <a:lnTo>
                    <a:pt x="1245" y="159"/>
                  </a:lnTo>
                  <a:lnTo>
                    <a:pt x="1245" y="144"/>
                  </a:lnTo>
                  <a:lnTo>
                    <a:pt x="1239" y="143"/>
                  </a:lnTo>
                  <a:lnTo>
                    <a:pt x="1234" y="143"/>
                  </a:lnTo>
                  <a:lnTo>
                    <a:pt x="1228" y="144"/>
                  </a:lnTo>
                  <a:lnTo>
                    <a:pt x="1223" y="145"/>
                  </a:lnTo>
                  <a:lnTo>
                    <a:pt x="1212" y="150"/>
                  </a:lnTo>
                  <a:lnTo>
                    <a:pt x="1201" y="156"/>
                  </a:lnTo>
                  <a:lnTo>
                    <a:pt x="1180" y="168"/>
                  </a:lnTo>
                  <a:lnTo>
                    <a:pt x="1161" y="178"/>
                  </a:lnTo>
                  <a:lnTo>
                    <a:pt x="1135" y="186"/>
                  </a:lnTo>
                  <a:lnTo>
                    <a:pt x="1108" y="195"/>
                  </a:lnTo>
                  <a:lnTo>
                    <a:pt x="1082" y="202"/>
                  </a:lnTo>
                  <a:lnTo>
                    <a:pt x="1056" y="207"/>
                  </a:lnTo>
                  <a:lnTo>
                    <a:pt x="1041" y="209"/>
                  </a:lnTo>
                  <a:lnTo>
                    <a:pt x="1026" y="209"/>
                  </a:lnTo>
                  <a:lnTo>
                    <a:pt x="1013" y="209"/>
                  </a:lnTo>
                  <a:lnTo>
                    <a:pt x="999" y="207"/>
                  </a:lnTo>
                  <a:lnTo>
                    <a:pt x="987" y="202"/>
                  </a:lnTo>
                  <a:lnTo>
                    <a:pt x="975" y="197"/>
                  </a:lnTo>
                  <a:lnTo>
                    <a:pt x="970" y="193"/>
                  </a:lnTo>
                  <a:lnTo>
                    <a:pt x="964" y="189"/>
                  </a:lnTo>
                  <a:lnTo>
                    <a:pt x="958" y="183"/>
                  </a:lnTo>
                  <a:lnTo>
                    <a:pt x="954" y="177"/>
                  </a:lnTo>
                  <a:lnTo>
                    <a:pt x="946" y="167"/>
                  </a:lnTo>
                  <a:lnTo>
                    <a:pt x="938" y="158"/>
                  </a:lnTo>
                  <a:lnTo>
                    <a:pt x="934" y="154"/>
                  </a:lnTo>
                  <a:lnTo>
                    <a:pt x="930" y="152"/>
                  </a:lnTo>
                  <a:lnTo>
                    <a:pt x="924" y="150"/>
                  </a:lnTo>
                  <a:lnTo>
                    <a:pt x="917" y="149"/>
                  </a:lnTo>
                  <a:lnTo>
                    <a:pt x="902" y="149"/>
                  </a:lnTo>
                  <a:lnTo>
                    <a:pt x="886" y="150"/>
                  </a:lnTo>
                  <a:lnTo>
                    <a:pt x="870" y="152"/>
                  </a:lnTo>
                  <a:lnTo>
                    <a:pt x="856" y="152"/>
                  </a:lnTo>
                  <a:lnTo>
                    <a:pt x="852" y="144"/>
                  </a:lnTo>
                  <a:lnTo>
                    <a:pt x="849" y="137"/>
                  </a:lnTo>
                  <a:lnTo>
                    <a:pt x="843" y="131"/>
                  </a:lnTo>
                  <a:lnTo>
                    <a:pt x="837" y="125"/>
                  </a:lnTo>
                  <a:lnTo>
                    <a:pt x="825" y="113"/>
                  </a:lnTo>
                  <a:lnTo>
                    <a:pt x="815" y="101"/>
                  </a:lnTo>
                  <a:lnTo>
                    <a:pt x="808" y="87"/>
                  </a:lnTo>
                  <a:lnTo>
                    <a:pt x="802" y="79"/>
                  </a:lnTo>
                  <a:lnTo>
                    <a:pt x="799" y="77"/>
                  </a:lnTo>
                  <a:lnTo>
                    <a:pt x="794" y="75"/>
                  </a:lnTo>
                  <a:lnTo>
                    <a:pt x="787" y="72"/>
                  </a:lnTo>
                  <a:lnTo>
                    <a:pt x="777" y="71"/>
                  </a:lnTo>
                  <a:lnTo>
                    <a:pt x="763" y="70"/>
                  </a:lnTo>
                  <a:lnTo>
                    <a:pt x="747" y="68"/>
                  </a:lnTo>
                  <a:lnTo>
                    <a:pt x="741" y="67"/>
                  </a:lnTo>
                  <a:lnTo>
                    <a:pt x="733" y="65"/>
                  </a:lnTo>
                  <a:lnTo>
                    <a:pt x="726" y="62"/>
                  </a:lnTo>
                  <a:lnTo>
                    <a:pt x="720" y="59"/>
                  </a:lnTo>
                  <a:lnTo>
                    <a:pt x="714" y="53"/>
                  </a:lnTo>
                  <a:lnTo>
                    <a:pt x="711" y="46"/>
                  </a:lnTo>
                  <a:lnTo>
                    <a:pt x="709" y="41"/>
                  </a:lnTo>
                  <a:lnTo>
                    <a:pt x="708" y="34"/>
                  </a:lnTo>
                  <a:lnTo>
                    <a:pt x="707" y="19"/>
                  </a:lnTo>
                  <a:lnTo>
                    <a:pt x="703" y="4"/>
                  </a:lnTo>
                  <a:lnTo>
                    <a:pt x="668" y="3"/>
                  </a:lnTo>
                  <a:lnTo>
                    <a:pt x="632" y="1"/>
                  </a:lnTo>
                  <a:lnTo>
                    <a:pt x="596" y="0"/>
                  </a:lnTo>
                  <a:lnTo>
                    <a:pt x="560" y="0"/>
                  </a:lnTo>
                  <a:lnTo>
                    <a:pt x="541" y="0"/>
                  </a:lnTo>
                  <a:lnTo>
                    <a:pt x="524" y="0"/>
                  </a:lnTo>
                  <a:lnTo>
                    <a:pt x="507" y="0"/>
                  </a:lnTo>
                  <a:lnTo>
                    <a:pt x="491" y="1"/>
                  </a:lnTo>
                  <a:lnTo>
                    <a:pt x="483" y="3"/>
                  </a:lnTo>
                  <a:lnTo>
                    <a:pt x="476" y="5"/>
                  </a:lnTo>
                  <a:lnTo>
                    <a:pt x="470" y="9"/>
                  </a:lnTo>
                  <a:lnTo>
                    <a:pt x="464" y="12"/>
                  </a:lnTo>
                  <a:lnTo>
                    <a:pt x="458" y="18"/>
                  </a:lnTo>
                  <a:lnTo>
                    <a:pt x="454" y="24"/>
                  </a:lnTo>
                  <a:lnTo>
                    <a:pt x="449" y="32"/>
                  </a:lnTo>
                  <a:lnTo>
                    <a:pt x="446" y="39"/>
                  </a:lnTo>
                  <a:lnTo>
                    <a:pt x="442" y="43"/>
                  </a:lnTo>
                  <a:lnTo>
                    <a:pt x="439" y="47"/>
                  </a:lnTo>
                  <a:lnTo>
                    <a:pt x="435" y="51"/>
                  </a:lnTo>
                  <a:lnTo>
                    <a:pt x="433" y="55"/>
                  </a:lnTo>
                  <a:lnTo>
                    <a:pt x="430" y="65"/>
                  </a:lnTo>
                  <a:lnTo>
                    <a:pt x="428" y="75"/>
                  </a:lnTo>
                  <a:lnTo>
                    <a:pt x="424" y="85"/>
                  </a:lnTo>
                  <a:lnTo>
                    <a:pt x="421" y="94"/>
                  </a:lnTo>
                  <a:lnTo>
                    <a:pt x="417" y="99"/>
                  </a:lnTo>
                  <a:lnTo>
                    <a:pt x="415" y="102"/>
                  </a:lnTo>
                  <a:lnTo>
                    <a:pt x="410" y="106"/>
                  </a:lnTo>
                  <a:lnTo>
                    <a:pt x="407" y="109"/>
                  </a:lnTo>
                  <a:lnTo>
                    <a:pt x="398" y="113"/>
                  </a:lnTo>
                  <a:lnTo>
                    <a:pt x="388" y="116"/>
                  </a:lnTo>
                  <a:lnTo>
                    <a:pt x="377" y="116"/>
                  </a:lnTo>
                  <a:lnTo>
                    <a:pt x="366" y="117"/>
                  </a:lnTo>
                  <a:lnTo>
                    <a:pt x="343" y="116"/>
                  </a:lnTo>
                  <a:lnTo>
                    <a:pt x="323" y="116"/>
                  </a:lnTo>
                  <a:lnTo>
                    <a:pt x="320" y="125"/>
                  </a:lnTo>
                  <a:lnTo>
                    <a:pt x="318" y="135"/>
                  </a:lnTo>
                  <a:lnTo>
                    <a:pt x="316" y="140"/>
                  </a:lnTo>
                  <a:lnTo>
                    <a:pt x="315" y="144"/>
                  </a:lnTo>
                  <a:lnTo>
                    <a:pt x="311" y="148"/>
                  </a:lnTo>
                  <a:lnTo>
                    <a:pt x="309" y="152"/>
                  </a:lnTo>
                  <a:lnTo>
                    <a:pt x="302" y="156"/>
                  </a:lnTo>
                  <a:lnTo>
                    <a:pt x="294" y="160"/>
                  </a:lnTo>
                  <a:lnTo>
                    <a:pt x="286" y="168"/>
                  </a:lnTo>
                  <a:lnTo>
                    <a:pt x="278" y="177"/>
                  </a:lnTo>
                  <a:lnTo>
                    <a:pt x="272" y="184"/>
                  </a:lnTo>
                  <a:lnTo>
                    <a:pt x="266" y="188"/>
                  </a:lnTo>
                  <a:lnTo>
                    <a:pt x="262" y="189"/>
                  </a:lnTo>
                  <a:lnTo>
                    <a:pt x="258" y="188"/>
                  </a:lnTo>
                  <a:lnTo>
                    <a:pt x="253" y="186"/>
                  </a:lnTo>
                  <a:lnTo>
                    <a:pt x="246" y="184"/>
                  </a:lnTo>
                  <a:lnTo>
                    <a:pt x="241" y="182"/>
                  </a:lnTo>
                  <a:lnTo>
                    <a:pt x="236" y="178"/>
                  </a:lnTo>
                  <a:lnTo>
                    <a:pt x="233" y="176"/>
                  </a:lnTo>
                  <a:lnTo>
                    <a:pt x="229" y="173"/>
                  </a:lnTo>
                  <a:lnTo>
                    <a:pt x="224" y="165"/>
                  </a:lnTo>
                  <a:lnTo>
                    <a:pt x="218" y="156"/>
                  </a:lnTo>
                  <a:lnTo>
                    <a:pt x="204" y="157"/>
                  </a:lnTo>
                  <a:lnTo>
                    <a:pt x="191" y="159"/>
                  </a:lnTo>
                  <a:lnTo>
                    <a:pt x="186" y="173"/>
                  </a:lnTo>
                  <a:lnTo>
                    <a:pt x="183" y="185"/>
                  </a:lnTo>
                  <a:lnTo>
                    <a:pt x="180" y="191"/>
                  </a:lnTo>
                  <a:lnTo>
                    <a:pt x="179" y="198"/>
                  </a:lnTo>
                  <a:lnTo>
                    <a:pt x="179" y="205"/>
                  </a:lnTo>
                  <a:lnTo>
                    <a:pt x="179" y="211"/>
                  </a:lnTo>
                  <a:lnTo>
                    <a:pt x="196" y="213"/>
                  </a:lnTo>
                  <a:lnTo>
                    <a:pt x="208" y="215"/>
                  </a:lnTo>
                  <a:lnTo>
                    <a:pt x="212" y="217"/>
                  </a:lnTo>
                  <a:lnTo>
                    <a:pt x="217" y="222"/>
                  </a:lnTo>
                  <a:lnTo>
                    <a:pt x="219" y="229"/>
                  </a:lnTo>
                  <a:lnTo>
                    <a:pt x="223" y="238"/>
                  </a:lnTo>
                  <a:lnTo>
                    <a:pt x="223" y="244"/>
                  </a:lnTo>
                  <a:lnTo>
                    <a:pt x="224" y="252"/>
                  </a:lnTo>
                  <a:lnTo>
                    <a:pt x="223" y="260"/>
                  </a:lnTo>
                  <a:lnTo>
                    <a:pt x="221" y="268"/>
                  </a:lnTo>
                  <a:lnTo>
                    <a:pt x="219" y="284"/>
                  </a:lnTo>
                  <a:lnTo>
                    <a:pt x="217" y="299"/>
                  </a:lnTo>
                  <a:lnTo>
                    <a:pt x="216" y="328"/>
                  </a:lnTo>
                  <a:lnTo>
                    <a:pt x="213" y="353"/>
                  </a:lnTo>
                  <a:lnTo>
                    <a:pt x="211" y="365"/>
                  </a:lnTo>
                  <a:lnTo>
                    <a:pt x="207" y="377"/>
                  </a:lnTo>
                  <a:lnTo>
                    <a:pt x="204" y="382"/>
                  </a:lnTo>
                  <a:lnTo>
                    <a:pt x="201" y="388"/>
                  </a:lnTo>
                  <a:lnTo>
                    <a:pt x="197" y="392"/>
                  </a:lnTo>
                  <a:lnTo>
                    <a:pt x="193" y="398"/>
                  </a:lnTo>
                  <a:lnTo>
                    <a:pt x="182" y="407"/>
                  </a:lnTo>
                  <a:lnTo>
                    <a:pt x="170" y="415"/>
                  </a:lnTo>
                  <a:lnTo>
                    <a:pt x="166" y="416"/>
                  </a:lnTo>
                  <a:lnTo>
                    <a:pt x="159" y="419"/>
                  </a:lnTo>
                  <a:lnTo>
                    <a:pt x="159" y="426"/>
                  </a:lnTo>
                  <a:lnTo>
                    <a:pt x="157" y="432"/>
                  </a:lnTo>
                  <a:lnTo>
                    <a:pt x="146" y="436"/>
                  </a:lnTo>
                  <a:lnTo>
                    <a:pt x="139" y="436"/>
                  </a:lnTo>
                  <a:lnTo>
                    <a:pt x="145" y="449"/>
                  </a:lnTo>
                  <a:lnTo>
                    <a:pt x="150" y="457"/>
                  </a:lnTo>
                  <a:lnTo>
                    <a:pt x="161" y="471"/>
                  </a:lnTo>
                  <a:lnTo>
                    <a:pt x="174" y="486"/>
                  </a:lnTo>
                  <a:lnTo>
                    <a:pt x="179" y="494"/>
                  </a:lnTo>
                  <a:lnTo>
                    <a:pt x="184" y="502"/>
                  </a:lnTo>
                  <a:lnTo>
                    <a:pt x="187" y="510"/>
                  </a:lnTo>
                  <a:lnTo>
                    <a:pt x="187" y="519"/>
                  </a:lnTo>
                  <a:lnTo>
                    <a:pt x="170" y="521"/>
                  </a:lnTo>
                  <a:lnTo>
                    <a:pt x="153" y="526"/>
                  </a:lnTo>
                  <a:lnTo>
                    <a:pt x="145" y="529"/>
                  </a:lnTo>
                  <a:lnTo>
                    <a:pt x="138" y="534"/>
                  </a:lnTo>
                  <a:lnTo>
                    <a:pt x="131" y="539"/>
                  </a:lnTo>
                  <a:lnTo>
                    <a:pt x="127" y="546"/>
                  </a:lnTo>
                  <a:lnTo>
                    <a:pt x="122" y="556"/>
                  </a:lnTo>
                  <a:lnTo>
                    <a:pt x="116" y="574"/>
                  </a:lnTo>
                  <a:lnTo>
                    <a:pt x="110" y="591"/>
                  </a:lnTo>
                  <a:lnTo>
                    <a:pt x="109" y="599"/>
                  </a:lnTo>
                  <a:lnTo>
                    <a:pt x="85" y="599"/>
                  </a:lnTo>
                  <a:lnTo>
                    <a:pt x="61" y="600"/>
                  </a:lnTo>
                  <a:lnTo>
                    <a:pt x="56" y="601"/>
                  </a:lnTo>
                  <a:lnTo>
                    <a:pt x="52" y="602"/>
                  </a:lnTo>
                  <a:lnTo>
                    <a:pt x="47" y="605"/>
                  </a:lnTo>
                  <a:lnTo>
                    <a:pt x="45" y="608"/>
                  </a:lnTo>
                  <a:lnTo>
                    <a:pt x="41" y="612"/>
                  </a:lnTo>
                  <a:lnTo>
                    <a:pt x="40" y="618"/>
                  </a:lnTo>
                  <a:lnTo>
                    <a:pt x="40" y="624"/>
                  </a:lnTo>
                  <a:lnTo>
                    <a:pt x="41" y="632"/>
                  </a:lnTo>
                  <a:lnTo>
                    <a:pt x="44" y="646"/>
                  </a:lnTo>
                  <a:lnTo>
                    <a:pt x="47" y="662"/>
                  </a:lnTo>
                  <a:lnTo>
                    <a:pt x="47" y="670"/>
                  </a:lnTo>
                  <a:lnTo>
                    <a:pt x="46" y="678"/>
                  </a:lnTo>
                  <a:lnTo>
                    <a:pt x="44" y="681"/>
                  </a:lnTo>
                  <a:lnTo>
                    <a:pt x="41" y="684"/>
                  </a:lnTo>
                  <a:lnTo>
                    <a:pt x="39" y="686"/>
                  </a:lnTo>
                  <a:lnTo>
                    <a:pt x="36" y="689"/>
                  </a:lnTo>
                  <a:lnTo>
                    <a:pt x="27" y="692"/>
                  </a:lnTo>
                  <a:lnTo>
                    <a:pt x="16" y="694"/>
                  </a:lnTo>
                  <a:lnTo>
                    <a:pt x="12" y="695"/>
                  </a:lnTo>
                  <a:lnTo>
                    <a:pt x="7" y="698"/>
                  </a:lnTo>
                  <a:lnTo>
                    <a:pt x="3" y="700"/>
                  </a:lnTo>
                  <a:lnTo>
                    <a:pt x="0" y="705"/>
                  </a:lnTo>
                  <a:lnTo>
                    <a:pt x="8" y="709"/>
                  </a:lnTo>
                  <a:lnTo>
                    <a:pt x="16" y="711"/>
                  </a:lnTo>
                  <a:lnTo>
                    <a:pt x="26" y="712"/>
                  </a:lnTo>
                  <a:lnTo>
                    <a:pt x="35" y="714"/>
                  </a:lnTo>
                  <a:lnTo>
                    <a:pt x="44" y="714"/>
                  </a:lnTo>
                  <a:lnTo>
                    <a:pt x="53" y="714"/>
                  </a:lnTo>
                  <a:lnTo>
                    <a:pt x="62" y="715"/>
                  </a:lnTo>
                  <a:lnTo>
                    <a:pt x="71" y="717"/>
                  </a:lnTo>
                  <a:lnTo>
                    <a:pt x="92" y="725"/>
                  </a:lnTo>
                  <a:lnTo>
                    <a:pt x="113" y="734"/>
                  </a:lnTo>
                  <a:lnTo>
                    <a:pt x="125" y="739"/>
                  </a:lnTo>
                  <a:lnTo>
                    <a:pt x="135" y="744"/>
                  </a:lnTo>
                  <a:lnTo>
                    <a:pt x="144" y="750"/>
                  </a:lnTo>
                  <a:lnTo>
                    <a:pt x="152" y="758"/>
                  </a:lnTo>
                  <a:lnTo>
                    <a:pt x="168" y="776"/>
                  </a:lnTo>
                  <a:lnTo>
                    <a:pt x="190" y="806"/>
                  </a:lnTo>
                  <a:lnTo>
                    <a:pt x="200" y="822"/>
                  </a:lnTo>
                  <a:lnTo>
                    <a:pt x="209" y="837"/>
                  </a:lnTo>
                  <a:lnTo>
                    <a:pt x="212" y="843"/>
                  </a:lnTo>
                  <a:lnTo>
                    <a:pt x="215" y="849"/>
                  </a:lnTo>
                  <a:lnTo>
                    <a:pt x="216" y="854"/>
                  </a:lnTo>
                  <a:lnTo>
                    <a:pt x="216" y="857"/>
                  </a:lnTo>
                  <a:lnTo>
                    <a:pt x="209" y="856"/>
                  </a:lnTo>
                  <a:lnTo>
                    <a:pt x="202" y="856"/>
                  </a:lnTo>
                  <a:lnTo>
                    <a:pt x="196" y="856"/>
                  </a:lnTo>
                  <a:lnTo>
                    <a:pt x="192" y="857"/>
                  </a:lnTo>
                  <a:lnTo>
                    <a:pt x="188" y="859"/>
                  </a:lnTo>
                  <a:lnTo>
                    <a:pt x="186" y="862"/>
                  </a:lnTo>
                  <a:lnTo>
                    <a:pt x="185" y="865"/>
                  </a:lnTo>
                  <a:lnTo>
                    <a:pt x="184" y="868"/>
                  </a:lnTo>
                  <a:lnTo>
                    <a:pt x="184" y="876"/>
                  </a:lnTo>
                  <a:lnTo>
                    <a:pt x="186" y="887"/>
                  </a:lnTo>
                  <a:lnTo>
                    <a:pt x="191" y="897"/>
                  </a:lnTo>
                  <a:lnTo>
                    <a:pt x="196" y="908"/>
                  </a:lnTo>
                  <a:lnTo>
                    <a:pt x="211" y="932"/>
                  </a:lnTo>
                  <a:lnTo>
                    <a:pt x="227" y="954"/>
                  </a:lnTo>
                  <a:lnTo>
                    <a:pt x="241" y="971"/>
                  </a:lnTo>
                  <a:lnTo>
                    <a:pt x="249" y="981"/>
                  </a:lnTo>
                  <a:lnTo>
                    <a:pt x="262" y="998"/>
                  </a:lnTo>
                  <a:lnTo>
                    <a:pt x="276" y="1015"/>
                  </a:lnTo>
                  <a:lnTo>
                    <a:pt x="283" y="1024"/>
                  </a:lnTo>
                  <a:lnTo>
                    <a:pt x="289" y="1034"/>
                  </a:lnTo>
                  <a:lnTo>
                    <a:pt x="294" y="1044"/>
                  </a:lnTo>
                  <a:lnTo>
                    <a:pt x="298" y="1054"/>
                  </a:lnTo>
                  <a:lnTo>
                    <a:pt x="301" y="1064"/>
                  </a:lnTo>
                  <a:lnTo>
                    <a:pt x="303" y="1077"/>
                  </a:lnTo>
                  <a:lnTo>
                    <a:pt x="303" y="1088"/>
                  </a:lnTo>
                  <a:lnTo>
                    <a:pt x="305" y="1100"/>
                  </a:lnTo>
                  <a:lnTo>
                    <a:pt x="303" y="1124"/>
                  </a:lnTo>
                  <a:lnTo>
                    <a:pt x="305" y="1146"/>
                  </a:lnTo>
                  <a:lnTo>
                    <a:pt x="330" y="1149"/>
                  </a:lnTo>
                  <a:lnTo>
                    <a:pt x="357" y="1149"/>
                  </a:lnTo>
                  <a:lnTo>
                    <a:pt x="363" y="1147"/>
                  </a:lnTo>
                  <a:lnTo>
                    <a:pt x="368" y="1146"/>
                  </a:lnTo>
                  <a:lnTo>
                    <a:pt x="374" y="1144"/>
                  </a:lnTo>
                  <a:lnTo>
                    <a:pt x="380" y="1141"/>
                  </a:lnTo>
                  <a:lnTo>
                    <a:pt x="383" y="1137"/>
                  </a:lnTo>
                  <a:lnTo>
                    <a:pt x="388" y="1133"/>
                  </a:lnTo>
                  <a:lnTo>
                    <a:pt x="390" y="1126"/>
                  </a:lnTo>
                  <a:lnTo>
                    <a:pt x="392" y="1119"/>
                  </a:lnTo>
                  <a:lnTo>
                    <a:pt x="394" y="1108"/>
                  </a:lnTo>
                  <a:lnTo>
                    <a:pt x="398" y="1100"/>
                  </a:lnTo>
                  <a:lnTo>
                    <a:pt x="399" y="1096"/>
                  </a:lnTo>
                  <a:lnTo>
                    <a:pt x="401" y="1094"/>
                  </a:lnTo>
                  <a:lnTo>
                    <a:pt x="404" y="1092"/>
                  </a:lnTo>
                  <a:lnTo>
                    <a:pt x="406" y="1091"/>
                  </a:lnTo>
                  <a:lnTo>
                    <a:pt x="408" y="1091"/>
                  </a:lnTo>
                  <a:lnTo>
                    <a:pt x="410" y="1091"/>
                  </a:lnTo>
                  <a:lnTo>
                    <a:pt x="414" y="1093"/>
                  </a:lnTo>
                  <a:lnTo>
                    <a:pt x="416" y="1095"/>
                  </a:lnTo>
                  <a:lnTo>
                    <a:pt x="424" y="1102"/>
                  </a:lnTo>
                  <a:lnTo>
                    <a:pt x="432" y="1112"/>
                  </a:lnTo>
                  <a:lnTo>
                    <a:pt x="443" y="1130"/>
                  </a:lnTo>
                  <a:lnTo>
                    <a:pt x="455" y="1153"/>
                  </a:lnTo>
                  <a:lnTo>
                    <a:pt x="461" y="1163"/>
                  </a:lnTo>
                  <a:lnTo>
                    <a:pt x="469" y="1173"/>
                  </a:lnTo>
                  <a:lnTo>
                    <a:pt x="472" y="1176"/>
                  </a:lnTo>
                  <a:lnTo>
                    <a:pt x="476" y="1179"/>
                  </a:lnTo>
                  <a:lnTo>
                    <a:pt x="481" y="1182"/>
                  </a:lnTo>
                  <a:lnTo>
                    <a:pt x="486" y="1183"/>
                  </a:lnTo>
                  <a:lnTo>
                    <a:pt x="504" y="1183"/>
                  </a:lnTo>
                  <a:lnTo>
                    <a:pt x="519" y="1183"/>
                  </a:lnTo>
                  <a:lnTo>
                    <a:pt x="522" y="1184"/>
                  </a:lnTo>
                  <a:lnTo>
                    <a:pt x="525" y="1185"/>
                  </a:lnTo>
                  <a:lnTo>
                    <a:pt x="528" y="1187"/>
                  </a:lnTo>
                  <a:lnTo>
                    <a:pt x="529" y="1190"/>
                  </a:lnTo>
                  <a:lnTo>
                    <a:pt x="531" y="1193"/>
                  </a:lnTo>
                  <a:lnTo>
                    <a:pt x="532" y="1198"/>
                  </a:lnTo>
                  <a:lnTo>
                    <a:pt x="533" y="1203"/>
                  </a:lnTo>
                  <a:lnTo>
                    <a:pt x="533" y="1210"/>
                  </a:lnTo>
                  <a:lnTo>
                    <a:pt x="539" y="1210"/>
                  </a:lnTo>
                  <a:lnTo>
                    <a:pt x="545" y="1210"/>
                  </a:lnTo>
                  <a:lnTo>
                    <a:pt x="546" y="1228"/>
                  </a:lnTo>
                  <a:lnTo>
                    <a:pt x="549" y="1248"/>
                  </a:lnTo>
                  <a:lnTo>
                    <a:pt x="550" y="1258"/>
                  </a:lnTo>
                  <a:lnTo>
                    <a:pt x="550" y="1268"/>
                  </a:lnTo>
                  <a:lnTo>
                    <a:pt x="550" y="1276"/>
                  </a:lnTo>
                  <a:lnTo>
                    <a:pt x="548" y="1284"/>
                  </a:lnTo>
                  <a:lnTo>
                    <a:pt x="541" y="1298"/>
                  </a:lnTo>
                  <a:lnTo>
                    <a:pt x="537" y="1311"/>
                  </a:lnTo>
                  <a:lnTo>
                    <a:pt x="537" y="1318"/>
                  </a:lnTo>
                  <a:lnTo>
                    <a:pt x="537" y="1325"/>
                  </a:lnTo>
                  <a:lnTo>
                    <a:pt x="539" y="1332"/>
                  </a:lnTo>
                  <a:lnTo>
                    <a:pt x="544" y="1339"/>
                  </a:lnTo>
                  <a:lnTo>
                    <a:pt x="550" y="1348"/>
                  </a:lnTo>
                  <a:lnTo>
                    <a:pt x="557" y="1355"/>
                  </a:lnTo>
                  <a:lnTo>
                    <a:pt x="565" y="1360"/>
                  </a:lnTo>
                  <a:lnTo>
                    <a:pt x="572" y="1365"/>
                  </a:lnTo>
                  <a:lnTo>
                    <a:pt x="589" y="1373"/>
                  </a:lnTo>
                  <a:lnTo>
                    <a:pt x="605" y="1379"/>
                  </a:lnTo>
                  <a:lnTo>
                    <a:pt x="622" y="1384"/>
                  </a:lnTo>
                  <a:lnTo>
                    <a:pt x="639" y="1389"/>
                  </a:lnTo>
                  <a:lnTo>
                    <a:pt x="647" y="1392"/>
                  </a:lnTo>
                  <a:lnTo>
                    <a:pt x="656" y="1396"/>
                  </a:lnTo>
                  <a:lnTo>
                    <a:pt x="664" y="1400"/>
                  </a:lnTo>
                  <a:lnTo>
                    <a:pt x="671" y="1405"/>
                  </a:lnTo>
                  <a:lnTo>
                    <a:pt x="677" y="1411"/>
                  </a:lnTo>
                  <a:lnTo>
                    <a:pt x="683" y="1416"/>
                  </a:lnTo>
                  <a:lnTo>
                    <a:pt x="699" y="1425"/>
                  </a:lnTo>
                  <a:lnTo>
                    <a:pt x="708" y="1430"/>
                  </a:lnTo>
                  <a:lnTo>
                    <a:pt x="708" y="1437"/>
                  </a:lnTo>
                  <a:lnTo>
                    <a:pt x="707" y="1448"/>
                  </a:lnTo>
                  <a:lnTo>
                    <a:pt x="713" y="1461"/>
                  </a:lnTo>
                  <a:lnTo>
                    <a:pt x="721" y="1472"/>
                  </a:lnTo>
                  <a:lnTo>
                    <a:pt x="729" y="1483"/>
                  </a:lnTo>
                  <a:lnTo>
                    <a:pt x="738" y="1493"/>
                  </a:lnTo>
                  <a:lnTo>
                    <a:pt x="754" y="1510"/>
                  </a:lnTo>
                  <a:lnTo>
                    <a:pt x="771" y="1527"/>
                  </a:lnTo>
                  <a:lnTo>
                    <a:pt x="788" y="1544"/>
                  </a:lnTo>
                  <a:lnTo>
                    <a:pt x="806" y="1560"/>
                  </a:lnTo>
                  <a:lnTo>
                    <a:pt x="823" y="1571"/>
                  </a:lnTo>
                  <a:lnTo>
                    <a:pt x="841" y="1584"/>
                  </a:lnTo>
                  <a:lnTo>
                    <a:pt x="850" y="1590"/>
                  </a:lnTo>
                  <a:lnTo>
                    <a:pt x="857" y="1597"/>
                  </a:lnTo>
                  <a:lnTo>
                    <a:pt x="860" y="1601"/>
                  </a:lnTo>
                  <a:lnTo>
                    <a:pt x="863" y="1605"/>
                  </a:lnTo>
                  <a:lnTo>
                    <a:pt x="864" y="1610"/>
                  </a:lnTo>
                  <a:lnTo>
                    <a:pt x="865" y="1614"/>
                  </a:lnTo>
                  <a:lnTo>
                    <a:pt x="867" y="1639"/>
                  </a:lnTo>
                  <a:lnTo>
                    <a:pt x="867" y="1664"/>
                  </a:lnTo>
                  <a:lnTo>
                    <a:pt x="866" y="1690"/>
                  </a:lnTo>
                  <a:lnTo>
                    <a:pt x="867" y="1713"/>
                  </a:lnTo>
                  <a:lnTo>
                    <a:pt x="881" y="1715"/>
                  </a:lnTo>
                  <a:lnTo>
                    <a:pt x="894" y="1716"/>
                  </a:lnTo>
                  <a:lnTo>
                    <a:pt x="907" y="1719"/>
                  </a:lnTo>
                  <a:lnTo>
                    <a:pt x="919" y="1723"/>
                  </a:lnTo>
                  <a:lnTo>
                    <a:pt x="931" y="1728"/>
                  </a:lnTo>
                  <a:lnTo>
                    <a:pt x="941" y="1735"/>
                  </a:lnTo>
                  <a:lnTo>
                    <a:pt x="951" y="1744"/>
                  </a:lnTo>
                  <a:lnTo>
                    <a:pt x="960" y="1754"/>
                  </a:lnTo>
                  <a:lnTo>
                    <a:pt x="965" y="1758"/>
                  </a:lnTo>
                  <a:lnTo>
                    <a:pt x="968" y="1761"/>
                  </a:lnTo>
                  <a:lnTo>
                    <a:pt x="973" y="1765"/>
                  </a:lnTo>
                  <a:lnTo>
                    <a:pt x="978" y="1768"/>
                  </a:lnTo>
                  <a:lnTo>
                    <a:pt x="988" y="1770"/>
                  </a:lnTo>
                  <a:lnTo>
                    <a:pt x="999" y="1773"/>
                  </a:lnTo>
                  <a:lnTo>
                    <a:pt x="1022" y="1773"/>
                  </a:lnTo>
                  <a:lnTo>
                    <a:pt x="1044" y="1773"/>
                  </a:lnTo>
                  <a:lnTo>
                    <a:pt x="1045" y="1786"/>
                  </a:lnTo>
                  <a:lnTo>
                    <a:pt x="1047" y="1797"/>
                  </a:lnTo>
                  <a:lnTo>
                    <a:pt x="1048" y="1800"/>
                  </a:lnTo>
                  <a:lnTo>
                    <a:pt x="1050" y="1802"/>
                  </a:lnTo>
                  <a:lnTo>
                    <a:pt x="1053" y="1805"/>
                  </a:lnTo>
                  <a:lnTo>
                    <a:pt x="1055" y="1806"/>
                  </a:lnTo>
                  <a:lnTo>
                    <a:pt x="1060" y="1806"/>
                  </a:lnTo>
                  <a:lnTo>
                    <a:pt x="1065" y="1805"/>
                  </a:lnTo>
                  <a:lnTo>
                    <a:pt x="1071" y="1801"/>
                  </a:lnTo>
                  <a:lnTo>
                    <a:pt x="1078" y="1795"/>
                  </a:lnTo>
                  <a:lnTo>
                    <a:pt x="1078" y="1793"/>
                  </a:lnTo>
                  <a:lnTo>
                    <a:pt x="1078" y="1790"/>
                  </a:lnTo>
                  <a:lnTo>
                    <a:pt x="1078" y="1793"/>
                  </a:lnTo>
                  <a:lnTo>
                    <a:pt x="1078" y="1795"/>
                  </a:lnTo>
                  <a:lnTo>
                    <a:pt x="1094" y="1783"/>
                  </a:lnTo>
                  <a:lnTo>
                    <a:pt x="1111" y="1773"/>
                  </a:lnTo>
                  <a:lnTo>
                    <a:pt x="1094" y="1783"/>
                  </a:lnTo>
                  <a:lnTo>
                    <a:pt x="1078" y="1795"/>
                  </a:lnTo>
                  <a:lnTo>
                    <a:pt x="1078" y="1799"/>
                  </a:lnTo>
                  <a:lnTo>
                    <a:pt x="1079" y="1802"/>
                  </a:lnTo>
                  <a:lnTo>
                    <a:pt x="1104" y="1787"/>
                  </a:lnTo>
                  <a:lnTo>
                    <a:pt x="1132" y="1770"/>
                  </a:lnTo>
                  <a:lnTo>
                    <a:pt x="1157" y="1754"/>
                  </a:lnTo>
                  <a:lnTo>
                    <a:pt x="1175" y="1744"/>
                  </a:lnTo>
                  <a:lnTo>
                    <a:pt x="1178" y="1741"/>
                  </a:lnTo>
                  <a:lnTo>
                    <a:pt x="1180" y="1738"/>
                  </a:lnTo>
                  <a:lnTo>
                    <a:pt x="1182" y="1735"/>
                  </a:lnTo>
                  <a:lnTo>
                    <a:pt x="1185" y="1731"/>
                  </a:lnTo>
                  <a:lnTo>
                    <a:pt x="1185" y="1727"/>
                  </a:lnTo>
                  <a:lnTo>
                    <a:pt x="1186" y="1724"/>
                  </a:lnTo>
                  <a:lnTo>
                    <a:pt x="1185" y="1719"/>
                  </a:lnTo>
                  <a:lnTo>
                    <a:pt x="1185" y="1716"/>
                  </a:lnTo>
                  <a:lnTo>
                    <a:pt x="1182" y="1712"/>
                  </a:lnTo>
                  <a:lnTo>
                    <a:pt x="1180" y="1709"/>
                  </a:lnTo>
                  <a:lnTo>
                    <a:pt x="1178" y="1707"/>
                  </a:lnTo>
                  <a:lnTo>
                    <a:pt x="1176" y="1704"/>
                  </a:lnTo>
                  <a:lnTo>
                    <a:pt x="1172" y="1702"/>
                  </a:lnTo>
                  <a:lnTo>
                    <a:pt x="1168" y="1701"/>
                  </a:lnTo>
                  <a:lnTo>
                    <a:pt x="1163" y="1700"/>
                  </a:lnTo>
                  <a:lnTo>
                    <a:pt x="1159" y="1700"/>
                  </a:lnTo>
                  <a:lnTo>
                    <a:pt x="1163" y="1675"/>
                  </a:lnTo>
                  <a:lnTo>
                    <a:pt x="1169" y="1644"/>
                  </a:lnTo>
                  <a:lnTo>
                    <a:pt x="1169" y="1636"/>
                  </a:lnTo>
                  <a:lnTo>
                    <a:pt x="1170" y="1629"/>
                  </a:lnTo>
                  <a:lnTo>
                    <a:pt x="1169" y="1622"/>
                  </a:lnTo>
                  <a:lnTo>
                    <a:pt x="1168" y="1617"/>
                  </a:lnTo>
                  <a:lnTo>
                    <a:pt x="1164" y="1612"/>
                  </a:lnTo>
                  <a:lnTo>
                    <a:pt x="1161" y="1609"/>
                  </a:lnTo>
                  <a:lnTo>
                    <a:pt x="1156" y="1606"/>
                  </a:lnTo>
                  <a:lnTo>
                    <a:pt x="1149" y="1605"/>
                  </a:lnTo>
                  <a:lnTo>
                    <a:pt x="1151" y="1595"/>
                  </a:lnTo>
                  <a:lnTo>
                    <a:pt x="1153" y="1580"/>
                  </a:lnTo>
                  <a:lnTo>
                    <a:pt x="1157" y="1562"/>
                  </a:lnTo>
                  <a:lnTo>
                    <a:pt x="1164" y="1545"/>
                  </a:lnTo>
                  <a:lnTo>
                    <a:pt x="1168" y="1536"/>
                  </a:lnTo>
                  <a:lnTo>
                    <a:pt x="1171" y="1528"/>
                  </a:lnTo>
                  <a:lnTo>
                    <a:pt x="1176" y="1521"/>
                  </a:lnTo>
                  <a:lnTo>
                    <a:pt x="1180" y="1514"/>
                  </a:lnTo>
                  <a:lnTo>
                    <a:pt x="1185" y="1510"/>
                  </a:lnTo>
                  <a:lnTo>
                    <a:pt x="1190" y="1505"/>
                  </a:lnTo>
                  <a:lnTo>
                    <a:pt x="1195" y="1504"/>
                  </a:lnTo>
                  <a:lnTo>
                    <a:pt x="1201" y="1503"/>
                  </a:lnTo>
                  <a:lnTo>
                    <a:pt x="1200" y="1498"/>
                  </a:lnTo>
                  <a:lnTo>
                    <a:pt x="1201" y="1494"/>
                  </a:lnTo>
                  <a:lnTo>
                    <a:pt x="1197" y="1493"/>
                  </a:lnTo>
                  <a:lnTo>
                    <a:pt x="1194" y="1493"/>
                  </a:lnTo>
                  <a:lnTo>
                    <a:pt x="1189" y="1478"/>
                  </a:lnTo>
                  <a:lnTo>
                    <a:pt x="1185" y="1465"/>
                  </a:lnTo>
                  <a:lnTo>
                    <a:pt x="1184" y="1459"/>
                  </a:lnTo>
                  <a:lnTo>
                    <a:pt x="1182" y="1453"/>
                  </a:lnTo>
                  <a:lnTo>
                    <a:pt x="1181" y="1446"/>
                  </a:lnTo>
                  <a:lnTo>
                    <a:pt x="1182" y="1437"/>
                  </a:lnTo>
                  <a:lnTo>
                    <a:pt x="1198" y="1438"/>
                  </a:lnTo>
                  <a:lnTo>
                    <a:pt x="1217" y="1437"/>
                  </a:lnTo>
                  <a:lnTo>
                    <a:pt x="1221" y="1437"/>
                  </a:lnTo>
                  <a:lnTo>
                    <a:pt x="1225" y="1436"/>
                  </a:lnTo>
                  <a:lnTo>
                    <a:pt x="1228" y="1434"/>
                  </a:lnTo>
                  <a:lnTo>
                    <a:pt x="1230" y="1432"/>
                  </a:lnTo>
                  <a:lnTo>
                    <a:pt x="1233" y="1430"/>
                  </a:lnTo>
                  <a:lnTo>
                    <a:pt x="1234" y="1426"/>
                  </a:lnTo>
                  <a:lnTo>
                    <a:pt x="1234" y="1422"/>
                  </a:lnTo>
                  <a:lnTo>
                    <a:pt x="1234" y="1417"/>
                  </a:lnTo>
                  <a:lnTo>
                    <a:pt x="1225" y="1417"/>
                  </a:lnTo>
                  <a:lnTo>
                    <a:pt x="1216" y="1416"/>
                  </a:lnTo>
                  <a:lnTo>
                    <a:pt x="1216" y="1411"/>
                  </a:lnTo>
                  <a:lnTo>
                    <a:pt x="1217" y="1403"/>
                  </a:lnTo>
                  <a:lnTo>
                    <a:pt x="1219" y="1395"/>
                  </a:lnTo>
                  <a:lnTo>
                    <a:pt x="1223" y="1387"/>
                  </a:lnTo>
                  <a:lnTo>
                    <a:pt x="1227" y="1379"/>
                  </a:lnTo>
                  <a:lnTo>
                    <a:pt x="1233" y="1370"/>
                  </a:lnTo>
                  <a:lnTo>
                    <a:pt x="1238" y="1362"/>
                  </a:lnTo>
                  <a:lnTo>
                    <a:pt x="1245" y="1354"/>
                  </a:lnTo>
                  <a:lnTo>
                    <a:pt x="1252" y="1346"/>
                  </a:lnTo>
                  <a:lnTo>
                    <a:pt x="1260" y="1339"/>
                  </a:lnTo>
                  <a:lnTo>
                    <a:pt x="1268" y="1333"/>
                  </a:lnTo>
                  <a:lnTo>
                    <a:pt x="1276" y="1329"/>
                  </a:lnTo>
                  <a:lnTo>
                    <a:pt x="1283" y="1325"/>
                  </a:lnTo>
                  <a:lnTo>
                    <a:pt x="1291" y="1323"/>
                  </a:lnTo>
                  <a:lnTo>
                    <a:pt x="1299" y="1322"/>
                  </a:lnTo>
                  <a:lnTo>
                    <a:pt x="1305" y="1323"/>
                  </a:lnTo>
                  <a:lnTo>
                    <a:pt x="1311" y="1325"/>
                  </a:lnTo>
                  <a:lnTo>
                    <a:pt x="1317" y="1330"/>
                  </a:lnTo>
                  <a:lnTo>
                    <a:pt x="1321" y="1334"/>
                  </a:lnTo>
                  <a:lnTo>
                    <a:pt x="1327" y="1339"/>
                  </a:lnTo>
                  <a:lnTo>
                    <a:pt x="1333" y="1343"/>
                  </a:lnTo>
                  <a:lnTo>
                    <a:pt x="1338" y="1347"/>
                  </a:lnTo>
                  <a:lnTo>
                    <a:pt x="1344" y="1349"/>
                  </a:lnTo>
                  <a:lnTo>
                    <a:pt x="1351" y="1348"/>
                  </a:lnTo>
                  <a:lnTo>
                    <a:pt x="1353" y="1348"/>
                  </a:lnTo>
                  <a:lnTo>
                    <a:pt x="1357" y="1346"/>
                  </a:lnTo>
                  <a:lnTo>
                    <a:pt x="1359" y="1343"/>
                  </a:lnTo>
                  <a:lnTo>
                    <a:pt x="1361" y="1340"/>
                  </a:lnTo>
                  <a:lnTo>
                    <a:pt x="1365" y="1333"/>
                  </a:lnTo>
                  <a:lnTo>
                    <a:pt x="1367" y="1326"/>
                  </a:lnTo>
                  <a:lnTo>
                    <a:pt x="1372" y="1309"/>
                  </a:lnTo>
                  <a:lnTo>
                    <a:pt x="1373" y="1297"/>
                  </a:lnTo>
                  <a:lnTo>
                    <a:pt x="1379" y="1292"/>
                  </a:lnTo>
                  <a:lnTo>
                    <a:pt x="1386" y="1290"/>
                  </a:lnTo>
                  <a:lnTo>
                    <a:pt x="1393" y="1288"/>
                  </a:lnTo>
                  <a:lnTo>
                    <a:pt x="1400" y="1286"/>
                  </a:lnTo>
                  <a:lnTo>
                    <a:pt x="1415" y="1284"/>
                  </a:lnTo>
                  <a:lnTo>
                    <a:pt x="1430" y="1284"/>
                  </a:lnTo>
                  <a:lnTo>
                    <a:pt x="1436" y="1283"/>
                  </a:lnTo>
                  <a:lnTo>
                    <a:pt x="1444" y="1283"/>
                  </a:lnTo>
                  <a:lnTo>
                    <a:pt x="1450" y="1281"/>
                  </a:lnTo>
                  <a:lnTo>
                    <a:pt x="1457" y="1278"/>
                  </a:lnTo>
                  <a:lnTo>
                    <a:pt x="1464" y="1275"/>
                  </a:lnTo>
                  <a:lnTo>
                    <a:pt x="1469" y="1270"/>
                  </a:lnTo>
                  <a:lnTo>
                    <a:pt x="1474" y="1265"/>
                  </a:lnTo>
                  <a:lnTo>
                    <a:pt x="1479" y="1258"/>
                  </a:lnTo>
                  <a:lnTo>
                    <a:pt x="1492" y="1258"/>
                  </a:lnTo>
                  <a:lnTo>
                    <a:pt x="1507" y="1258"/>
                  </a:lnTo>
                  <a:lnTo>
                    <a:pt x="1523" y="1259"/>
                  </a:lnTo>
                  <a:lnTo>
                    <a:pt x="1539" y="1261"/>
                  </a:lnTo>
                  <a:lnTo>
                    <a:pt x="1556" y="1265"/>
                  </a:lnTo>
                  <a:lnTo>
                    <a:pt x="1572" y="1267"/>
                  </a:lnTo>
                  <a:lnTo>
                    <a:pt x="1586" y="1270"/>
                  </a:lnTo>
                  <a:lnTo>
                    <a:pt x="1598" y="1275"/>
                  </a:lnTo>
                  <a:lnTo>
                    <a:pt x="1611" y="1278"/>
                  </a:lnTo>
                  <a:lnTo>
                    <a:pt x="1622" y="1281"/>
                  </a:lnTo>
                  <a:lnTo>
                    <a:pt x="1632" y="1283"/>
                  </a:lnTo>
                  <a:lnTo>
                    <a:pt x="1643" y="1284"/>
                  </a:lnTo>
                  <a:lnTo>
                    <a:pt x="1664" y="1285"/>
                  </a:lnTo>
                  <a:lnTo>
                    <a:pt x="1689" y="1285"/>
                  </a:lnTo>
                  <a:lnTo>
                    <a:pt x="1705" y="1285"/>
                  </a:lnTo>
                  <a:lnTo>
                    <a:pt x="1725" y="1288"/>
                  </a:lnTo>
                  <a:lnTo>
                    <a:pt x="1745" y="1291"/>
                  </a:lnTo>
                  <a:lnTo>
                    <a:pt x="1766" y="1298"/>
                  </a:lnTo>
                  <a:lnTo>
                    <a:pt x="1775" y="1301"/>
                  </a:lnTo>
                  <a:lnTo>
                    <a:pt x="1784" y="1306"/>
                  </a:lnTo>
                  <a:lnTo>
                    <a:pt x="1792" y="1311"/>
                  </a:lnTo>
                  <a:lnTo>
                    <a:pt x="1799" y="1317"/>
                  </a:lnTo>
                  <a:lnTo>
                    <a:pt x="1804" y="1325"/>
                  </a:lnTo>
                  <a:lnTo>
                    <a:pt x="1809" y="1332"/>
                  </a:lnTo>
                  <a:lnTo>
                    <a:pt x="1811" y="1341"/>
                  </a:lnTo>
                  <a:lnTo>
                    <a:pt x="1811" y="1351"/>
                  </a:lnTo>
                  <a:lnTo>
                    <a:pt x="1832" y="1352"/>
                  </a:lnTo>
                  <a:lnTo>
                    <a:pt x="1863" y="1351"/>
                  </a:lnTo>
                  <a:lnTo>
                    <a:pt x="1879" y="1350"/>
                  </a:lnTo>
                  <a:lnTo>
                    <a:pt x="1893" y="1348"/>
                  </a:lnTo>
                  <a:lnTo>
                    <a:pt x="1896" y="1346"/>
                  </a:lnTo>
                  <a:lnTo>
                    <a:pt x="1901" y="1343"/>
                  </a:lnTo>
                  <a:lnTo>
                    <a:pt x="1902" y="1341"/>
                  </a:lnTo>
                  <a:lnTo>
                    <a:pt x="1903" y="1339"/>
                  </a:lnTo>
                  <a:lnTo>
                    <a:pt x="1901" y="1331"/>
                  </a:lnTo>
                  <a:lnTo>
                    <a:pt x="1898" y="1324"/>
                  </a:lnTo>
                  <a:lnTo>
                    <a:pt x="1893" y="1317"/>
                  </a:lnTo>
                  <a:lnTo>
                    <a:pt x="1890" y="1310"/>
                  </a:lnTo>
                  <a:lnTo>
                    <a:pt x="1881" y="1298"/>
                  </a:lnTo>
                  <a:lnTo>
                    <a:pt x="1870" y="1285"/>
                  </a:lnTo>
                  <a:lnTo>
                    <a:pt x="1867" y="1281"/>
                  </a:lnTo>
                  <a:lnTo>
                    <a:pt x="1865" y="1274"/>
                  </a:lnTo>
                  <a:lnTo>
                    <a:pt x="1862" y="1265"/>
                  </a:lnTo>
                  <a:lnTo>
                    <a:pt x="1860" y="1253"/>
                  </a:lnTo>
                  <a:lnTo>
                    <a:pt x="1855" y="1227"/>
                  </a:lnTo>
                  <a:lnTo>
                    <a:pt x="1851" y="1196"/>
                  </a:lnTo>
                  <a:lnTo>
                    <a:pt x="1846" y="1195"/>
                  </a:lnTo>
                  <a:lnTo>
                    <a:pt x="1843" y="1193"/>
                  </a:lnTo>
                  <a:lnTo>
                    <a:pt x="1840" y="1190"/>
                  </a:lnTo>
                  <a:lnTo>
                    <a:pt x="1836" y="1185"/>
                  </a:lnTo>
                  <a:lnTo>
                    <a:pt x="1832" y="1178"/>
                  </a:lnTo>
                  <a:lnTo>
                    <a:pt x="1829" y="1169"/>
                  </a:lnTo>
                  <a:lnTo>
                    <a:pt x="1827" y="1160"/>
                  </a:lnTo>
                  <a:lnTo>
                    <a:pt x="1826" y="1150"/>
                  </a:lnTo>
                  <a:lnTo>
                    <a:pt x="1825" y="1129"/>
                  </a:lnTo>
                  <a:lnTo>
                    <a:pt x="1824" y="1112"/>
                  </a:lnTo>
                  <a:lnTo>
                    <a:pt x="1813" y="1118"/>
                  </a:lnTo>
                  <a:lnTo>
                    <a:pt x="1803" y="1122"/>
                  </a:lnTo>
                  <a:lnTo>
                    <a:pt x="1802" y="1122"/>
                  </a:lnTo>
                  <a:lnTo>
                    <a:pt x="1800" y="1121"/>
                  </a:lnTo>
                  <a:lnTo>
                    <a:pt x="1799" y="1119"/>
                  </a:lnTo>
                  <a:lnTo>
                    <a:pt x="1796" y="1114"/>
                  </a:lnTo>
                  <a:lnTo>
                    <a:pt x="1793" y="1104"/>
                  </a:lnTo>
                  <a:lnTo>
                    <a:pt x="1789" y="1091"/>
                  </a:lnTo>
                  <a:lnTo>
                    <a:pt x="1784" y="1064"/>
                  </a:lnTo>
                  <a:lnTo>
                    <a:pt x="1783" y="1047"/>
                  </a:lnTo>
                  <a:lnTo>
                    <a:pt x="1785" y="1040"/>
                  </a:lnTo>
                  <a:lnTo>
                    <a:pt x="1787" y="1035"/>
                  </a:lnTo>
                  <a:lnTo>
                    <a:pt x="1791" y="1030"/>
                  </a:lnTo>
                  <a:lnTo>
                    <a:pt x="1794" y="1026"/>
                  </a:lnTo>
                  <a:lnTo>
                    <a:pt x="1802" y="1017"/>
                  </a:lnTo>
                  <a:lnTo>
                    <a:pt x="1809" y="1006"/>
                  </a:lnTo>
                  <a:lnTo>
                    <a:pt x="1812" y="998"/>
                  </a:lnTo>
                  <a:lnTo>
                    <a:pt x="1813" y="988"/>
                  </a:lnTo>
                  <a:lnTo>
                    <a:pt x="1814" y="978"/>
                  </a:lnTo>
                  <a:lnTo>
                    <a:pt x="1814" y="966"/>
                  </a:lnTo>
                  <a:lnTo>
                    <a:pt x="1813" y="944"/>
                  </a:lnTo>
                  <a:lnTo>
                    <a:pt x="1812" y="923"/>
                  </a:lnTo>
                  <a:lnTo>
                    <a:pt x="1810" y="912"/>
                  </a:lnTo>
                  <a:lnTo>
                    <a:pt x="1808" y="902"/>
                  </a:lnTo>
                  <a:lnTo>
                    <a:pt x="1804" y="890"/>
                  </a:lnTo>
                  <a:lnTo>
                    <a:pt x="1801" y="880"/>
                  </a:lnTo>
                  <a:lnTo>
                    <a:pt x="1792" y="859"/>
                  </a:lnTo>
                  <a:lnTo>
                    <a:pt x="1780" y="840"/>
                  </a:lnTo>
                  <a:lnTo>
                    <a:pt x="1770" y="820"/>
                  </a:lnTo>
                  <a:lnTo>
                    <a:pt x="1760" y="800"/>
                  </a:lnTo>
                  <a:lnTo>
                    <a:pt x="1755" y="790"/>
                  </a:lnTo>
                  <a:lnTo>
                    <a:pt x="1752" y="780"/>
                  </a:lnTo>
                  <a:lnTo>
                    <a:pt x="1748" y="768"/>
                  </a:lnTo>
                  <a:lnTo>
                    <a:pt x="1746" y="757"/>
                  </a:lnTo>
                  <a:lnTo>
                    <a:pt x="1745" y="749"/>
                  </a:lnTo>
                  <a:lnTo>
                    <a:pt x="1745" y="739"/>
                  </a:lnTo>
                  <a:lnTo>
                    <a:pt x="1744" y="733"/>
                  </a:lnTo>
                  <a:lnTo>
                    <a:pt x="1744" y="728"/>
                  </a:lnTo>
                  <a:lnTo>
                    <a:pt x="1743" y="725"/>
                  </a:lnTo>
                  <a:lnTo>
                    <a:pt x="1740" y="720"/>
                  </a:lnTo>
                  <a:lnTo>
                    <a:pt x="1737" y="717"/>
                  </a:lnTo>
                  <a:lnTo>
                    <a:pt x="1734" y="714"/>
                  </a:lnTo>
                  <a:lnTo>
                    <a:pt x="1730" y="712"/>
                  </a:lnTo>
                  <a:lnTo>
                    <a:pt x="1727" y="712"/>
                  </a:lnTo>
                  <a:lnTo>
                    <a:pt x="1723" y="712"/>
                  </a:lnTo>
                  <a:lnTo>
                    <a:pt x="1720" y="711"/>
                  </a:lnTo>
                  <a:lnTo>
                    <a:pt x="1715" y="710"/>
                  </a:lnTo>
                  <a:lnTo>
                    <a:pt x="1711" y="707"/>
                  </a:lnTo>
                  <a:lnTo>
                    <a:pt x="1705" y="701"/>
                  </a:lnTo>
                  <a:lnTo>
                    <a:pt x="1701" y="695"/>
                  </a:lnTo>
                  <a:lnTo>
                    <a:pt x="1698" y="689"/>
                  </a:lnTo>
                  <a:lnTo>
                    <a:pt x="1697" y="681"/>
                  </a:lnTo>
                  <a:lnTo>
                    <a:pt x="1697" y="666"/>
                  </a:lnTo>
                  <a:lnTo>
                    <a:pt x="1698" y="650"/>
                  </a:lnTo>
                  <a:lnTo>
                    <a:pt x="1699" y="640"/>
                  </a:lnTo>
                  <a:lnTo>
                    <a:pt x="1699" y="629"/>
                  </a:lnTo>
                  <a:lnTo>
                    <a:pt x="1699" y="624"/>
                  </a:lnTo>
                  <a:lnTo>
                    <a:pt x="1699" y="619"/>
                  </a:lnTo>
                  <a:lnTo>
                    <a:pt x="1698" y="615"/>
                  </a:lnTo>
                  <a:lnTo>
                    <a:pt x="1695" y="610"/>
                  </a:lnTo>
                  <a:lnTo>
                    <a:pt x="1690" y="604"/>
                  </a:lnTo>
                  <a:lnTo>
                    <a:pt x="1685" y="601"/>
                  </a:lnTo>
                  <a:lnTo>
                    <a:pt x="1678" y="597"/>
                  </a:lnTo>
                  <a:lnTo>
                    <a:pt x="1671" y="595"/>
                  </a:lnTo>
                  <a:lnTo>
                    <a:pt x="1664" y="592"/>
                  </a:lnTo>
                  <a:lnTo>
                    <a:pt x="1658" y="587"/>
                  </a:lnTo>
                  <a:lnTo>
                    <a:pt x="1656" y="585"/>
                  </a:lnTo>
                  <a:lnTo>
                    <a:pt x="1654" y="583"/>
                  </a:lnTo>
                  <a:lnTo>
                    <a:pt x="1652" y="579"/>
                  </a:lnTo>
                  <a:lnTo>
                    <a:pt x="1650" y="575"/>
                  </a:lnTo>
                  <a:lnTo>
                    <a:pt x="1649" y="569"/>
                  </a:lnTo>
                  <a:lnTo>
                    <a:pt x="1650" y="563"/>
                  </a:lnTo>
                  <a:lnTo>
                    <a:pt x="1653" y="559"/>
                  </a:lnTo>
                  <a:lnTo>
                    <a:pt x="1657" y="554"/>
                  </a:lnTo>
                  <a:lnTo>
                    <a:pt x="1665" y="546"/>
                  </a:lnTo>
                  <a:lnTo>
                    <a:pt x="1672" y="537"/>
                  </a:lnTo>
                  <a:lnTo>
                    <a:pt x="1674" y="531"/>
                  </a:lnTo>
                  <a:lnTo>
                    <a:pt x="1677" y="525"/>
                  </a:lnTo>
                  <a:lnTo>
                    <a:pt x="1677" y="518"/>
                  </a:lnTo>
                  <a:lnTo>
                    <a:pt x="1677" y="511"/>
                  </a:lnTo>
                  <a:lnTo>
                    <a:pt x="1668" y="511"/>
                  </a:lnTo>
                  <a:lnTo>
                    <a:pt x="1658" y="511"/>
                  </a:lnTo>
                  <a:lnTo>
                    <a:pt x="1648" y="512"/>
                  </a:lnTo>
                  <a:lnTo>
                    <a:pt x="1639" y="512"/>
                  </a:ln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" name="Freeform 91"/>
            <p:cNvSpPr>
              <a:spLocks/>
            </p:cNvSpPr>
            <p:nvPr/>
          </p:nvSpPr>
          <p:spPr bwMode="auto">
            <a:xfrm>
              <a:off x="5897383" y="3343988"/>
              <a:ext cx="1002021" cy="840315"/>
            </a:xfrm>
            <a:custGeom>
              <a:avLst/>
              <a:gdLst>
                <a:gd name="T0" fmla="*/ 3429 w 3625"/>
                <a:gd name="T1" fmla="*/ 331 h 3038"/>
                <a:gd name="T2" fmla="*/ 3308 w 3625"/>
                <a:gd name="T3" fmla="*/ 354 h 3038"/>
                <a:gd name="T4" fmla="*/ 3148 w 3625"/>
                <a:gd name="T5" fmla="*/ 186 h 3038"/>
                <a:gd name="T6" fmla="*/ 3007 w 3625"/>
                <a:gd name="T7" fmla="*/ 128 h 3038"/>
                <a:gd name="T8" fmla="*/ 2803 w 3625"/>
                <a:gd name="T9" fmla="*/ 30 h 3038"/>
                <a:gd name="T10" fmla="*/ 2723 w 3625"/>
                <a:gd name="T11" fmla="*/ 160 h 3038"/>
                <a:gd name="T12" fmla="*/ 2668 w 3625"/>
                <a:gd name="T13" fmla="*/ 336 h 3038"/>
                <a:gd name="T14" fmla="*/ 2521 w 3625"/>
                <a:gd name="T15" fmla="*/ 266 h 3038"/>
                <a:gd name="T16" fmla="*/ 2246 w 3625"/>
                <a:gd name="T17" fmla="*/ 309 h 3038"/>
                <a:gd name="T18" fmla="*/ 2192 w 3625"/>
                <a:gd name="T19" fmla="*/ 104 h 3038"/>
                <a:gd name="T20" fmla="*/ 1869 w 3625"/>
                <a:gd name="T21" fmla="*/ 99 h 3038"/>
                <a:gd name="T22" fmla="*/ 1621 w 3625"/>
                <a:gd name="T23" fmla="*/ 63 h 3038"/>
                <a:gd name="T24" fmla="*/ 1513 w 3625"/>
                <a:gd name="T25" fmla="*/ 139 h 3038"/>
                <a:gd name="T26" fmla="*/ 1273 w 3625"/>
                <a:gd name="T27" fmla="*/ 341 h 3038"/>
                <a:gd name="T28" fmla="*/ 1234 w 3625"/>
                <a:gd name="T29" fmla="*/ 536 h 3038"/>
                <a:gd name="T30" fmla="*/ 1175 w 3625"/>
                <a:gd name="T31" fmla="*/ 725 h 3038"/>
                <a:gd name="T32" fmla="*/ 1090 w 3625"/>
                <a:gd name="T33" fmla="*/ 826 h 3038"/>
                <a:gd name="T34" fmla="*/ 902 w 3625"/>
                <a:gd name="T35" fmla="*/ 899 h 3038"/>
                <a:gd name="T36" fmla="*/ 638 w 3625"/>
                <a:gd name="T37" fmla="*/ 1111 h 3038"/>
                <a:gd name="T38" fmla="*/ 586 w 3625"/>
                <a:gd name="T39" fmla="*/ 1331 h 3038"/>
                <a:gd name="T40" fmla="*/ 616 w 3625"/>
                <a:gd name="T41" fmla="*/ 1619 h 3038"/>
                <a:gd name="T42" fmla="*/ 779 w 3625"/>
                <a:gd name="T43" fmla="*/ 1752 h 3038"/>
                <a:gd name="T44" fmla="*/ 606 w 3625"/>
                <a:gd name="T45" fmla="*/ 1722 h 3038"/>
                <a:gd name="T46" fmla="*/ 380 w 3625"/>
                <a:gd name="T47" fmla="*/ 1612 h 3038"/>
                <a:gd name="T48" fmla="*/ 326 w 3625"/>
                <a:gd name="T49" fmla="*/ 1737 h 3038"/>
                <a:gd name="T50" fmla="*/ 391 w 3625"/>
                <a:gd name="T51" fmla="*/ 1925 h 3038"/>
                <a:gd name="T52" fmla="*/ 484 w 3625"/>
                <a:gd name="T53" fmla="*/ 2166 h 3038"/>
                <a:gd name="T54" fmla="*/ 419 w 3625"/>
                <a:gd name="T55" fmla="*/ 2443 h 3038"/>
                <a:gd name="T56" fmla="*/ 298 w 3625"/>
                <a:gd name="T57" fmla="*/ 2574 h 3038"/>
                <a:gd name="T58" fmla="*/ 130 w 3625"/>
                <a:gd name="T59" fmla="*/ 2738 h 3038"/>
                <a:gd name="T60" fmla="*/ 58 w 3625"/>
                <a:gd name="T61" fmla="*/ 3028 h 3038"/>
                <a:gd name="T62" fmla="*/ 306 w 3625"/>
                <a:gd name="T63" fmla="*/ 2949 h 3038"/>
                <a:gd name="T64" fmla="*/ 522 w 3625"/>
                <a:gd name="T65" fmla="*/ 2922 h 3038"/>
                <a:gd name="T66" fmla="*/ 613 w 3625"/>
                <a:gd name="T67" fmla="*/ 2841 h 3038"/>
                <a:gd name="T68" fmla="*/ 615 w 3625"/>
                <a:gd name="T69" fmla="*/ 2726 h 3038"/>
                <a:gd name="T70" fmla="*/ 738 w 3625"/>
                <a:gd name="T71" fmla="*/ 2651 h 3038"/>
                <a:gd name="T72" fmla="*/ 788 w 3625"/>
                <a:gd name="T73" fmla="*/ 2746 h 3038"/>
                <a:gd name="T74" fmla="*/ 952 w 3625"/>
                <a:gd name="T75" fmla="*/ 2702 h 3038"/>
                <a:gd name="T76" fmla="*/ 1030 w 3625"/>
                <a:gd name="T77" fmla="*/ 2611 h 3038"/>
                <a:gd name="T78" fmla="*/ 997 w 3625"/>
                <a:gd name="T79" fmla="*/ 2523 h 3038"/>
                <a:gd name="T80" fmla="*/ 1081 w 3625"/>
                <a:gd name="T81" fmla="*/ 2430 h 3038"/>
                <a:gd name="T82" fmla="*/ 1177 w 3625"/>
                <a:gd name="T83" fmla="*/ 2318 h 3038"/>
                <a:gd name="T84" fmla="*/ 1283 w 3625"/>
                <a:gd name="T85" fmla="*/ 2245 h 3038"/>
                <a:gd name="T86" fmla="*/ 1390 w 3625"/>
                <a:gd name="T87" fmla="*/ 2257 h 3038"/>
                <a:gd name="T88" fmla="*/ 1505 w 3625"/>
                <a:gd name="T89" fmla="*/ 2376 h 3038"/>
                <a:gd name="T90" fmla="*/ 1777 w 3625"/>
                <a:gd name="T91" fmla="*/ 2392 h 3038"/>
                <a:gd name="T92" fmla="*/ 1859 w 3625"/>
                <a:gd name="T93" fmla="*/ 2277 h 3038"/>
                <a:gd name="T94" fmla="*/ 1949 w 3625"/>
                <a:gd name="T95" fmla="*/ 2191 h 3038"/>
                <a:gd name="T96" fmla="*/ 2119 w 3625"/>
                <a:gd name="T97" fmla="*/ 2119 h 3038"/>
                <a:gd name="T98" fmla="*/ 2330 w 3625"/>
                <a:gd name="T99" fmla="*/ 1883 h 3038"/>
                <a:gd name="T100" fmla="*/ 2302 w 3625"/>
                <a:gd name="T101" fmla="*/ 1834 h 3038"/>
                <a:gd name="T102" fmla="*/ 2291 w 3625"/>
                <a:gd name="T103" fmla="*/ 1760 h 3038"/>
                <a:gd name="T104" fmla="*/ 2503 w 3625"/>
                <a:gd name="T105" fmla="*/ 1712 h 3038"/>
                <a:gd name="T106" fmla="*/ 2446 w 3625"/>
                <a:gd name="T107" fmla="*/ 1800 h 3038"/>
                <a:gd name="T108" fmla="*/ 2970 w 3625"/>
                <a:gd name="T109" fmla="*/ 1587 h 3038"/>
                <a:gd name="T110" fmla="*/ 3185 w 3625"/>
                <a:gd name="T111" fmla="*/ 1389 h 3038"/>
                <a:gd name="T112" fmla="*/ 3280 w 3625"/>
                <a:gd name="T113" fmla="*/ 1195 h 3038"/>
                <a:gd name="T114" fmla="*/ 3296 w 3625"/>
                <a:gd name="T115" fmla="*/ 1110 h 3038"/>
                <a:gd name="T116" fmla="*/ 3337 w 3625"/>
                <a:gd name="T117" fmla="*/ 1044 h 3038"/>
                <a:gd name="T118" fmla="*/ 3281 w 3625"/>
                <a:gd name="T119" fmla="*/ 722 h 3038"/>
                <a:gd name="T120" fmla="*/ 3602 w 3625"/>
                <a:gd name="T121" fmla="*/ 579 h 3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25" h="3038">
                  <a:moveTo>
                    <a:pt x="3555" y="453"/>
                  </a:moveTo>
                  <a:lnTo>
                    <a:pt x="3549" y="448"/>
                  </a:lnTo>
                  <a:lnTo>
                    <a:pt x="3543" y="445"/>
                  </a:lnTo>
                  <a:lnTo>
                    <a:pt x="3536" y="443"/>
                  </a:lnTo>
                  <a:lnTo>
                    <a:pt x="3529" y="440"/>
                  </a:lnTo>
                  <a:lnTo>
                    <a:pt x="3517" y="436"/>
                  </a:lnTo>
                  <a:lnTo>
                    <a:pt x="3503" y="431"/>
                  </a:lnTo>
                  <a:lnTo>
                    <a:pt x="3496" y="429"/>
                  </a:lnTo>
                  <a:lnTo>
                    <a:pt x="3491" y="427"/>
                  </a:lnTo>
                  <a:lnTo>
                    <a:pt x="3485" y="423"/>
                  </a:lnTo>
                  <a:lnTo>
                    <a:pt x="3479" y="420"/>
                  </a:lnTo>
                  <a:lnTo>
                    <a:pt x="3475" y="415"/>
                  </a:lnTo>
                  <a:lnTo>
                    <a:pt x="3471" y="410"/>
                  </a:lnTo>
                  <a:lnTo>
                    <a:pt x="3468" y="403"/>
                  </a:lnTo>
                  <a:lnTo>
                    <a:pt x="3465" y="395"/>
                  </a:lnTo>
                  <a:lnTo>
                    <a:pt x="3463" y="385"/>
                  </a:lnTo>
                  <a:lnTo>
                    <a:pt x="3460" y="373"/>
                  </a:lnTo>
                  <a:lnTo>
                    <a:pt x="3456" y="362"/>
                  </a:lnTo>
                  <a:lnTo>
                    <a:pt x="3453" y="352"/>
                  </a:lnTo>
                  <a:lnTo>
                    <a:pt x="3450" y="347"/>
                  </a:lnTo>
                  <a:lnTo>
                    <a:pt x="3447" y="342"/>
                  </a:lnTo>
                  <a:lnTo>
                    <a:pt x="3443" y="339"/>
                  </a:lnTo>
                  <a:lnTo>
                    <a:pt x="3439" y="336"/>
                  </a:lnTo>
                  <a:lnTo>
                    <a:pt x="3435" y="333"/>
                  </a:lnTo>
                  <a:lnTo>
                    <a:pt x="3429" y="331"/>
                  </a:lnTo>
                  <a:lnTo>
                    <a:pt x="3422" y="330"/>
                  </a:lnTo>
                  <a:lnTo>
                    <a:pt x="3415" y="331"/>
                  </a:lnTo>
                  <a:lnTo>
                    <a:pt x="3411" y="344"/>
                  </a:lnTo>
                  <a:lnTo>
                    <a:pt x="3406" y="354"/>
                  </a:lnTo>
                  <a:lnTo>
                    <a:pt x="3403" y="361"/>
                  </a:lnTo>
                  <a:lnTo>
                    <a:pt x="3398" y="366"/>
                  </a:lnTo>
                  <a:lnTo>
                    <a:pt x="3394" y="370"/>
                  </a:lnTo>
                  <a:lnTo>
                    <a:pt x="3387" y="372"/>
                  </a:lnTo>
                  <a:lnTo>
                    <a:pt x="3378" y="374"/>
                  </a:lnTo>
                  <a:lnTo>
                    <a:pt x="3366" y="378"/>
                  </a:lnTo>
                  <a:lnTo>
                    <a:pt x="3366" y="385"/>
                  </a:lnTo>
                  <a:lnTo>
                    <a:pt x="3365" y="390"/>
                  </a:lnTo>
                  <a:lnTo>
                    <a:pt x="3363" y="394"/>
                  </a:lnTo>
                  <a:lnTo>
                    <a:pt x="3361" y="397"/>
                  </a:lnTo>
                  <a:lnTo>
                    <a:pt x="3357" y="398"/>
                  </a:lnTo>
                  <a:lnTo>
                    <a:pt x="3354" y="399"/>
                  </a:lnTo>
                  <a:lnTo>
                    <a:pt x="3350" y="399"/>
                  </a:lnTo>
                  <a:lnTo>
                    <a:pt x="3346" y="398"/>
                  </a:lnTo>
                  <a:lnTo>
                    <a:pt x="3338" y="395"/>
                  </a:lnTo>
                  <a:lnTo>
                    <a:pt x="3330" y="388"/>
                  </a:lnTo>
                  <a:lnTo>
                    <a:pt x="3322" y="382"/>
                  </a:lnTo>
                  <a:lnTo>
                    <a:pt x="3316" y="374"/>
                  </a:lnTo>
                  <a:lnTo>
                    <a:pt x="3313" y="368"/>
                  </a:lnTo>
                  <a:lnTo>
                    <a:pt x="3311" y="361"/>
                  </a:lnTo>
                  <a:lnTo>
                    <a:pt x="3308" y="354"/>
                  </a:lnTo>
                  <a:lnTo>
                    <a:pt x="3308" y="347"/>
                  </a:lnTo>
                  <a:lnTo>
                    <a:pt x="3308" y="333"/>
                  </a:lnTo>
                  <a:lnTo>
                    <a:pt x="3311" y="319"/>
                  </a:lnTo>
                  <a:lnTo>
                    <a:pt x="3311" y="304"/>
                  </a:lnTo>
                  <a:lnTo>
                    <a:pt x="3311" y="290"/>
                  </a:lnTo>
                  <a:lnTo>
                    <a:pt x="3308" y="283"/>
                  </a:lnTo>
                  <a:lnTo>
                    <a:pt x="3305" y="276"/>
                  </a:lnTo>
                  <a:lnTo>
                    <a:pt x="3301" y="271"/>
                  </a:lnTo>
                  <a:lnTo>
                    <a:pt x="3296" y="264"/>
                  </a:lnTo>
                  <a:lnTo>
                    <a:pt x="3287" y="257"/>
                  </a:lnTo>
                  <a:lnTo>
                    <a:pt x="3278" y="253"/>
                  </a:lnTo>
                  <a:lnTo>
                    <a:pt x="3270" y="248"/>
                  </a:lnTo>
                  <a:lnTo>
                    <a:pt x="3259" y="246"/>
                  </a:lnTo>
                  <a:lnTo>
                    <a:pt x="3241" y="243"/>
                  </a:lnTo>
                  <a:lnTo>
                    <a:pt x="3223" y="241"/>
                  </a:lnTo>
                  <a:lnTo>
                    <a:pt x="3215" y="240"/>
                  </a:lnTo>
                  <a:lnTo>
                    <a:pt x="3206" y="238"/>
                  </a:lnTo>
                  <a:lnTo>
                    <a:pt x="3198" y="234"/>
                  </a:lnTo>
                  <a:lnTo>
                    <a:pt x="3191" y="230"/>
                  </a:lnTo>
                  <a:lnTo>
                    <a:pt x="3184" y="223"/>
                  </a:lnTo>
                  <a:lnTo>
                    <a:pt x="3178" y="215"/>
                  </a:lnTo>
                  <a:lnTo>
                    <a:pt x="3174" y="205"/>
                  </a:lnTo>
                  <a:lnTo>
                    <a:pt x="3169" y="192"/>
                  </a:lnTo>
                  <a:lnTo>
                    <a:pt x="3159" y="190"/>
                  </a:lnTo>
                  <a:lnTo>
                    <a:pt x="3148" y="186"/>
                  </a:lnTo>
                  <a:lnTo>
                    <a:pt x="3138" y="185"/>
                  </a:lnTo>
                  <a:lnTo>
                    <a:pt x="3126" y="185"/>
                  </a:lnTo>
                  <a:lnTo>
                    <a:pt x="3126" y="179"/>
                  </a:lnTo>
                  <a:lnTo>
                    <a:pt x="3126" y="173"/>
                  </a:lnTo>
                  <a:lnTo>
                    <a:pt x="3126" y="167"/>
                  </a:lnTo>
                  <a:lnTo>
                    <a:pt x="3124" y="161"/>
                  </a:lnTo>
                  <a:lnTo>
                    <a:pt x="3119" y="150"/>
                  </a:lnTo>
                  <a:lnTo>
                    <a:pt x="3114" y="139"/>
                  </a:lnTo>
                  <a:lnTo>
                    <a:pt x="3104" y="130"/>
                  </a:lnTo>
                  <a:lnTo>
                    <a:pt x="3095" y="120"/>
                  </a:lnTo>
                  <a:lnTo>
                    <a:pt x="3085" y="112"/>
                  </a:lnTo>
                  <a:lnTo>
                    <a:pt x="3074" y="107"/>
                  </a:lnTo>
                  <a:lnTo>
                    <a:pt x="3062" y="102"/>
                  </a:lnTo>
                  <a:lnTo>
                    <a:pt x="3051" y="100"/>
                  </a:lnTo>
                  <a:lnTo>
                    <a:pt x="3045" y="100"/>
                  </a:lnTo>
                  <a:lnTo>
                    <a:pt x="3041" y="100"/>
                  </a:lnTo>
                  <a:lnTo>
                    <a:pt x="3035" y="100"/>
                  </a:lnTo>
                  <a:lnTo>
                    <a:pt x="3030" y="101"/>
                  </a:lnTo>
                  <a:lnTo>
                    <a:pt x="3026" y="103"/>
                  </a:lnTo>
                  <a:lnTo>
                    <a:pt x="3021" y="106"/>
                  </a:lnTo>
                  <a:lnTo>
                    <a:pt x="3018" y="109"/>
                  </a:lnTo>
                  <a:lnTo>
                    <a:pt x="3015" y="112"/>
                  </a:lnTo>
                  <a:lnTo>
                    <a:pt x="3011" y="117"/>
                  </a:lnTo>
                  <a:lnTo>
                    <a:pt x="3009" y="123"/>
                  </a:lnTo>
                  <a:lnTo>
                    <a:pt x="3007" y="128"/>
                  </a:lnTo>
                  <a:lnTo>
                    <a:pt x="3005" y="135"/>
                  </a:lnTo>
                  <a:lnTo>
                    <a:pt x="2999" y="138"/>
                  </a:lnTo>
                  <a:lnTo>
                    <a:pt x="2992" y="140"/>
                  </a:lnTo>
                  <a:lnTo>
                    <a:pt x="2985" y="141"/>
                  </a:lnTo>
                  <a:lnTo>
                    <a:pt x="2978" y="141"/>
                  </a:lnTo>
                  <a:lnTo>
                    <a:pt x="2978" y="136"/>
                  </a:lnTo>
                  <a:lnTo>
                    <a:pt x="2978" y="131"/>
                  </a:lnTo>
                  <a:lnTo>
                    <a:pt x="2976" y="125"/>
                  </a:lnTo>
                  <a:lnTo>
                    <a:pt x="2974" y="118"/>
                  </a:lnTo>
                  <a:lnTo>
                    <a:pt x="2966" y="106"/>
                  </a:lnTo>
                  <a:lnTo>
                    <a:pt x="2956" y="93"/>
                  </a:lnTo>
                  <a:lnTo>
                    <a:pt x="2936" y="68"/>
                  </a:lnTo>
                  <a:lnTo>
                    <a:pt x="2919" y="51"/>
                  </a:lnTo>
                  <a:lnTo>
                    <a:pt x="2914" y="46"/>
                  </a:lnTo>
                  <a:lnTo>
                    <a:pt x="2910" y="42"/>
                  </a:lnTo>
                  <a:lnTo>
                    <a:pt x="2904" y="38"/>
                  </a:lnTo>
                  <a:lnTo>
                    <a:pt x="2898" y="36"/>
                  </a:lnTo>
                  <a:lnTo>
                    <a:pt x="2887" y="32"/>
                  </a:lnTo>
                  <a:lnTo>
                    <a:pt x="2874" y="29"/>
                  </a:lnTo>
                  <a:lnTo>
                    <a:pt x="2862" y="28"/>
                  </a:lnTo>
                  <a:lnTo>
                    <a:pt x="2848" y="28"/>
                  </a:lnTo>
                  <a:lnTo>
                    <a:pt x="2836" y="28"/>
                  </a:lnTo>
                  <a:lnTo>
                    <a:pt x="2822" y="29"/>
                  </a:lnTo>
                  <a:lnTo>
                    <a:pt x="2813" y="29"/>
                  </a:lnTo>
                  <a:lnTo>
                    <a:pt x="2803" y="30"/>
                  </a:lnTo>
                  <a:lnTo>
                    <a:pt x="2794" y="30"/>
                  </a:lnTo>
                  <a:lnTo>
                    <a:pt x="2786" y="30"/>
                  </a:lnTo>
                  <a:lnTo>
                    <a:pt x="2785" y="21"/>
                  </a:lnTo>
                  <a:lnTo>
                    <a:pt x="2782" y="15"/>
                  </a:lnTo>
                  <a:lnTo>
                    <a:pt x="2779" y="9"/>
                  </a:lnTo>
                  <a:lnTo>
                    <a:pt x="2775" y="5"/>
                  </a:lnTo>
                  <a:lnTo>
                    <a:pt x="2770" y="2"/>
                  </a:lnTo>
                  <a:lnTo>
                    <a:pt x="2764" y="1"/>
                  </a:lnTo>
                  <a:lnTo>
                    <a:pt x="2757" y="0"/>
                  </a:lnTo>
                  <a:lnTo>
                    <a:pt x="2749" y="0"/>
                  </a:lnTo>
                  <a:lnTo>
                    <a:pt x="2717" y="5"/>
                  </a:lnTo>
                  <a:lnTo>
                    <a:pt x="2688" y="10"/>
                  </a:lnTo>
                  <a:lnTo>
                    <a:pt x="2706" y="43"/>
                  </a:lnTo>
                  <a:lnTo>
                    <a:pt x="2729" y="89"/>
                  </a:lnTo>
                  <a:lnTo>
                    <a:pt x="2733" y="101"/>
                  </a:lnTo>
                  <a:lnTo>
                    <a:pt x="2736" y="112"/>
                  </a:lnTo>
                  <a:lnTo>
                    <a:pt x="2738" y="124"/>
                  </a:lnTo>
                  <a:lnTo>
                    <a:pt x="2739" y="134"/>
                  </a:lnTo>
                  <a:lnTo>
                    <a:pt x="2738" y="139"/>
                  </a:lnTo>
                  <a:lnTo>
                    <a:pt x="2737" y="143"/>
                  </a:lnTo>
                  <a:lnTo>
                    <a:pt x="2736" y="147"/>
                  </a:lnTo>
                  <a:lnTo>
                    <a:pt x="2733" y="151"/>
                  </a:lnTo>
                  <a:lnTo>
                    <a:pt x="2731" y="155"/>
                  </a:lnTo>
                  <a:lnTo>
                    <a:pt x="2728" y="157"/>
                  </a:lnTo>
                  <a:lnTo>
                    <a:pt x="2723" y="160"/>
                  </a:lnTo>
                  <a:lnTo>
                    <a:pt x="2718" y="163"/>
                  </a:lnTo>
                  <a:lnTo>
                    <a:pt x="2718" y="168"/>
                  </a:lnTo>
                  <a:lnTo>
                    <a:pt x="2718" y="175"/>
                  </a:lnTo>
                  <a:lnTo>
                    <a:pt x="2720" y="181"/>
                  </a:lnTo>
                  <a:lnTo>
                    <a:pt x="2722" y="186"/>
                  </a:lnTo>
                  <a:lnTo>
                    <a:pt x="2725" y="197"/>
                  </a:lnTo>
                  <a:lnTo>
                    <a:pt x="2731" y="208"/>
                  </a:lnTo>
                  <a:lnTo>
                    <a:pt x="2736" y="218"/>
                  </a:lnTo>
                  <a:lnTo>
                    <a:pt x="2739" y="230"/>
                  </a:lnTo>
                  <a:lnTo>
                    <a:pt x="2740" y="235"/>
                  </a:lnTo>
                  <a:lnTo>
                    <a:pt x="2741" y="242"/>
                  </a:lnTo>
                  <a:lnTo>
                    <a:pt x="2741" y="249"/>
                  </a:lnTo>
                  <a:lnTo>
                    <a:pt x="2740" y="256"/>
                  </a:lnTo>
                  <a:lnTo>
                    <a:pt x="2731" y="256"/>
                  </a:lnTo>
                  <a:lnTo>
                    <a:pt x="2723" y="258"/>
                  </a:lnTo>
                  <a:lnTo>
                    <a:pt x="2717" y="261"/>
                  </a:lnTo>
                  <a:lnTo>
                    <a:pt x="2713" y="264"/>
                  </a:lnTo>
                  <a:lnTo>
                    <a:pt x="2708" y="267"/>
                  </a:lnTo>
                  <a:lnTo>
                    <a:pt x="2705" y="273"/>
                  </a:lnTo>
                  <a:lnTo>
                    <a:pt x="2703" y="278"/>
                  </a:lnTo>
                  <a:lnTo>
                    <a:pt x="2700" y="284"/>
                  </a:lnTo>
                  <a:lnTo>
                    <a:pt x="2697" y="311"/>
                  </a:lnTo>
                  <a:lnTo>
                    <a:pt x="2690" y="336"/>
                  </a:lnTo>
                  <a:lnTo>
                    <a:pt x="2679" y="336"/>
                  </a:lnTo>
                  <a:lnTo>
                    <a:pt x="2668" y="336"/>
                  </a:lnTo>
                  <a:lnTo>
                    <a:pt x="2658" y="336"/>
                  </a:lnTo>
                  <a:lnTo>
                    <a:pt x="2649" y="333"/>
                  </a:lnTo>
                  <a:lnTo>
                    <a:pt x="2632" y="329"/>
                  </a:lnTo>
                  <a:lnTo>
                    <a:pt x="2613" y="324"/>
                  </a:lnTo>
                  <a:lnTo>
                    <a:pt x="2618" y="317"/>
                  </a:lnTo>
                  <a:lnTo>
                    <a:pt x="2625" y="308"/>
                  </a:lnTo>
                  <a:lnTo>
                    <a:pt x="2630" y="300"/>
                  </a:lnTo>
                  <a:lnTo>
                    <a:pt x="2632" y="291"/>
                  </a:lnTo>
                  <a:lnTo>
                    <a:pt x="2633" y="288"/>
                  </a:lnTo>
                  <a:lnTo>
                    <a:pt x="2633" y="283"/>
                  </a:lnTo>
                  <a:lnTo>
                    <a:pt x="2632" y="280"/>
                  </a:lnTo>
                  <a:lnTo>
                    <a:pt x="2630" y="276"/>
                  </a:lnTo>
                  <a:lnTo>
                    <a:pt x="2627" y="273"/>
                  </a:lnTo>
                  <a:lnTo>
                    <a:pt x="2623" y="270"/>
                  </a:lnTo>
                  <a:lnTo>
                    <a:pt x="2618" y="267"/>
                  </a:lnTo>
                  <a:lnTo>
                    <a:pt x="2613" y="264"/>
                  </a:lnTo>
                  <a:lnTo>
                    <a:pt x="2605" y="271"/>
                  </a:lnTo>
                  <a:lnTo>
                    <a:pt x="2598" y="276"/>
                  </a:lnTo>
                  <a:lnTo>
                    <a:pt x="2590" y="280"/>
                  </a:lnTo>
                  <a:lnTo>
                    <a:pt x="2583" y="282"/>
                  </a:lnTo>
                  <a:lnTo>
                    <a:pt x="2575" y="283"/>
                  </a:lnTo>
                  <a:lnTo>
                    <a:pt x="2567" y="282"/>
                  </a:lnTo>
                  <a:lnTo>
                    <a:pt x="2560" y="281"/>
                  </a:lnTo>
                  <a:lnTo>
                    <a:pt x="2552" y="280"/>
                  </a:lnTo>
                  <a:lnTo>
                    <a:pt x="2521" y="266"/>
                  </a:lnTo>
                  <a:lnTo>
                    <a:pt x="2493" y="253"/>
                  </a:lnTo>
                  <a:lnTo>
                    <a:pt x="2478" y="247"/>
                  </a:lnTo>
                  <a:lnTo>
                    <a:pt x="2462" y="242"/>
                  </a:lnTo>
                  <a:lnTo>
                    <a:pt x="2445" y="238"/>
                  </a:lnTo>
                  <a:lnTo>
                    <a:pt x="2428" y="234"/>
                  </a:lnTo>
                  <a:lnTo>
                    <a:pt x="2411" y="233"/>
                  </a:lnTo>
                  <a:lnTo>
                    <a:pt x="2395" y="234"/>
                  </a:lnTo>
                  <a:lnTo>
                    <a:pt x="2387" y="235"/>
                  </a:lnTo>
                  <a:lnTo>
                    <a:pt x="2379" y="238"/>
                  </a:lnTo>
                  <a:lnTo>
                    <a:pt x="2371" y="240"/>
                  </a:lnTo>
                  <a:lnTo>
                    <a:pt x="2363" y="243"/>
                  </a:lnTo>
                  <a:lnTo>
                    <a:pt x="2353" y="251"/>
                  </a:lnTo>
                  <a:lnTo>
                    <a:pt x="2343" y="261"/>
                  </a:lnTo>
                  <a:lnTo>
                    <a:pt x="2334" y="271"/>
                  </a:lnTo>
                  <a:lnTo>
                    <a:pt x="2326" y="281"/>
                  </a:lnTo>
                  <a:lnTo>
                    <a:pt x="2316" y="291"/>
                  </a:lnTo>
                  <a:lnTo>
                    <a:pt x="2306" y="300"/>
                  </a:lnTo>
                  <a:lnTo>
                    <a:pt x="2301" y="304"/>
                  </a:lnTo>
                  <a:lnTo>
                    <a:pt x="2295" y="307"/>
                  </a:lnTo>
                  <a:lnTo>
                    <a:pt x="2289" y="309"/>
                  </a:lnTo>
                  <a:lnTo>
                    <a:pt x="2282" y="311"/>
                  </a:lnTo>
                  <a:lnTo>
                    <a:pt x="2273" y="312"/>
                  </a:lnTo>
                  <a:lnTo>
                    <a:pt x="2264" y="312"/>
                  </a:lnTo>
                  <a:lnTo>
                    <a:pt x="2255" y="312"/>
                  </a:lnTo>
                  <a:lnTo>
                    <a:pt x="2246" y="309"/>
                  </a:lnTo>
                  <a:lnTo>
                    <a:pt x="2229" y="305"/>
                  </a:lnTo>
                  <a:lnTo>
                    <a:pt x="2212" y="298"/>
                  </a:lnTo>
                  <a:lnTo>
                    <a:pt x="2195" y="291"/>
                  </a:lnTo>
                  <a:lnTo>
                    <a:pt x="2178" y="286"/>
                  </a:lnTo>
                  <a:lnTo>
                    <a:pt x="2168" y="282"/>
                  </a:lnTo>
                  <a:lnTo>
                    <a:pt x="2160" y="280"/>
                  </a:lnTo>
                  <a:lnTo>
                    <a:pt x="2151" y="279"/>
                  </a:lnTo>
                  <a:lnTo>
                    <a:pt x="2142" y="278"/>
                  </a:lnTo>
                  <a:lnTo>
                    <a:pt x="2147" y="271"/>
                  </a:lnTo>
                  <a:lnTo>
                    <a:pt x="2153" y="265"/>
                  </a:lnTo>
                  <a:lnTo>
                    <a:pt x="2158" y="261"/>
                  </a:lnTo>
                  <a:lnTo>
                    <a:pt x="2165" y="256"/>
                  </a:lnTo>
                  <a:lnTo>
                    <a:pt x="2171" y="251"/>
                  </a:lnTo>
                  <a:lnTo>
                    <a:pt x="2176" y="246"/>
                  </a:lnTo>
                  <a:lnTo>
                    <a:pt x="2179" y="242"/>
                  </a:lnTo>
                  <a:lnTo>
                    <a:pt x="2180" y="238"/>
                  </a:lnTo>
                  <a:lnTo>
                    <a:pt x="2181" y="234"/>
                  </a:lnTo>
                  <a:lnTo>
                    <a:pt x="2182" y="229"/>
                  </a:lnTo>
                  <a:lnTo>
                    <a:pt x="2187" y="227"/>
                  </a:lnTo>
                  <a:lnTo>
                    <a:pt x="2191" y="227"/>
                  </a:lnTo>
                  <a:lnTo>
                    <a:pt x="2192" y="204"/>
                  </a:lnTo>
                  <a:lnTo>
                    <a:pt x="2194" y="179"/>
                  </a:lnTo>
                  <a:lnTo>
                    <a:pt x="2194" y="153"/>
                  </a:lnTo>
                  <a:lnTo>
                    <a:pt x="2194" y="130"/>
                  </a:lnTo>
                  <a:lnTo>
                    <a:pt x="2192" y="104"/>
                  </a:lnTo>
                  <a:lnTo>
                    <a:pt x="2192" y="79"/>
                  </a:lnTo>
                  <a:lnTo>
                    <a:pt x="2191" y="56"/>
                  </a:lnTo>
                  <a:lnTo>
                    <a:pt x="2189" y="32"/>
                  </a:lnTo>
                  <a:lnTo>
                    <a:pt x="2183" y="30"/>
                  </a:lnTo>
                  <a:lnTo>
                    <a:pt x="2178" y="30"/>
                  </a:lnTo>
                  <a:lnTo>
                    <a:pt x="2172" y="30"/>
                  </a:lnTo>
                  <a:lnTo>
                    <a:pt x="2166" y="32"/>
                  </a:lnTo>
                  <a:lnTo>
                    <a:pt x="2156" y="35"/>
                  </a:lnTo>
                  <a:lnTo>
                    <a:pt x="2146" y="41"/>
                  </a:lnTo>
                  <a:lnTo>
                    <a:pt x="2125" y="53"/>
                  </a:lnTo>
                  <a:lnTo>
                    <a:pt x="2106" y="66"/>
                  </a:lnTo>
                  <a:lnTo>
                    <a:pt x="2083" y="74"/>
                  </a:lnTo>
                  <a:lnTo>
                    <a:pt x="2060" y="81"/>
                  </a:lnTo>
                  <a:lnTo>
                    <a:pt x="2036" y="85"/>
                  </a:lnTo>
                  <a:lnTo>
                    <a:pt x="2012" y="90"/>
                  </a:lnTo>
                  <a:lnTo>
                    <a:pt x="1997" y="92"/>
                  </a:lnTo>
                  <a:lnTo>
                    <a:pt x="1981" y="93"/>
                  </a:lnTo>
                  <a:lnTo>
                    <a:pt x="1965" y="93"/>
                  </a:lnTo>
                  <a:lnTo>
                    <a:pt x="1948" y="92"/>
                  </a:lnTo>
                  <a:lnTo>
                    <a:pt x="1933" y="91"/>
                  </a:lnTo>
                  <a:lnTo>
                    <a:pt x="1917" y="91"/>
                  </a:lnTo>
                  <a:lnTo>
                    <a:pt x="1902" y="91"/>
                  </a:lnTo>
                  <a:lnTo>
                    <a:pt x="1886" y="93"/>
                  </a:lnTo>
                  <a:lnTo>
                    <a:pt x="1877" y="95"/>
                  </a:lnTo>
                  <a:lnTo>
                    <a:pt x="1869" y="99"/>
                  </a:lnTo>
                  <a:lnTo>
                    <a:pt x="1861" y="102"/>
                  </a:lnTo>
                  <a:lnTo>
                    <a:pt x="1853" y="107"/>
                  </a:lnTo>
                  <a:lnTo>
                    <a:pt x="1837" y="117"/>
                  </a:lnTo>
                  <a:lnTo>
                    <a:pt x="1822" y="127"/>
                  </a:lnTo>
                  <a:lnTo>
                    <a:pt x="1813" y="132"/>
                  </a:lnTo>
                  <a:lnTo>
                    <a:pt x="1803" y="135"/>
                  </a:lnTo>
                  <a:lnTo>
                    <a:pt x="1793" y="138"/>
                  </a:lnTo>
                  <a:lnTo>
                    <a:pt x="1780" y="140"/>
                  </a:lnTo>
                  <a:lnTo>
                    <a:pt x="1768" y="141"/>
                  </a:lnTo>
                  <a:lnTo>
                    <a:pt x="1755" y="141"/>
                  </a:lnTo>
                  <a:lnTo>
                    <a:pt x="1743" y="141"/>
                  </a:lnTo>
                  <a:lnTo>
                    <a:pt x="1730" y="140"/>
                  </a:lnTo>
                  <a:lnTo>
                    <a:pt x="1716" y="138"/>
                  </a:lnTo>
                  <a:lnTo>
                    <a:pt x="1704" y="135"/>
                  </a:lnTo>
                  <a:lnTo>
                    <a:pt x="1691" y="132"/>
                  </a:lnTo>
                  <a:lnTo>
                    <a:pt x="1679" y="127"/>
                  </a:lnTo>
                  <a:lnTo>
                    <a:pt x="1669" y="123"/>
                  </a:lnTo>
                  <a:lnTo>
                    <a:pt x="1658" y="117"/>
                  </a:lnTo>
                  <a:lnTo>
                    <a:pt x="1649" y="110"/>
                  </a:lnTo>
                  <a:lnTo>
                    <a:pt x="1641" y="103"/>
                  </a:lnTo>
                  <a:lnTo>
                    <a:pt x="1636" y="95"/>
                  </a:lnTo>
                  <a:lnTo>
                    <a:pt x="1631" y="89"/>
                  </a:lnTo>
                  <a:lnTo>
                    <a:pt x="1628" y="81"/>
                  </a:lnTo>
                  <a:lnTo>
                    <a:pt x="1624" y="73"/>
                  </a:lnTo>
                  <a:lnTo>
                    <a:pt x="1621" y="63"/>
                  </a:lnTo>
                  <a:lnTo>
                    <a:pt x="1616" y="57"/>
                  </a:lnTo>
                  <a:lnTo>
                    <a:pt x="1612" y="49"/>
                  </a:lnTo>
                  <a:lnTo>
                    <a:pt x="1605" y="42"/>
                  </a:lnTo>
                  <a:lnTo>
                    <a:pt x="1597" y="36"/>
                  </a:lnTo>
                  <a:lnTo>
                    <a:pt x="1589" y="33"/>
                  </a:lnTo>
                  <a:lnTo>
                    <a:pt x="1580" y="32"/>
                  </a:lnTo>
                  <a:lnTo>
                    <a:pt x="1571" y="30"/>
                  </a:lnTo>
                  <a:lnTo>
                    <a:pt x="1571" y="32"/>
                  </a:lnTo>
                  <a:lnTo>
                    <a:pt x="1571" y="30"/>
                  </a:lnTo>
                  <a:lnTo>
                    <a:pt x="1556" y="30"/>
                  </a:lnTo>
                  <a:lnTo>
                    <a:pt x="1541" y="32"/>
                  </a:lnTo>
                  <a:lnTo>
                    <a:pt x="1546" y="34"/>
                  </a:lnTo>
                  <a:lnTo>
                    <a:pt x="1551" y="37"/>
                  </a:lnTo>
                  <a:lnTo>
                    <a:pt x="1552" y="61"/>
                  </a:lnTo>
                  <a:lnTo>
                    <a:pt x="1554" y="81"/>
                  </a:lnTo>
                  <a:lnTo>
                    <a:pt x="1554" y="89"/>
                  </a:lnTo>
                  <a:lnTo>
                    <a:pt x="1552" y="97"/>
                  </a:lnTo>
                  <a:lnTo>
                    <a:pt x="1551" y="103"/>
                  </a:lnTo>
                  <a:lnTo>
                    <a:pt x="1548" y="110"/>
                  </a:lnTo>
                  <a:lnTo>
                    <a:pt x="1546" y="116"/>
                  </a:lnTo>
                  <a:lnTo>
                    <a:pt x="1541" y="122"/>
                  </a:lnTo>
                  <a:lnTo>
                    <a:pt x="1535" y="126"/>
                  </a:lnTo>
                  <a:lnTo>
                    <a:pt x="1530" y="131"/>
                  </a:lnTo>
                  <a:lnTo>
                    <a:pt x="1522" y="135"/>
                  </a:lnTo>
                  <a:lnTo>
                    <a:pt x="1513" y="139"/>
                  </a:lnTo>
                  <a:lnTo>
                    <a:pt x="1502" y="143"/>
                  </a:lnTo>
                  <a:lnTo>
                    <a:pt x="1490" y="147"/>
                  </a:lnTo>
                  <a:lnTo>
                    <a:pt x="1474" y="153"/>
                  </a:lnTo>
                  <a:lnTo>
                    <a:pt x="1457" y="161"/>
                  </a:lnTo>
                  <a:lnTo>
                    <a:pt x="1440" y="173"/>
                  </a:lnTo>
                  <a:lnTo>
                    <a:pt x="1424" y="185"/>
                  </a:lnTo>
                  <a:lnTo>
                    <a:pt x="1391" y="210"/>
                  </a:lnTo>
                  <a:lnTo>
                    <a:pt x="1362" y="233"/>
                  </a:lnTo>
                  <a:lnTo>
                    <a:pt x="1346" y="243"/>
                  </a:lnTo>
                  <a:lnTo>
                    <a:pt x="1329" y="258"/>
                  </a:lnTo>
                  <a:lnTo>
                    <a:pt x="1321" y="266"/>
                  </a:lnTo>
                  <a:lnTo>
                    <a:pt x="1314" y="274"/>
                  </a:lnTo>
                  <a:lnTo>
                    <a:pt x="1312" y="279"/>
                  </a:lnTo>
                  <a:lnTo>
                    <a:pt x="1310" y="283"/>
                  </a:lnTo>
                  <a:lnTo>
                    <a:pt x="1309" y="287"/>
                  </a:lnTo>
                  <a:lnTo>
                    <a:pt x="1309" y="291"/>
                  </a:lnTo>
                  <a:lnTo>
                    <a:pt x="1308" y="303"/>
                  </a:lnTo>
                  <a:lnTo>
                    <a:pt x="1305" y="309"/>
                  </a:lnTo>
                  <a:lnTo>
                    <a:pt x="1302" y="314"/>
                  </a:lnTo>
                  <a:lnTo>
                    <a:pt x="1297" y="317"/>
                  </a:lnTo>
                  <a:lnTo>
                    <a:pt x="1293" y="320"/>
                  </a:lnTo>
                  <a:lnTo>
                    <a:pt x="1287" y="322"/>
                  </a:lnTo>
                  <a:lnTo>
                    <a:pt x="1283" y="327"/>
                  </a:lnTo>
                  <a:lnTo>
                    <a:pt x="1278" y="333"/>
                  </a:lnTo>
                  <a:lnTo>
                    <a:pt x="1273" y="341"/>
                  </a:lnTo>
                  <a:lnTo>
                    <a:pt x="1271" y="350"/>
                  </a:lnTo>
                  <a:lnTo>
                    <a:pt x="1271" y="357"/>
                  </a:lnTo>
                  <a:lnTo>
                    <a:pt x="1271" y="364"/>
                  </a:lnTo>
                  <a:lnTo>
                    <a:pt x="1272" y="371"/>
                  </a:lnTo>
                  <a:lnTo>
                    <a:pt x="1275" y="378"/>
                  </a:lnTo>
                  <a:lnTo>
                    <a:pt x="1278" y="385"/>
                  </a:lnTo>
                  <a:lnTo>
                    <a:pt x="1281" y="390"/>
                  </a:lnTo>
                  <a:lnTo>
                    <a:pt x="1301" y="414"/>
                  </a:lnTo>
                  <a:lnTo>
                    <a:pt x="1318" y="439"/>
                  </a:lnTo>
                  <a:lnTo>
                    <a:pt x="1304" y="450"/>
                  </a:lnTo>
                  <a:lnTo>
                    <a:pt x="1291" y="458"/>
                  </a:lnTo>
                  <a:lnTo>
                    <a:pt x="1279" y="467"/>
                  </a:lnTo>
                  <a:lnTo>
                    <a:pt x="1269" y="476"/>
                  </a:lnTo>
                  <a:lnTo>
                    <a:pt x="1264" y="480"/>
                  </a:lnTo>
                  <a:lnTo>
                    <a:pt x="1260" y="486"/>
                  </a:lnTo>
                  <a:lnTo>
                    <a:pt x="1256" y="492"/>
                  </a:lnTo>
                  <a:lnTo>
                    <a:pt x="1253" y="497"/>
                  </a:lnTo>
                  <a:lnTo>
                    <a:pt x="1251" y="504"/>
                  </a:lnTo>
                  <a:lnTo>
                    <a:pt x="1248" y="512"/>
                  </a:lnTo>
                  <a:lnTo>
                    <a:pt x="1246" y="520"/>
                  </a:lnTo>
                  <a:lnTo>
                    <a:pt x="1245" y="529"/>
                  </a:lnTo>
                  <a:lnTo>
                    <a:pt x="1240" y="530"/>
                  </a:lnTo>
                  <a:lnTo>
                    <a:pt x="1238" y="532"/>
                  </a:lnTo>
                  <a:lnTo>
                    <a:pt x="1236" y="534"/>
                  </a:lnTo>
                  <a:lnTo>
                    <a:pt x="1234" y="536"/>
                  </a:lnTo>
                  <a:lnTo>
                    <a:pt x="1231" y="541"/>
                  </a:lnTo>
                  <a:lnTo>
                    <a:pt x="1231" y="546"/>
                  </a:lnTo>
                  <a:lnTo>
                    <a:pt x="1232" y="560"/>
                  </a:lnTo>
                  <a:lnTo>
                    <a:pt x="1232" y="574"/>
                  </a:lnTo>
                  <a:lnTo>
                    <a:pt x="1232" y="576"/>
                  </a:lnTo>
                  <a:lnTo>
                    <a:pt x="1231" y="578"/>
                  </a:lnTo>
                  <a:lnTo>
                    <a:pt x="1229" y="582"/>
                  </a:lnTo>
                  <a:lnTo>
                    <a:pt x="1227" y="584"/>
                  </a:lnTo>
                  <a:lnTo>
                    <a:pt x="1221" y="588"/>
                  </a:lnTo>
                  <a:lnTo>
                    <a:pt x="1213" y="592"/>
                  </a:lnTo>
                  <a:lnTo>
                    <a:pt x="1206" y="596"/>
                  </a:lnTo>
                  <a:lnTo>
                    <a:pt x="1199" y="602"/>
                  </a:lnTo>
                  <a:lnTo>
                    <a:pt x="1193" y="608"/>
                  </a:lnTo>
                  <a:lnTo>
                    <a:pt x="1188" y="615"/>
                  </a:lnTo>
                  <a:lnTo>
                    <a:pt x="1182" y="624"/>
                  </a:lnTo>
                  <a:lnTo>
                    <a:pt x="1179" y="636"/>
                  </a:lnTo>
                  <a:lnTo>
                    <a:pt x="1175" y="649"/>
                  </a:lnTo>
                  <a:lnTo>
                    <a:pt x="1173" y="661"/>
                  </a:lnTo>
                  <a:lnTo>
                    <a:pt x="1172" y="675"/>
                  </a:lnTo>
                  <a:lnTo>
                    <a:pt x="1171" y="688"/>
                  </a:lnTo>
                  <a:lnTo>
                    <a:pt x="1171" y="700"/>
                  </a:lnTo>
                  <a:lnTo>
                    <a:pt x="1171" y="711"/>
                  </a:lnTo>
                  <a:lnTo>
                    <a:pt x="1172" y="716"/>
                  </a:lnTo>
                  <a:lnTo>
                    <a:pt x="1173" y="721"/>
                  </a:lnTo>
                  <a:lnTo>
                    <a:pt x="1175" y="725"/>
                  </a:lnTo>
                  <a:lnTo>
                    <a:pt x="1178" y="730"/>
                  </a:lnTo>
                  <a:lnTo>
                    <a:pt x="1183" y="736"/>
                  </a:lnTo>
                  <a:lnTo>
                    <a:pt x="1189" y="744"/>
                  </a:lnTo>
                  <a:lnTo>
                    <a:pt x="1195" y="751"/>
                  </a:lnTo>
                  <a:lnTo>
                    <a:pt x="1199" y="759"/>
                  </a:lnTo>
                  <a:lnTo>
                    <a:pt x="1201" y="764"/>
                  </a:lnTo>
                  <a:lnTo>
                    <a:pt x="1202" y="767"/>
                  </a:lnTo>
                  <a:lnTo>
                    <a:pt x="1202" y="773"/>
                  </a:lnTo>
                  <a:lnTo>
                    <a:pt x="1202" y="777"/>
                  </a:lnTo>
                  <a:lnTo>
                    <a:pt x="1188" y="777"/>
                  </a:lnTo>
                  <a:lnTo>
                    <a:pt x="1172" y="776"/>
                  </a:lnTo>
                  <a:lnTo>
                    <a:pt x="1161" y="775"/>
                  </a:lnTo>
                  <a:lnTo>
                    <a:pt x="1149" y="775"/>
                  </a:lnTo>
                  <a:lnTo>
                    <a:pt x="1138" y="775"/>
                  </a:lnTo>
                  <a:lnTo>
                    <a:pt x="1128" y="776"/>
                  </a:lnTo>
                  <a:lnTo>
                    <a:pt x="1117" y="779"/>
                  </a:lnTo>
                  <a:lnTo>
                    <a:pt x="1108" y="783"/>
                  </a:lnTo>
                  <a:lnTo>
                    <a:pt x="1105" y="785"/>
                  </a:lnTo>
                  <a:lnTo>
                    <a:pt x="1100" y="789"/>
                  </a:lnTo>
                  <a:lnTo>
                    <a:pt x="1098" y="792"/>
                  </a:lnTo>
                  <a:lnTo>
                    <a:pt x="1095" y="796"/>
                  </a:lnTo>
                  <a:lnTo>
                    <a:pt x="1092" y="804"/>
                  </a:lnTo>
                  <a:lnTo>
                    <a:pt x="1090" y="811"/>
                  </a:lnTo>
                  <a:lnTo>
                    <a:pt x="1090" y="818"/>
                  </a:lnTo>
                  <a:lnTo>
                    <a:pt x="1090" y="826"/>
                  </a:lnTo>
                  <a:lnTo>
                    <a:pt x="1091" y="834"/>
                  </a:lnTo>
                  <a:lnTo>
                    <a:pt x="1091" y="842"/>
                  </a:lnTo>
                  <a:lnTo>
                    <a:pt x="1090" y="850"/>
                  </a:lnTo>
                  <a:lnTo>
                    <a:pt x="1089" y="858"/>
                  </a:lnTo>
                  <a:lnTo>
                    <a:pt x="1083" y="873"/>
                  </a:lnTo>
                  <a:lnTo>
                    <a:pt x="1076" y="889"/>
                  </a:lnTo>
                  <a:lnTo>
                    <a:pt x="1073" y="896"/>
                  </a:lnTo>
                  <a:lnTo>
                    <a:pt x="1071" y="904"/>
                  </a:lnTo>
                  <a:lnTo>
                    <a:pt x="1068" y="912"/>
                  </a:lnTo>
                  <a:lnTo>
                    <a:pt x="1067" y="920"/>
                  </a:lnTo>
                  <a:lnTo>
                    <a:pt x="1048" y="921"/>
                  </a:lnTo>
                  <a:lnTo>
                    <a:pt x="1032" y="921"/>
                  </a:lnTo>
                  <a:lnTo>
                    <a:pt x="1024" y="920"/>
                  </a:lnTo>
                  <a:lnTo>
                    <a:pt x="1017" y="916"/>
                  </a:lnTo>
                  <a:lnTo>
                    <a:pt x="1009" y="912"/>
                  </a:lnTo>
                  <a:lnTo>
                    <a:pt x="1002" y="905"/>
                  </a:lnTo>
                  <a:lnTo>
                    <a:pt x="999" y="903"/>
                  </a:lnTo>
                  <a:lnTo>
                    <a:pt x="994" y="900"/>
                  </a:lnTo>
                  <a:lnTo>
                    <a:pt x="990" y="898"/>
                  </a:lnTo>
                  <a:lnTo>
                    <a:pt x="985" y="897"/>
                  </a:lnTo>
                  <a:lnTo>
                    <a:pt x="976" y="896"/>
                  </a:lnTo>
                  <a:lnTo>
                    <a:pt x="965" y="895"/>
                  </a:lnTo>
                  <a:lnTo>
                    <a:pt x="944" y="897"/>
                  </a:lnTo>
                  <a:lnTo>
                    <a:pt x="925" y="898"/>
                  </a:lnTo>
                  <a:lnTo>
                    <a:pt x="902" y="899"/>
                  </a:lnTo>
                  <a:lnTo>
                    <a:pt x="878" y="899"/>
                  </a:lnTo>
                  <a:lnTo>
                    <a:pt x="854" y="898"/>
                  </a:lnTo>
                  <a:lnTo>
                    <a:pt x="832" y="897"/>
                  </a:lnTo>
                  <a:lnTo>
                    <a:pt x="807" y="896"/>
                  </a:lnTo>
                  <a:lnTo>
                    <a:pt x="783" y="895"/>
                  </a:lnTo>
                  <a:lnTo>
                    <a:pt x="759" y="895"/>
                  </a:lnTo>
                  <a:lnTo>
                    <a:pt x="735" y="896"/>
                  </a:lnTo>
                  <a:lnTo>
                    <a:pt x="733" y="918"/>
                  </a:lnTo>
                  <a:lnTo>
                    <a:pt x="730" y="938"/>
                  </a:lnTo>
                  <a:lnTo>
                    <a:pt x="727" y="959"/>
                  </a:lnTo>
                  <a:lnTo>
                    <a:pt x="721" y="979"/>
                  </a:lnTo>
                  <a:lnTo>
                    <a:pt x="715" y="998"/>
                  </a:lnTo>
                  <a:lnTo>
                    <a:pt x="709" y="1018"/>
                  </a:lnTo>
                  <a:lnTo>
                    <a:pt x="701" y="1038"/>
                  </a:lnTo>
                  <a:lnTo>
                    <a:pt x="692" y="1058"/>
                  </a:lnTo>
                  <a:lnTo>
                    <a:pt x="686" y="1071"/>
                  </a:lnTo>
                  <a:lnTo>
                    <a:pt x="678" y="1087"/>
                  </a:lnTo>
                  <a:lnTo>
                    <a:pt x="673" y="1095"/>
                  </a:lnTo>
                  <a:lnTo>
                    <a:pt x="668" y="1102"/>
                  </a:lnTo>
                  <a:lnTo>
                    <a:pt x="663" y="1108"/>
                  </a:lnTo>
                  <a:lnTo>
                    <a:pt x="656" y="1111"/>
                  </a:lnTo>
                  <a:lnTo>
                    <a:pt x="652" y="1112"/>
                  </a:lnTo>
                  <a:lnTo>
                    <a:pt x="647" y="1112"/>
                  </a:lnTo>
                  <a:lnTo>
                    <a:pt x="643" y="1112"/>
                  </a:lnTo>
                  <a:lnTo>
                    <a:pt x="638" y="1111"/>
                  </a:lnTo>
                  <a:lnTo>
                    <a:pt x="635" y="1109"/>
                  </a:lnTo>
                  <a:lnTo>
                    <a:pt x="630" y="1107"/>
                  </a:lnTo>
                  <a:lnTo>
                    <a:pt x="627" y="1104"/>
                  </a:lnTo>
                  <a:lnTo>
                    <a:pt x="624" y="1101"/>
                  </a:lnTo>
                  <a:lnTo>
                    <a:pt x="619" y="1093"/>
                  </a:lnTo>
                  <a:lnTo>
                    <a:pt x="614" y="1084"/>
                  </a:lnTo>
                  <a:lnTo>
                    <a:pt x="612" y="1076"/>
                  </a:lnTo>
                  <a:lnTo>
                    <a:pt x="611" y="1067"/>
                  </a:lnTo>
                  <a:lnTo>
                    <a:pt x="603" y="1063"/>
                  </a:lnTo>
                  <a:lnTo>
                    <a:pt x="595" y="1061"/>
                  </a:lnTo>
                  <a:lnTo>
                    <a:pt x="586" y="1061"/>
                  </a:lnTo>
                  <a:lnTo>
                    <a:pt x="578" y="1061"/>
                  </a:lnTo>
                  <a:lnTo>
                    <a:pt x="577" y="1086"/>
                  </a:lnTo>
                  <a:lnTo>
                    <a:pt x="577" y="1111"/>
                  </a:lnTo>
                  <a:lnTo>
                    <a:pt x="575" y="1135"/>
                  </a:lnTo>
                  <a:lnTo>
                    <a:pt x="577" y="1160"/>
                  </a:lnTo>
                  <a:lnTo>
                    <a:pt x="577" y="1185"/>
                  </a:lnTo>
                  <a:lnTo>
                    <a:pt x="578" y="1210"/>
                  </a:lnTo>
                  <a:lnTo>
                    <a:pt x="579" y="1234"/>
                  </a:lnTo>
                  <a:lnTo>
                    <a:pt x="580" y="1259"/>
                  </a:lnTo>
                  <a:lnTo>
                    <a:pt x="581" y="1275"/>
                  </a:lnTo>
                  <a:lnTo>
                    <a:pt x="581" y="1291"/>
                  </a:lnTo>
                  <a:lnTo>
                    <a:pt x="581" y="1308"/>
                  </a:lnTo>
                  <a:lnTo>
                    <a:pt x="583" y="1324"/>
                  </a:lnTo>
                  <a:lnTo>
                    <a:pt x="586" y="1331"/>
                  </a:lnTo>
                  <a:lnTo>
                    <a:pt x="589" y="1335"/>
                  </a:lnTo>
                  <a:lnTo>
                    <a:pt x="592" y="1338"/>
                  </a:lnTo>
                  <a:lnTo>
                    <a:pt x="598" y="1340"/>
                  </a:lnTo>
                  <a:lnTo>
                    <a:pt x="603" y="1341"/>
                  </a:lnTo>
                  <a:lnTo>
                    <a:pt x="608" y="1342"/>
                  </a:lnTo>
                  <a:lnTo>
                    <a:pt x="613" y="1345"/>
                  </a:lnTo>
                  <a:lnTo>
                    <a:pt x="618" y="1349"/>
                  </a:lnTo>
                  <a:lnTo>
                    <a:pt x="623" y="1359"/>
                  </a:lnTo>
                  <a:lnTo>
                    <a:pt x="629" y="1370"/>
                  </a:lnTo>
                  <a:lnTo>
                    <a:pt x="632" y="1379"/>
                  </a:lnTo>
                  <a:lnTo>
                    <a:pt x="635" y="1389"/>
                  </a:lnTo>
                  <a:lnTo>
                    <a:pt x="636" y="1399"/>
                  </a:lnTo>
                  <a:lnTo>
                    <a:pt x="637" y="1411"/>
                  </a:lnTo>
                  <a:lnTo>
                    <a:pt x="637" y="1421"/>
                  </a:lnTo>
                  <a:lnTo>
                    <a:pt x="636" y="1431"/>
                  </a:lnTo>
                  <a:lnTo>
                    <a:pt x="629" y="1474"/>
                  </a:lnTo>
                  <a:lnTo>
                    <a:pt x="620" y="1519"/>
                  </a:lnTo>
                  <a:lnTo>
                    <a:pt x="616" y="1540"/>
                  </a:lnTo>
                  <a:lnTo>
                    <a:pt x="614" y="1563"/>
                  </a:lnTo>
                  <a:lnTo>
                    <a:pt x="613" y="1575"/>
                  </a:lnTo>
                  <a:lnTo>
                    <a:pt x="612" y="1586"/>
                  </a:lnTo>
                  <a:lnTo>
                    <a:pt x="612" y="1597"/>
                  </a:lnTo>
                  <a:lnTo>
                    <a:pt x="613" y="1608"/>
                  </a:lnTo>
                  <a:lnTo>
                    <a:pt x="614" y="1613"/>
                  </a:lnTo>
                  <a:lnTo>
                    <a:pt x="616" y="1619"/>
                  </a:lnTo>
                  <a:lnTo>
                    <a:pt x="620" y="1624"/>
                  </a:lnTo>
                  <a:lnTo>
                    <a:pt x="624" y="1627"/>
                  </a:lnTo>
                  <a:lnTo>
                    <a:pt x="629" y="1630"/>
                  </a:lnTo>
                  <a:lnTo>
                    <a:pt x="633" y="1633"/>
                  </a:lnTo>
                  <a:lnTo>
                    <a:pt x="639" y="1636"/>
                  </a:lnTo>
                  <a:lnTo>
                    <a:pt x="645" y="1637"/>
                  </a:lnTo>
                  <a:lnTo>
                    <a:pt x="671" y="1643"/>
                  </a:lnTo>
                  <a:lnTo>
                    <a:pt x="694" y="1645"/>
                  </a:lnTo>
                  <a:lnTo>
                    <a:pt x="700" y="1646"/>
                  </a:lnTo>
                  <a:lnTo>
                    <a:pt x="710" y="1646"/>
                  </a:lnTo>
                  <a:lnTo>
                    <a:pt x="723" y="1645"/>
                  </a:lnTo>
                  <a:lnTo>
                    <a:pt x="737" y="1645"/>
                  </a:lnTo>
                  <a:lnTo>
                    <a:pt x="754" y="1644"/>
                  </a:lnTo>
                  <a:lnTo>
                    <a:pt x="768" y="1644"/>
                  </a:lnTo>
                  <a:lnTo>
                    <a:pt x="778" y="1644"/>
                  </a:lnTo>
                  <a:lnTo>
                    <a:pt x="783" y="1644"/>
                  </a:lnTo>
                  <a:lnTo>
                    <a:pt x="786" y="1649"/>
                  </a:lnTo>
                  <a:lnTo>
                    <a:pt x="789" y="1654"/>
                  </a:lnTo>
                  <a:lnTo>
                    <a:pt x="792" y="1660"/>
                  </a:lnTo>
                  <a:lnTo>
                    <a:pt x="793" y="1666"/>
                  </a:lnTo>
                  <a:lnTo>
                    <a:pt x="795" y="1678"/>
                  </a:lnTo>
                  <a:lnTo>
                    <a:pt x="795" y="1691"/>
                  </a:lnTo>
                  <a:lnTo>
                    <a:pt x="794" y="1716"/>
                  </a:lnTo>
                  <a:lnTo>
                    <a:pt x="792" y="1739"/>
                  </a:lnTo>
                  <a:lnTo>
                    <a:pt x="779" y="1752"/>
                  </a:lnTo>
                  <a:lnTo>
                    <a:pt x="768" y="1765"/>
                  </a:lnTo>
                  <a:lnTo>
                    <a:pt x="760" y="1769"/>
                  </a:lnTo>
                  <a:lnTo>
                    <a:pt x="752" y="1773"/>
                  </a:lnTo>
                  <a:lnTo>
                    <a:pt x="747" y="1774"/>
                  </a:lnTo>
                  <a:lnTo>
                    <a:pt x="743" y="1774"/>
                  </a:lnTo>
                  <a:lnTo>
                    <a:pt x="737" y="1774"/>
                  </a:lnTo>
                  <a:lnTo>
                    <a:pt x="731" y="1773"/>
                  </a:lnTo>
                  <a:lnTo>
                    <a:pt x="730" y="1757"/>
                  </a:lnTo>
                  <a:lnTo>
                    <a:pt x="730" y="1741"/>
                  </a:lnTo>
                  <a:lnTo>
                    <a:pt x="730" y="1724"/>
                  </a:lnTo>
                  <a:lnTo>
                    <a:pt x="729" y="1708"/>
                  </a:lnTo>
                  <a:lnTo>
                    <a:pt x="714" y="1703"/>
                  </a:lnTo>
                  <a:lnTo>
                    <a:pt x="695" y="1700"/>
                  </a:lnTo>
                  <a:lnTo>
                    <a:pt x="684" y="1699"/>
                  </a:lnTo>
                  <a:lnTo>
                    <a:pt x="673" y="1698"/>
                  </a:lnTo>
                  <a:lnTo>
                    <a:pt x="662" y="1698"/>
                  </a:lnTo>
                  <a:lnTo>
                    <a:pt x="651" y="1699"/>
                  </a:lnTo>
                  <a:lnTo>
                    <a:pt x="640" y="1700"/>
                  </a:lnTo>
                  <a:lnTo>
                    <a:pt x="631" y="1702"/>
                  </a:lnTo>
                  <a:lnTo>
                    <a:pt x="622" y="1704"/>
                  </a:lnTo>
                  <a:lnTo>
                    <a:pt x="615" y="1709"/>
                  </a:lnTo>
                  <a:lnTo>
                    <a:pt x="612" y="1712"/>
                  </a:lnTo>
                  <a:lnTo>
                    <a:pt x="610" y="1715"/>
                  </a:lnTo>
                  <a:lnTo>
                    <a:pt x="607" y="1718"/>
                  </a:lnTo>
                  <a:lnTo>
                    <a:pt x="606" y="1722"/>
                  </a:lnTo>
                  <a:lnTo>
                    <a:pt x="605" y="1726"/>
                  </a:lnTo>
                  <a:lnTo>
                    <a:pt x="604" y="1731"/>
                  </a:lnTo>
                  <a:lnTo>
                    <a:pt x="604" y="1735"/>
                  </a:lnTo>
                  <a:lnTo>
                    <a:pt x="605" y="1741"/>
                  </a:lnTo>
                  <a:lnTo>
                    <a:pt x="596" y="1742"/>
                  </a:lnTo>
                  <a:lnTo>
                    <a:pt x="588" y="1743"/>
                  </a:lnTo>
                  <a:lnTo>
                    <a:pt x="581" y="1742"/>
                  </a:lnTo>
                  <a:lnTo>
                    <a:pt x="575" y="1740"/>
                  </a:lnTo>
                  <a:lnTo>
                    <a:pt x="571" y="1736"/>
                  </a:lnTo>
                  <a:lnTo>
                    <a:pt x="566" y="1732"/>
                  </a:lnTo>
                  <a:lnTo>
                    <a:pt x="563" y="1726"/>
                  </a:lnTo>
                  <a:lnTo>
                    <a:pt x="561" y="1720"/>
                  </a:lnTo>
                  <a:lnTo>
                    <a:pt x="556" y="1707"/>
                  </a:lnTo>
                  <a:lnTo>
                    <a:pt x="554" y="1693"/>
                  </a:lnTo>
                  <a:lnTo>
                    <a:pt x="553" y="1679"/>
                  </a:lnTo>
                  <a:lnTo>
                    <a:pt x="551" y="1667"/>
                  </a:lnTo>
                  <a:lnTo>
                    <a:pt x="531" y="1653"/>
                  </a:lnTo>
                  <a:lnTo>
                    <a:pt x="510" y="1643"/>
                  </a:lnTo>
                  <a:lnTo>
                    <a:pt x="491" y="1635"/>
                  </a:lnTo>
                  <a:lnTo>
                    <a:pt x="471" y="1629"/>
                  </a:lnTo>
                  <a:lnTo>
                    <a:pt x="449" y="1625"/>
                  </a:lnTo>
                  <a:lnTo>
                    <a:pt x="427" y="1622"/>
                  </a:lnTo>
                  <a:lnTo>
                    <a:pt x="405" y="1620"/>
                  </a:lnTo>
                  <a:lnTo>
                    <a:pt x="380" y="1619"/>
                  </a:lnTo>
                  <a:lnTo>
                    <a:pt x="380" y="1612"/>
                  </a:lnTo>
                  <a:lnTo>
                    <a:pt x="380" y="1607"/>
                  </a:lnTo>
                  <a:lnTo>
                    <a:pt x="377" y="1602"/>
                  </a:lnTo>
                  <a:lnTo>
                    <a:pt x="375" y="1597"/>
                  </a:lnTo>
                  <a:lnTo>
                    <a:pt x="372" y="1595"/>
                  </a:lnTo>
                  <a:lnTo>
                    <a:pt x="367" y="1594"/>
                  </a:lnTo>
                  <a:lnTo>
                    <a:pt x="362" y="1592"/>
                  </a:lnTo>
                  <a:lnTo>
                    <a:pt x="357" y="1592"/>
                  </a:lnTo>
                  <a:lnTo>
                    <a:pt x="334" y="1592"/>
                  </a:lnTo>
                  <a:lnTo>
                    <a:pt x="311" y="1594"/>
                  </a:lnTo>
                  <a:lnTo>
                    <a:pt x="310" y="1602"/>
                  </a:lnTo>
                  <a:lnTo>
                    <a:pt x="309" y="1612"/>
                  </a:lnTo>
                  <a:lnTo>
                    <a:pt x="307" y="1621"/>
                  </a:lnTo>
                  <a:lnTo>
                    <a:pt x="304" y="1630"/>
                  </a:lnTo>
                  <a:lnTo>
                    <a:pt x="300" y="1649"/>
                  </a:lnTo>
                  <a:lnTo>
                    <a:pt x="294" y="1666"/>
                  </a:lnTo>
                  <a:lnTo>
                    <a:pt x="292" y="1675"/>
                  </a:lnTo>
                  <a:lnTo>
                    <a:pt x="291" y="1683"/>
                  </a:lnTo>
                  <a:lnTo>
                    <a:pt x="290" y="1692"/>
                  </a:lnTo>
                  <a:lnTo>
                    <a:pt x="290" y="1701"/>
                  </a:lnTo>
                  <a:lnTo>
                    <a:pt x="291" y="1710"/>
                  </a:lnTo>
                  <a:lnTo>
                    <a:pt x="293" y="1719"/>
                  </a:lnTo>
                  <a:lnTo>
                    <a:pt x="296" y="1728"/>
                  </a:lnTo>
                  <a:lnTo>
                    <a:pt x="301" y="1737"/>
                  </a:lnTo>
                  <a:lnTo>
                    <a:pt x="313" y="1739"/>
                  </a:lnTo>
                  <a:lnTo>
                    <a:pt x="326" y="1737"/>
                  </a:lnTo>
                  <a:lnTo>
                    <a:pt x="339" y="1735"/>
                  </a:lnTo>
                  <a:lnTo>
                    <a:pt x="350" y="1733"/>
                  </a:lnTo>
                  <a:lnTo>
                    <a:pt x="351" y="1741"/>
                  </a:lnTo>
                  <a:lnTo>
                    <a:pt x="353" y="1748"/>
                  </a:lnTo>
                  <a:lnTo>
                    <a:pt x="357" y="1752"/>
                  </a:lnTo>
                  <a:lnTo>
                    <a:pt x="360" y="1757"/>
                  </a:lnTo>
                  <a:lnTo>
                    <a:pt x="365" y="1759"/>
                  </a:lnTo>
                  <a:lnTo>
                    <a:pt x="370" y="1761"/>
                  </a:lnTo>
                  <a:lnTo>
                    <a:pt x="375" y="1764"/>
                  </a:lnTo>
                  <a:lnTo>
                    <a:pt x="381" y="1765"/>
                  </a:lnTo>
                  <a:lnTo>
                    <a:pt x="392" y="1768"/>
                  </a:lnTo>
                  <a:lnTo>
                    <a:pt x="402" y="1772"/>
                  </a:lnTo>
                  <a:lnTo>
                    <a:pt x="407" y="1775"/>
                  </a:lnTo>
                  <a:lnTo>
                    <a:pt x="411" y="1778"/>
                  </a:lnTo>
                  <a:lnTo>
                    <a:pt x="415" y="1783"/>
                  </a:lnTo>
                  <a:lnTo>
                    <a:pt x="417" y="1789"/>
                  </a:lnTo>
                  <a:lnTo>
                    <a:pt x="421" y="1799"/>
                  </a:lnTo>
                  <a:lnTo>
                    <a:pt x="422" y="1809"/>
                  </a:lnTo>
                  <a:lnTo>
                    <a:pt x="422" y="1819"/>
                  </a:lnTo>
                  <a:lnTo>
                    <a:pt x="421" y="1831"/>
                  </a:lnTo>
                  <a:lnTo>
                    <a:pt x="415" y="1851"/>
                  </a:lnTo>
                  <a:lnTo>
                    <a:pt x="408" y="1873"/>
                  </a:lnTo>
                  <a:lnTo>
                    <a:pt x="400" y="1893"/>
                  </a:lnTo>
                  <a:lnTo>
                    <a:pt x="393" y="1915"/>
                  </a:lnTo>
                  <a:lnTo>
                    <a:pt x="391" y="1925"/>
                  </a:lnTo>
                  <a:lnTo>
                    <a:pt x="389" y="1936"/>
                  </a:lnTo>
                  <a:lnTo>
                    <a:pt x="388" y="1947"/>
                  </a:lnTo>
                  <a:lnTo>
                    <a:pt x="388" y="1957"/>
                  </a:lnTo>
                  <a:lnTo>
                    <a:pt x="397" y="1956"/>
                  </a:lnTo>
                  <a:lnTo>
                    <a:pt x="407" y="1957"/>
                  </a:lnTo>
                  <a:lnTo>
                    <a:pt x="417" y="1958"/>
                  </a:lnTo>
                  <a:lnTo>
                    <a:pt x="426" y="1958"/>
                  </a:lnTo>
                  <a:lnTo>
                    <a:pt x="430" y="1967"/>
                  </a:lnTo>
                  <a:lnTo>
                    <a:pt x="434" y="1975"/>
                  </a:lnTo>
                  <a:lnTo>
                    <a:pt x="440" y="1982"/>
                  </a:lnTo>
                  <a:lnTo>
                    <a:pt x="447" y="1987"/>
                  </a:lnTo>
                  <a:lnTo>
                    <a:pt x="454" y="1993"/>
                  </a:lnTo>
                  <a:lnTo>
                    <a:pt x="460" y="1998"/>
                  </a:lnTo>
                  <a:lnTo>
                    <a:pt x="467" y="2004"/>
                  </a:lnTo>
                  <a:lnTo>
                    <a:pt x="472" y="2012"/>
                  </a:lnTo>
                  <a:lnTo>
                    <a:pt x="475" y="2018"/>
                  </a:lnTo>
                  <a:lnTo>
                    <a:pt x="477" y="2023"/>
                  </a:lnTo>
                  <a:lnTo>
                    <a:pt x="479" y="2029"/>
                  </a:lnTo>
                  <a:lnTo>
                    <a:pt x="480" y="2035"/>
                  </a:lnTo>
                  <a:lnTo>
                    <a:pt x="481" y="2047"/>
                  </a:lnTo>
                  <a:lnTo>
                    <a:pt x="480" y="2060"/>
                  </a:lnTo>
                  <a:lnTo>
                    <a:pt x="479" y="2086"/>
                  </a:lnTo>
                  <a:lnTo>
                    <a:pt x="477" y="2110"/>
                  </a:lnTo>
                  <a:lnTo>
                    <a:pt x="480" y="2138"/>
                  </a:lnTo>
                  <a:lnTo>
                    <a:pt x="484" y="2166"/>
                  </a:lnTo>
                  <a:lnTo>
                    <a:pt x="490" y="2193"/>
                  </a:lnTo>
                  <a:lnTo>
                    <a:pt x="496" y="2220"/>
                  </a:lnTo>
                  <a:lnTo>
                    <a:pt x="501" y="2248"/>
                  </a:lnTo>
                  <a:lnTo>
                    <a:pt x="506" y="2276"/>
                  </a:lnTo>
                  <a:lnTo>
                    <a:pt x="508" y="2290"/>
                  </a:lnTo>
                  <a:lnTo>
                    <a:pt x="508" y="2303"/>
                  </a:lnTo>
                  <a:lnTo>
                    <a:pt x="509" y="2318"/>
                  </a:lnTo>
                  <a:lnTo>
                    <a:pt x="508" y="2332"/>
                  </a:lnTo>
                  <a:lnTo>
                    <a:pt x="500" y="2333"/>
                  </a:lnTo>
                  <a:lnTo>
                    <a:pt x="491" y="2334"/>
                  </a:lnTo>
                  <a:lnTo>
                    <a:pt x="477" y="2336"/>
                  </a:lnTo>
                  <a:lnTo>
                    <a:pt x="465" y="2335"/>
                  </a:lnTo>
                  <a:lnTo>
                    <a:pt x="466" y="2359"/>
                  </a:lnTo>
                  <a:lnTo>
                    <a:pt x="465" y="2385"/>
                  </a:lnTo>
                  <a:lnTo>
                    <a:pt x="463" y="2398"/>
                  </a:lnTo>
                  <a:lnTo>
                    <a:pt x="460" y="2410"/>
                  </a:lnTo>
                  <a:lnTo>
                    <a:pt x="458" y="2416"/>
                  </a:lnTo>
                  <a:lnTo>
                    <a:pt x="455" y="2421"/>
                  </a:lnTo>
                  <a:lnTo>
                    <a:pt x="452" y="2426"/>
                  </a:lnTo>
                  <a:lnTo>
                    <a:pt x="449" y="2430"/>
                  </a:lnTo>
                  <a:lnTo>
                    <a:pt x="444" y="2433"/>
                  </a:lnTo>
                  <a:lnTo>
                    <a:pt x="440" y="2437"/>
                  </a:lnTo>
                  <a:lnTo>
                    <a:pt x="435" y="2439"/>
                  </a:lnTo>
                  <a:lnTo>
                    <a:pt x="430" y="2441"/>
                  </a:lnTo>
                  <a:lnTo>
                    <a:pt x="419" y="2443"/>
                  </a:lnTo>
                  <a:lnTo>
                    <a:pt x="410" y="2446"/>
                  </a:lnTo>
                  <a:lnTo>
                    <a:pt x="405" y="2448"/>
                  </a:lnTo>
                  <a:lnTo>
                    <a:pt x="401" y="2449"/>
                  </a:lnTo>
                  <a:lnTo>
                    <a:pt x="397" y="2451"/>
                  </a:lnTo>
                  <a:lnTo>
                    <a:pt x="393" y="2455"/>
                  </a:lnTo>
                  <a:lnTo>
                    <a:pt x="390" y="2458"/>
                  </a:lnTo>
                  <a:lnTo>
                    <a:pt x="388" y="2463"/>
                  </a:lnTo>
                  <a:lnTo>
                    <a:pt x="386" y="2469"/>
                  </a:lnTo>
                  <a:lnTo>
                    <a:pt x="385" y="2475"/>
                  </a:lnTo>
                  <a:lnTo>
                    <a:pt x="367" y="2479"/>
                  </a:lnTo>
                  <a:lnTo>
                    <a:pt x="347" y="2481"/>
                  </a:lnTo>
                  <a:lnTo>
                    <a:pt x="327" y="2483"/>
                  </a:lnTo>
                  <a:lnTo>
                    <a:pt x="309" y="2487"/>
                  </a:lnTo>
                  <a:lnTo>
                    <a:pt x="323" y="2495"/>
                  </a:lnTo>
                  <a:lnTo>
                    <a:pt x="333" y="2502"/>
                  </a:lnTo>
                  <a:lnTo>
                    <a:pt x="341" y="2510"/>
                  </a:lnTo>
                  <a:lnTo>
                    <a:pt x="347" y="2518"/>
                  </a:lnTo>
                  <a:lnTo>
                    <a:pt x="351" y="2527"/>
                  </a:lnTo>
                  <a:lnTo>
                    <a:pt x="352" y="2537"/>
                  </a:lnTo>
                  <a:lnTo>
                    <a:pt x="353" y="2551"/>
                  </a:lnTo>
                  <a:lnTo>
                    <a:pt x="352" y="2566"/>
                  </a:lnTo>
                  <a:lnTo>
                    <a:pt x="339" y="2569"/>
                  </a:lnTo>
                  <a:lnTo>
                    <a:pt x="325" y="2571"/>
                  </a:lnTo>
                  <a:lnTo>
                    <a:pt x="311" y="2573"/>
                  </a:lnTo>
                  <a:lnTo>
                    <a:pt x="298" y="2574"/>
                  </a:lnTo>
                  <a:lnTo>
                    <a:pt x="291" y="2581"/>
                  </a:lnTo>
                  <a:lnTo>
                    <a:pt x="286" y="2589"/>
                  </a:lnTo>
                  <a:lnTo>
                    <a:pt x="282" y="2597"/>
                  </a:lnTo>
                  <a:lnTo>
                    <a:pt x="277" y="2606"/>
                  </a:lnTo>
                  <a:lnTo>
                    <a:pt x="269" y="2625"/>
                  </a:lnTo>
                  <a:lnTo>
                    <a:pt x="262" y="2643"/>
                  </a:lnTo>
                  <a:lnTo>
                    <a:pt x="254" y="2661"/>
                  </a:lnTo>
                  <a:lnTo>
                    <a:pt x="245" y="2678"/>
                  </a:lnTo>
                  <a:lnTo>
                    <a:pt x="239" y="2686"/>
                  </a:lnTo>
                  <a:lnTo>
                    <a:pt x="234" y="2693"/>
                  </a:lnTo>
                  <a:lnTo>
                    <a:pt x="227" y="2699"/>
                  </a:lnTo>
                  <a:lnTo>
                    <a:pt x="219" y="2704"/>
                  </a:lnTo>
                  <a:lnTo>
                    <a:pt x="213" y="2707"/>
                  </a:lnTo>
                  <a:lnTo>
                    <a:pt x="206" y="2707"/>
                  </a:lnTo>
                  <a:lnTo>
                    <a:pt x="201" y="2707"/>
                  </a:lnTo>
                  <a:lnTo>
                    <a:pt x="194" y="2705"/>
                  </a:lnTo>
                  <a:lnTo>
                    <a:pt x="188" y="2704"/>
                  </a:lnTo>
                  <a:lnTo>
                    <a:pt x="184" y="2703"/>
                  </a:lnTo>
                  <a:lnTo>
                    <a:pt x="178" y="2703"/>
                  </a:lnTo>
                  <a:lnTo>
                    <a:pt x="173" y="2704"/>
                  </a:lnTo>
                  <a:lnTo>
                    <a:pt x="164" y="2708"/>
                  </a:lnTo>
                  <a:lnTo>
                    <a:pt x="157" y="2713"/>
                  </a:lnTo>
                  <a:lnTo>
                    <a:pt x="152" y="2719"/>
                  </a:lnTo>
                  <a:lnTo>
                    <a:pt x="144" y="2726"/>
                  </a:lnTo>
                  <a:lnTo>
                    <a:pt x="130" y="2738"/>
                  </a:lnTo>
                  <a:lnTo>
                    <a:pt x="116" y="2751"/>
                  </a:lnTo>
                  <a:lnTo>
                    <a:pt x="110" y="2757"/>
                  </a:lnTo>
                  <a:lnTo>
                    <a:pt x="103" y="2761"/>
                  </a:lnTo>
                  <a:lnTo>
                    <a:pt x="94" y="2766"/>
                  </a:lnTo>
                  <a:lnTo>
                    <a:pt x="85" y="2768"/>
                  </a:lnTo>
                  <a:lnTo>
                    <a:pt x="82" y="2804"/>
                  </a:lnTo>
                  <a:lnTo>
                    <a:pt x="80" y="2840"/>
                  </a:lnTo>
                  <a:lnTo>
                    <a:pt x="77" y="2858"/>
                  </a:lnTo>
                  <a:lnTo>
                    <a:pt x="72" y="2875"/>
                  </a:lnTo>
                  <a:lnTo>
                    <a:pt x="69" y="2883"/>
                  </a:lnTo>
                  <a:lnTo>
                    <a:pt x="64" y="2891"/>
                  </a:lnTo>
                  <a:lnTo>
                    <a:pt x="60" y="2899"/>
                  </a:lnTo>
                  <a:lnTo>
                    <a:pt x="55" y="2907"/>
                  </a:lnTo>
                  <a:lnTo>
                    <a:pt x="36" y="2931"/>
                  </a:lnTo>
                  <a:lnTo>
                    <a:pt x="17" y="2955"/>
                  </a:lnTo>
                  <a:lnTo>
                    <a:pt x="11" y="2967"/>
                  </a:lnTo>
                  <a:lnTo>
                    <a:pt x="6" y="2981"/>
                  </a:lnTo>
                  <a:lnTo>
                    <a:pt x="4" y="2988"/>
                  </a:lnTo>
                  <a:lnTo>
                    <a:pt x="1" y="2996"/>
                  </a:lnTo>
                  <a:lnTo>
                    <a:pt x="0" y="3004"/>
                  </a:lnTo>
                  <a:lnTo>
                    <a:pt x="0" y="3013"/>
                  </a:lnTo>
                  <a:lnTo>
                    <a:pt x="0" y="3022"/>
                  </a:lnTo>
                  <a:lnTo>
                    <a:pt x="0" y="3038"/>
                  </a:lnTo>
                  <a:lnTo>
                    <a:pt x="29" y="3032"/>
                  </a:lnTo>
                  <a:lnTo>
                    <a:pt x="58" y="3028"/>
                  </a:lnTo>
                  <a:lnTo>
                    <a:pt x="87" y="3025"/>
                  </a:lnTo>
                  <a:lnTo>
                    <a:pt x="115" y="3024"/>
                  </a:lnTo>
                  <a:lnTo>
                    <a:pt x="128" y="3024"/>
                  </a:lnTo>
                  <a:lnTo>
                    <a:pt x="139" y="3023"/>
                  </a:lnTo>
                  <a:lnTo>
                    <a:pt x="148" y="3021"/>
                  </a:lnTo>
                  <a:lnTo>
                    <a:pt x="157" y="3019"/>
                  </a:lnTo>
                  <a:lnTo>
                    <a:pt x="175" y="3013"/>
                  </a:lnTo>
                  <a:lnTo>
                    <a:pt x="195" y="3006"/>
                  </a:lnTo>
                  <a:lnTo>
                    <a:pt x="202" y="3004"/>
                  </a:lnTo>
                  <a:lnTo>
                    <a:pt x="209" y="3004"/>
                  </a:lnTo>
                  <a:lnTo>
                    <a:pt x="216" y="3004"/>
                  </a:lnTo>
                  <a:lnTo>
                    <a:pt x="222" y="3004"/>
                  </a:lnTo>
                  <a:lnTo>
                    <a:pt x="233" y="3005"/>
                  </a:lnTo>
                  <a:lnTo>
                    <a:pt x="244" y="3005"/>
                  </a:lnTo>
                  <a:lnTo>
                    <a:pt x="255" y="3001"/>
                  </a:lnTo>
                  <a:lnTo>
                    <a:pt x="267" y="2997"/>
                  </a:lnTo>
                  <a:lnTo>
                    <a:pt x="277" y="2992"/>
                  </a:lnTo>
                  <a:lnTo>
                    <a:pt x="288" y="2989"/>
                  </a:lnTo>
                  <a:lnTo>
                    <a:pt x="290" y="2980"/>
                  </a:lnTo>
                  <a:lnTo>
                    <a:pt x="291" y="2972"/>
                  </a:lnTo>
                  <a:lnTo>
                    <a:pt x="293" y="2965"/>
                  </a:lnTo>
                  <a:lnTo>
                    <a:pt x="295" y="2959"/>
                  </a:lnTo>
                  <a:lnTo>
                    <a:pt x="298" y="2955"/>
                  </a:lnTo>
                  <a:lnTo>
                    <a:pt x="301" y="2951"/>
                  </a:lnTo>
                  <a:lnTo>
                    <a:pt x="306" y="2949"/>
                  </a:lnTo>
                  <a:lnTo>
                    <a:pt x="310" y="2947"/>
                  </a:lnTo>
                  <a:lnTo>
                    <a:pt x="332" y="2942"/>
                  </a:lnTo>
                  <a:lnTo>
                    <a:pt x="360" y="2940"/>
                  </a:lnTo>
                  <a:lnTo>
                    <a:pt x="367" y="2938"/>
                  </a:lnTo>
                  <a:lnTo>
                    <a:pt x="374" y="2935"/>
                  </a:lnTo>
                  <a:lnTo>
                    <a:pt x="381" y="2931"/>
                  </a:lnTo>
                  <a:lnTo>
                    <a:pt x="386" y="2927"/>
                  </a:lnTo>
                  <a:lnTo>
                    <a:pt x="397" y="2917"/>
                  </a:lnTo>
                  <a:lnTo>
                    <a:pt x="406" y="2907"/>
                  </a:lnTo>
                  <a:lnTo>
                    <a:pt x="415" y="2897"/>
                  </a:lnTo>
                  <a:lnTo>
                    <a:pt x="426" y="2889"/>
                  </a:lnTo>
                  <a:lnTo>
                    <a:pt x="432" y="2885"/>
                  </a:lnTo>
                  <a:lnTo>
                    <a:pt x="439" y="2883"/>
                  </a:lnTo>
                  <a:lnTo>
                    <a:pt x="446" y="2882"/>
                  </a:lnTo>
                  <a:lnTo>
                    <a:pt x="454" y="2882"/>
                  </a:lnTo>
                  <a:lnTo>
                    <a:pt x="469" y="2883"/>
                  </a:lnTo>
                  <a:lnTo>
                    <a:pt x="487" y="2884"/>
                  </a:lnTo>
                  <a:lnTo>
                    <a:pt x="495" y="2886"/>
                  </a:lnTo>
                  <a:lnTo>
                    <a:pt x="501" y="2890"/>
                  </a:lnTo>
                  <a:lnTo>
                    <a:pt x="505" y="2891"/>
                  </a:lnTo>
                  <a:lnTo>
                    <a:pt x="508" y="2894"/>
                  </a:lnTo>
                  <a:lnTo>
                    <a:pt x="510" y="2897"/>
                  </a:lnTo>
                  <a:lnTo>
                    <a:pt x="513" y="2900"/>
                  </a:lnTo>
                  <a:lnTo>
                    <a:pt x="517" y="2912"/>
                  </a:lnTo>
                  <a:lnTo>
                    <a:pt x="522" y="2922"/>
                  </a:lnTo>
                  <a:lnTo>
                    <a:pt x="525" y="2926"/>
                  </a:lnTo>
                  <a:lnTo>
                    <a:pt x="530" y="2931"/>
                  </a:lnTo>
                  <a:lnTo>
                    <a:pt x="534" y="2933"/>
                  </a:lnTo>
                  <a:lnTo>
                    <a:pt x="541" y="2934"/>
                  </a:lnTo>
                  <a:lnTo>
                    <a:pt x="546" y="2934"/>
                  </a:lnTo>
                  <a:lnTo>
                    <a:pt x="550" y="2933"/>
                  </a:lnTo>
                  <a:lnTo>
                    <a:pt x="554" y="2932"/>
                  </a:lnTo>
                  <a:lnTo>
                    <a:pt x="556" y="2931"/>
                  </a:lnTo>
                  <a:lnTo>
                    <a:pt x="561" y="2926"/>
                  </a:lnTo>
                  <a:lnTo>
                    <a:pt x="563" y="2919"/>
                  </a:lnTo>
                  <a:lnTo>
                    <a:pt x="566" y="2906"/>
                  </a:lnTo>
                  <a:lnTo>
                    <a:pt x="571" y="2892"/>
                  </a:lnTo>
                  <a:lnTo>
                    <a:pt x="574" y="2889"/>
                  </a:lnTo>
                  <a:lnTo>
                    <a:pt x="577" y="2885"/>
                  </a:lnTo>
                  <a:lnTo>
                    <a:pt x="580" y="2883"/>
                  </a:lnTo>
                  <a:lnTo>
                    <a:pt x="582" y="2882"/>
                  </a:lnTo>
                  <a:lnTo>
                    <a:pt x="588" y="2881"/>
                  </a:lnTo>
                  <a:lnTo>
                    <a:pt x="595" y="2881"/>
                  </a:lnTo>
                  <a:lnTo>
                    <a:pt x="600" y="2881"/>
                  </a:lnTo>
                  <a:lnTo>
                    <a:pt x="608" y="2880"/>
                  </a:lnTo>
                  <a:lnTo>
                    <a:pt x="607" y="2867"/>
                  </a:lnTo>
                  <a:lnTo>
                    <a:pt x="607" y="2853"/>
                  </a:lnTo>
                  <a:lnTo>
                    <a:pt x="608" y="2848"/>
                  </a:lnTo>
                  <a:lnTo>
                    <a:pt x="612" y="2843"/>
                  </a:lnTo>
                  <a:lnTo>
                    <a:pt x="613" y="2841"/>
                  </a:lnTo>
                  <a:lnTo>
                    <a:pt x="616" y="2840"/>
                  </a:lnTo>
                  <a:lnTo>
                    <a:pt x="619" y="2839"/>
                  </a:lnTo>
                  <a:lnTo>
                    <a:pt x="623" y="2839"/>
                  </a:lnTo>
                  <a:lnTo>
                    <a:pt x="624" y="2833"/>
                  </a:lnTo>
                  <a:lnTo>
                    <a:pt x="624" y="2826"/>
                  </a:lnTo>
                  <a:lnTo>
                    <a:pt x="623" y="2819"/>
                  </a:lnTo>
                  <a:lnTo>
                    <a:pt x="622" y="2814"/>
                  </a:lnTo>
                  <a:lnTo>
                    <a:pt x="610" y="2811"/>
                  </a:lnTo>
                  <a:lnTo>
                    <a:pt x="597" y="2809"/>
                  </a:lnTo>
                  <a:lnTo>
                    <a:pt x="596" y="2793"/>
                  </a:lnTo>
                  <a:lnTo>
                    <a:pt x="596" y="2777"/>
                  </a:lnTo>
                  <a:lnTo>
                    <a:pt x="597" y="2769"/>
                  </a:lnTo>
                  <a:lnTo>
                    <a:pt x="599" y="2761"/>
                  </a:lnTo>
                  <a:lnTo>
                    <a:pt x="600" y="2758"/>
                  </a:lnTo>
                  <a:lnTo>
                    <a:pt x="603" y="2756"/>
                  </a:lnTo>
                  <a:lnTo>
                    <a:pt x="606" y="2752"/>
                  </a:lnTo>
                  <a:lnTo>
                    <a:pt x="610" y="2750"/>
                  </a:lnTo>
                  <a:lnTo>
                    <a:pt x="616" y="2746"/>
                  </a:lnTo>
                  <a:lnTo>
                    <a:pt x="622" y="2742"/>
                  </a:lnTo>
                  <a:lnTo>
                    <a:pt x="624" y="2740"/>
                  </a:lnTo>
                  <a:lnTo>
                    <a:pt x="625" y="2736"/>
                  </a:lnTo>
                  <a:lnTo>
                    <a:pt x="627" y="2732"/>
                  </a:lnTo>
                  <a:lnTo>
                    <a:pt x="625" y="2727"/>
                  </a:lnTo>
                  <a:lnTo>
                    <a:pt x="621" y="2727"/>
                  </a:lnTo>
                  <a:lnTo>
                    <a:pt x="615" y="2726"/>
                  </a:lnTo>
                  <a:lnTo>
                    <a:pt x="615" y="2717"/>
                  </a:lnTo>
                  <a:lnTo>
                    <a:pt x="614" y="2708"/>
                  </a:lnTo>
                  <a:lnTo>
                    <a:pt x="612" y="2699"/>
                  </a:lnTo>
                  <a:lnTo>
                    <a:pt x="610" y="2689"/>
                  </a:lnTo>
                  <a:lnTo>
                    <a:pt x="607" y="2680"/>
                  </a:lnTo>
                  <a:lnTo>
                    <a:pt x="606" y="2671"/>
                  </a:lnTo>
                  <a:lnTo>
                    <a:pt x="604" y="2662"/>
                  </a:lnTo>
                  <a:lnTo>
                    <a:pt x="604" y="2653"/>
                  </a:lnTo>
                  <a:lnTo>
                    <a:pt x="619" y="2648"/>
                  </a:lnTo>
                  <a:lnTo>
                    <a:pt x="630" y="2644"/>
                  </a:lnTo>
                  <a:lnTo>
                    <a:pt x="639" y="2638"/>
                  </a:lnTo>
                  <a:lnTo>
                    <a:pt x="647" y="2633"/>
                  </a:lnTo>
                  <a:lnTo>
                    <a:pt x="655" y="2625"/>
                  </a:lnTo>
                  <a:lnTo>
                    <a:pt x="662" y="2615"/>
                  </a:lnTo>
                  <a:lnTo>
                    <a:pt x="669" y="2605"/>
                  </a:lnTo>
                  <a:lnTo>
                    <a:pt x="676" y="2593"/>
                  </a:lnTo>
                  <a:lnTo>
                    <a:pt x="684" y="2596"/>
                  </a:lnTo>
                  <a:lnTo>
                    <a:pt x="692" y="2599"/>
                  </a:lnTo>
                  <a:lnTo>
                    <a:pt x="700" y="2604"/>
                  </a:lnTo>
                  <a:lnTo>
                    <a:pt x="706" y="2609"/>
                  </a:lnTo>
                  <a:lnTo>
                    <a:pt x="712" y="2614"/>
                  </a:lnTo>
                  <a:lnTo>
                    <a:pt x="719" y="2621"/>
                  </a:lnTo>
                  <a:lnTo>
                    <a:pt x="725" y="2628"/>
                  </a:lnTo>
                  <a:lnTo>
                    <a:pt x="729" y="2635"/>
                  </a:lnTo>
                  <a:lnTo>
                    <a:pt x="738" y="2651"/>
                  </a:lnTo>
                  <a:lnTo>
                    <a:pt x="746" y="2666"/>
                  </a:lnTo>
                  <a:lnTo>
                    <a:pt x="753" y="2680"/>
                  </a:lnTo>
                  <a:lnTo>
                    <a:pt x="759" y="2694"/>
                  </a:lnTo>
                  <a:lnTo>
                    <a:pt x="763" y="2696"/>
                  </a:lnTo>
                  <a:lnTo>
                    <a:pt x="767" y="2699"/>
                  </a:lnTo>
                  <a:lnTo>
                    <a:pt x="768" y="2701"/>
                  </a:lnTo>
                  <a:lnTo>
                    <a:pt x="769" y="2704"/>
                  </a:lnTo>
                  <a:lnTo>
                    <a:pt x="769" y="2707"/>
                  </a:lnTo>
                  <a:lnTo>
                    <a:pt x="768" y="2710"/>
                  </a:lnTo>
                  <a:lnTo>
                    <a:pt x="767" y="2713"/>
                  </a:lnTo>
                  <a:lnTo>
                    <a:pt x="764" y="2717"/>
                  </a:lnTo>
                  <a:lnTo>
                    <a:pt x="759" y="2722"/>
                  </a:lnTo>
                  <a:lnTo>
                    <a:pt x="752" y="2729"/>
                  </a:lnTo>
                  <a:lnTo>
                    <a:pt x="745" y="2734"/>
                  </a:lnTo>
                  <a:lnTo>
                    <a:pt x="741" y="2737"/>
                  </a:lnTo>
                  <a:lnTo>
                    <a:pt x="742" y="2745"/>
                  </a:lnTo>
                  <a:lnTo>
                    <a:pt x="745" y="2751"/>
                  </a:lnTo>
                  <a:lnTo>
                    <a:pt x="747" y="2756"/>
                  </a:lnTo>
                  <a:lnTo>
                    <a:pt x="751" y="2758"/>
                  </a:lnTo>
                  <a:lnTo>
                    <a:pt x="755" y="2760"/>
                  </a:lnTo>
                  <a:lnTo>
                    <a:pt x="759" y="2760"/>
                  </a:lnTo>
                  <a:lnTo>
                    <a:pt x="763" y="2760"/>
                  </a:lnTo>
                  <a:lnTo>
                    <a:pt x="768" y="2759"/>
                  </a:lnTo>
                  <a:lnTo>
                    <a:pt x="778" y="2753"/>
                  </a:lnTo>
                  <a:lnTo>
                    <a:pt x="788" y="2746"/>
                  </a:lnTo>
                  <a:lnTo>
                    <a:pt x="800" y="2737"/>
                  </a:lnTo>
                  <a:lnTo>
                    <a:pt x="811" y="2727"/>
                  </a:lnTo>
                  <a:lnTo>
                    <a:pt x="825" y="2715"/>
                  </a:lnTo>
                  <a:lnTo>
                    <a:pt x="838" y="2703"/>
                  </a:lnTo>
                  <a:lnTo>
                    <a:pt x="845" y="2700"/>
                  </a:lnTo>
                  <a:lnTo>
                    <a:pt x="852" y="2696"/>
                  </a:lnTo>
                  <a:lnTo>
                    <a:pt x="858" y="2694"/>
                  </a:lnTo>
                  <a:lnTo>
                    <a:pt x="863" y="2694"/>
                  </a:lnTo>
                  <a:lnTo>
                    <a:pt x="863" y="2683"/>
                  </a:lnTo>
                  <a:lnTo>
                    <a:pt x="863" y="2671"/>
                  </a:lnTo>
                  <a:lnTo>
                    <a:pt x="863" y="2661"/>
                  </a:lnTo>
                  <a:lnTo>
                    <a:pt x="863" y="2650"/>
                  </a:lnTo>
                  <a:lnTo>
                    <a:pt x="871" y="2650"/>
                  </a:lnTo>
                  <a:lnTo>
                    <a:pt x="879" y="2650"/>
                  </a:lnTo>
                  <a:lnTo>
                    <a:pt x="887" y="2650"/>
                  </a:lnTo>
                  <a:lnTo>
                    <a:pt x="894" y="2652"/>
                  </a:lnTo>
                  <a:lnTo>
                    <a:pt x="901" y="2654"/>
                  </a:lnTo>
                  <a:lnTo>
                    <a:pt x="908" y="2658"/>
                  </a:lnTo>
                  <a:lnTo>
                    <a:pt x="914" y="2663"/>
                  </a:lnTo>
                  <a:lnTo>
                    <a:pt x="919" y="2669"/>
                  </a:lnTo>
                  <a:lnTo>
                    <a:pt x="927" y="2680"/>
                  </a:lnTo>
                  <a:lnTo>
                    <a:pt x="935" y="2692"/>
                  </a:lnTo>
                  <a:lnTo>
                    <a:pt x="940" y="2696"/>
                  </a:lnTo>
                  <a:lnTo>
                    <a:pt x="945" y="2700"/>
                  </a:lnTo>
                  <a:lnTo>
                    <a:pt x="952" y="2702"/>
                  </a:lnTo>
                  <a:lnTo>
                    <a:pt x="959" y="2702"/>
                  </a:lnTo>
                  <a:lnTo>
                    <a:pt x="964" y="2701"/>
                  </a:lnTo>
                  <a:lnTo>
                    <a:pt x="969" y="2700"/>
                  </a:lnTo>
                  <a:lnTo>
                    <a:pt x="973" y="2697"/>
                  </a:lnTo>
                  <a:lnTo>
                    <a:pt x="977" y="2695"/>
                  </a:lnTo>
                  <a:lnTo>
                    <a:pt x="985" y="2689"/>
                  </a:lnTo>
                  <a:lnTo>
                    <a:pt x="992" y="2683"/>
                  </a:lnTo>
                  <a:lnTo>
                    <a:pt x="1000" y="2676"/>
                  </a:lnTo>
                  <a:lnTo>
                    <a:pt x="1008" y="2670"/>
                  </a:lnTo>
                  <a:lnTo>
                    <a:pt x="1013" y="2668"/>
                  </a:lnTo>
                  <a:lnTo>
                    <a:pt x="1017" y="2667"/>
                  </a:lnTo>
                  <a:lnTo>
                    <a:pt x="1023" y="2666"/>
                  </a:lnTo>
                  <a:lnTo>
                    <a:pt x="1029" y="2666"/>
                  </a:lnTo>
                  <a:lnTo>
                    <a:pt x="1027" y="2659"/>
                  </a:lnTo>
                  <a:lnTo>
                    <a:pt x="1025" y="2655"/>
                  </a:lnTo>
                  <a:lnTo>
                    <a:pt x="1022" y="2653"/>
                  </a:lnTo>
                  <a:lnTo>
                    <a:pt x="1015" y="2651"/>
                  </a:lnTo>
                  <a:lnTo>
                    <a:pt x="1015" y="2643"/>
                  </a:lnTo>
                  <a:lnTo>
                    <a:pt x="1015" y="2634"/>
                  </a:lnTo>
                  <a:lnTo>
                    <a:pt x="1016" y="2627"/>
                  </a:lnTo>
                  <a:lnTo>
                    <a:pt x="1019" y="2620"/>
                  </a:lnTo>
                  <a:lnTo>
                    <a:pt x="1022" y="2617"/>
                  </a:lnTo>
                  <a:lnTo>
                    <a:pt x="1024" y="2614"/>
                  </a:lnTo>
                  <a:lnTo>
                    <a:pt x="1026" y="2612"/>
                  </a:lnTo>
                  <a:lnTo>
                    <a:pt x="1030" y="2611"/>
                  </a:lnTo>
                  <a:lnTo>
                    <a:pt x="1033" y="2610"/>
                  </a:lnTo>
                  <a:lnTo>
                    <a:pt x="1037" y="2609"/>
                  </a:lnTo>
                  <a:lnTo>
                    <a:pt x="1041" y="2609"/>
                  </a:lnTo>
                  <a:lnTo>
                    <a:pt x="1047" y="2610"/>
                  </a:lnTo>
                  <a:lnTo>
                    <a:pt x="1048" y="2604"/>
                  </a:lnTo>
                  <a:lnTo>
                    <a:pt x="1049" y="2599"/>
                  </a:lnTo>
                  <a:lnTo>
                    <a:pt x="1048" y="2595"/>
                  </a:lnTo>
                  <a:lnTo>
                    <a:pt x="1047" y="2590"/>
                  </a:lnTo>
                  <a:lnTo>
                    <a:pt x="1046" y="2587"/>
                  </a:lnTo>
                  <a:lnTo>
                    <a:pt x="1042" y="2585"/>
                  </a:lnTo>
                  <a:lnTo>
                    <a:pt x="1038" y="2584"/>
                  </a:lnTo>
                  <a:lnTo>
                    <a:pt x="1033" y="2584"/>
                  </a:lnTo>
                  <a:lnTo>
                    <a:pt x="1032" y="2579"/>
                  </a:lnTo>
                  <a:lnTo>
                    <a:pt x="1030" y="2574"/>
                  </a:lnTo>
                  <a:lnTo>
                    <a:pt x="1027" y="2571"/>
                  </a:lnTo>
                  <a:lnTo>
                    <a:pt x="1024" y="2569"/>
                  </a:lnTo>
                  <a:lnTo>
                    <a:pt x="1018" y="2563"/>
                  </a:lnTo>
                  <a:lnTo>
                    <a:pt x="1012" y="2558"/>
                  </a:lnTo>
                  <a:lnTo>
                    <a:pt x="1006" y="2554"/>
                  </a:lnTo>
                  <a:lnTo>
                    <a:pt x="1000" y="2548"/>
                  </a:lnTo>
                  <a:lnTo>
                    <a:pt x="998" y="2545"/>
                  </a:lnTo>
                  <a:lnTo>
                    <a:pt x="997" y="2540"/>
                  </a:lnTo>
                  <a:lnTo>
                    <a:pt x="996" y="2536"/>
                  </a:lnTo>
                  <a:lnTo>
                    <a:pt x="996" y="2530"/>
                  </a:lnTo>
                  <a:lnTo>
                    <a:pt x="997" y="2523"/>
                  </a:lnTo>
                  <a:lnTo>
                    <a:pt x="999" y="2516"/>
                  </a:lnTo>
                  <a:lnTo>
                    <a:pt x="1001" y="2511"/>
                  </a:lnTo>
                  <a:lnTo>
                    <a:pt x="1005" y="2505"/>
                  </a:lnTo>
                  <a:lnTo>
                    <a:pt x="1009" y="2502"/>
                  </a:lnTo>
                  <a:lnTo>
                    <a:pt x="1014" y="2498"/>
                  </a:lnTo>
                  <a:lnTo>
                    <a:pt x="1019" y="2495"/>
                  </a:lnTo>
                  <a:lnTo>
                    <a:pt x="1027" y="2494"/>
                  </a:lnTo>
                  <a:lnTo>
                    <a:pt x="1033" y="2491"/>
                  </a:lnTo>
                  <a:lnTo>
                    <a:pt x="1038" y="2489"/>
                  </a:lnTo>
                  <a:lnTo>
                    <a:pt x="1042" y="2486"/>
                  </a:lnTo>
                  <a:lnTo>
                    <a:pt x="1045" y="2481"/>
                  </a:lnTo>
                  <a:lnTo>
                    <a:pt x="1046" y="2477"/>
                  </a:lnTo>
                  <a:lnTo>
                    <a:pt x="1047" y="2471"/>
                  </a:lnTo>
                  <a:lnTo>
                    <a:pt x="1047" y="2466"/>
                  </a:lnTo>
                  <a:lnTo>
                    <a:pt x="1047" y="2461"/>
                  </a:lnTo>
                  <a:lnTo>
                    <a:pt x="1047" y="2450"/>
                  </a:lnTo>
                  <a:lnTo>
                    <a:pt x="1046" y="2440"/>
                  </a:lnTo>
                  <a:lnTo>
                    <a:pt x="1046" y="2437"/>
                  </a:lnTo>
                  <a:lnTo>
                    <a:pt x="1047" y="2433"/>
                  </a:lnTo>
                  <a:lnTo>
                    <a:pt x="1048" y="2431"/>
                  </a:lnTo>
                  <a:lnTo>
                    <a:pt x="1050" y="2430"/>
                  </a:lnTo>
                  <a:lnTo>
                    <a:pt x="1058" y="2429"/>
                  </a:lnTo>
                  <a:lnTo>
                    <a:pt x="1065" y="2429"/>
                  </a:lnTo>
                  <a:lnTo>
                    <a:pt x="1073" y="2429"/>
                  </a:lnTo>
                  <a:lnTo>
                    <a:pt x="1081" y="2430"/>
                  </a:lnTo>
                  <a:lnTo>
                    <a:pt x="1095" y="2431"/>
                  </a:lnTo>
                  <a:lnTo>
                    <a:pt x="1109" y="2430"/>
                  </a:lnTo>
                  <a:lnTo>
                    <a:pt x="1125" y="2426"/>
                  </a:lnTo>
                  <a:lnTo>
                    <a:pt x="1141" y="2423"/>
                  </a:lnTo>
                  <a:lnTo>
                    <a:pt x="1157" y="2417"/>
                  </a:lnTo>
                  <a:lnTo>
                    <a:pt x="1173" y="2412"/>
                  </a:lnTo>
                  <a:lnTo>
                    <a:pt x="1180" y="2406"/>
                  </a:lnTo>
                  <a:lnTo>
                    <a:pt x="1187" y="2398"/>
                  </a:lnTo>
                  <a:lnTo>
                    <a:pt x="1194" y="2388"/>
                  </a:lnTo>
                  <a:lnTo>
                    <a:pt x="1201" y="2377"/>
                  </a:lnTo>
                  <a:lnTo>
                    <a:pt x="1207" y="2367"/>
                  </a:lnTo>
                  <a:lnTo>
                    <a:pt x="1214" y="2358"/>
                  </a:lnTo>
                  <a:lnTo>
                    <a:pt x="1219" y="2355"/>
                  </a:lnTo>
                  <a:lnTo>
                    <a:pt x="1222" y="2352"/>
                  </a:lnTo>
                  <a:lnTo>
                    <a:pt x="1226" y="2350"/>
                  </a:lnTo>
                  <a:lnTo>
                    <a:pt x="1229" y="2349"/>
                  </a:lnTo>
                  <a:lnTo>
                    <a:pt x="1222" y="2349"/>
                  </a:lnTo>
                  <a:lnTo>
                    <a:pt x="1215" y="2348"/>
                  </a:lnTo>
                  <a:lnTo>
                    <a:pt x="1214" y="2344"/>
                  </a:lnTo>
                  <a:lnTo>
                    <a:pt x="1212" y="2341"/>
                  </a:lnTo>
                  <a:lnTo>
                    <a:pt x="1209" y="2339"/>
                  </a:lnTo>
                  <a:lnTo>
                    <a:pt x="1204" y="2335"/>
                  </a:lnTo>
                  <a:lnTo>
                    <a:pt x="1195" y="2330"/>
                  </a:lnTo>
                  <a:lnTo>
                    <a:pt x="1185" y="2324"/>
                  </a:lnTo>
                  <a:lnTo>
                    <a:pt x="1177" y="2318"/>
                  </a:lnTo>
                  <a:lnTo>
                    <a:pt x="1171" y="2311"/>
                  </a:lnTo>
                  <a:lnTo>
                    <a:pt x="1170" y="2308"/>
                  </a:lnTo>
                  <a:lnTo>
                    <a:pt x="1170" y="2305"/>
                  </a:lnTo>
                  <a:lnTo>
                    <a:pt x="1172" y="2301"/>
                  </a:lnTo>
                  <a:lnTo>
                    <a:pt x="1175" y="2298"/>
                  </a:lnTo>
                  <a:lnTo>
                    <a:pt x="1183" y="2291"/>
                  </a:lnTo>
                  <a:lnTo>
                    <a:pt x="1190" y="2287"/>
                  </a:lnTo>
                  <a:lnTo>
                    <a:pt x="1196" y="2284"/>
                  </a:lnTo>
                  <a:lnTo>
                    <a:pt x="1202" y="2283"/>
                  </a:lnTo>
                  <a:lnTo>
                    <a:pt x="1207" y="2283"/>
                  </a:lnTo>
                  <a:lnTo>
                    <a:pt x="1212" y="2284"/>
                  </a:lnTo>
                  <a:lnTo>
                    <a:pt x="1216" y="2286"/>
                  </a:lnTo>
                  <a:lnTo>
                    <a:pt x="1221" y="2289"/>
                  </a:lnTo>
                  <a:lnTo>
                    <a:pt x="1229" y="2297"/>
                  </a:lnTo>
                  <a:lnTo>
                    <a:pt x="1238" y="2306"/>
                  </a:lnTo>
                  <a:lnTo>
                    <a:pt x="1248" y="2314"/>
                  </a:lnTo>
                  <a:lnTo>
                    <a:pt x="1260" y="2322"/>
                  </a:lnTo>
                  <a:lnTo>
                    <a:pt x="1259" y="2313"/>
                  </a:lnTo>
                  <a:lnTo>
                    <a:pt x="1260" y="2301"/>
                  </a:lnTo>
                  <a:lnTo>
                    <a:pt x="1261" y="2290"/>
                  </a:lnTo>
                  <a:lnTo>
                    <a:pt x="1263" y="2277"/>
                  </a:lnTo>
                  <a:lnTo>
                    <a:pt x="1268" y="2254"/>
                  </a:lnTo>
                  <a:lnTo>
                    <a:pt x="1273" y="2236"/>
                  </a:lnTo>
                  <a:lnTo>
                    <a:pt x="1278" y="2240"/>
                  </a:lnTo>
                  <a:lnTo>
                    <a:pt x="1283" y="2245"/>
                  </a:lnTo>
                  <a:lnTo>
                    <a:pt x="1285" y="2250"/>
                  </a:lnTo>
                  <a:lnTo>
                    <a:pt x="1288" y="2256"/>
                  </a:lnTo>
                  <a:lnTo>
                    <a:pt x="1293" y="2268"/>
                  </a:lnTo>
                  <a:lnTo>
                    <a:pt x="1298" y="2281"/>
                  </a:lnTo>
                  <a:lnTo>
                    <a:pt x="1304" y="2267"/>
                  </a:lnTo>
                  <a:lnTo>
                    <a:pt x="1312" y="2253"/>
                  </a:lnTo>
                  <a:lnTo>
                    <a:pt x="1319" y="2259"/>
                  </a:lnTo>
                  <a:lnTo>
                    <a:pt x="1326" y="2261"/>
                  </a:lnTo>
                  <a:lnTo>
                    <a:pt x="1332" y="2261"/>
                  </a:lnTo>
                  <a:lnTo>
                    <a:pt x="1336" y="2260"/>
                  </a:lnTo>
                  <a:lnTo>
                    <a:pt x="1339" y="2258"/>
                  </a:lnTo>
                  <a:lnTo>
                    <a:pt x="1342" y="2253"/>
                  </a:lnTo>
                  <a:lnTo>
                    <a:pt x="1344" y="2248"/>
                  </a:lnTo>
                  <a:lnTo>
                    <a:pt x="1346" y="2241"/>
                  </a:lnTo>
                  <a:lnTo>
                    <a:pt x="1350" y="2211"/>
                  </a:lnTo>
                  <a:lnTo>
                    <a:pt x="1350" y="2186"/>
                  </a:lnTo>
                  <a:lnTo>
                    <a:pt x="1354" y="2187"/>
                  </a:lnTo>
                  <a:lnTo>
                    <a:pt x="1359" y="2188"/>
                  </a:lnTo>
                  <a:lnTo>
                    <a:pt x="1363" y="2191"/>
                  </a:lnTo>
                  <a:lnTo>
                    <a:pt x="1368" y="2194"/>
                  </a:lnTo>
                  <a:lnTo>
                    <a:pt x="1368" y="2205"/>
                  </a:lnTo>
                  <a:lnTo>
                    <a:pt x="1372" y="2219"/>
                  </a:lnTo>
                  <a:lnTo>
                    <a:pt x="1378" y="2235"/>
                  </a:lnTo>
                  <a:lnTo>
                    <a:pt x="1385" y="2250"/>
                  </a:lnTo>
                  <a:lnTo>
                    <a:pt x="1390" y="2257"/>
                  </a:lnTo>
                  <a:lnTo>
                    <a:pt x="1394" y="2262"/>
                  </a:lnTo>
                  <a:lnTo>
                    <a:pt x="1400" y="2268"/>
                  </a:lnTo>
                  <a:lnTo>
                    <a:pt x="1406" y="2273"/>
                  </a:lnTo>
                  <a:lnTo>
                    <a:pt x="1410" y="2276"/>
                  </a:lnTo>
                  <a:lnTo>
                    <a:pt x="1417" y="2278"/>
                  </a:lnTo>
                  <a:lnTo>
                    <a:pt x="1423" y="2280"/>
                  </a:lnTo>
                  <a:lnTo>
                    <a:pt x="1428" y="2278"/>
                  </a:lnTo>
                  <a:lnTo>
                    <a:pt x="1429" y="2275"/>
                  </a:lnTo>
                  <a:lnTo>
                    <a:pt x="1432" y="2272"/>
                  </a:lnTo>
                  <a:lnTo>
                    <a:pt x="1434" y="2268"/>
                  </a:lnTo>
                  <a:lnTo>
                    <a:pt x="1436" y="2267"/>
                  </a:lnTo>
                  <a:lnTo>
                    <a:pt x="1440" y="2265"/>
                  </a:lnTo>
                  <a:lnTo>
                    <a:pt x="1443" y="2265"/>
                  </a:lnTo>
                  <a:lnTo>
                    <a:pt x="1447" y="2264"/>
                  </a:lnTo>
                  <a:lnTo>
                    <a:pt x="1451" y="2265"/>
                  </a:lnTo>
                  <a:lnTo>
                    <a:pt x="1458" y="2278"/>
                  </a:lnTo>
                  <a:lnTo>
                    <a:pt x="1465" y="2291"/>
                  </a:lnTo>
                  <a:lnTo>
                    <a:pt x="1472" y="2303"/>
                  </a:lnTo>
                  <a:lnTo>
                    <a:pt x="1480" y="2315"/>
                  </a:lnTo>
                  <a:lnTo>
                    <a:pt x="1486" y="2327"/>
                  </a:lnTo>
                  <a:lnTo>
                    <a:pt x="1493" y="2340"/>
                  </a:lnTo>
                  <a:lnTo>
                    <a:pt x="1498" y="2354"/>
                  </a:lnTo>
                  <a:lnTo>
                    <a:pt x="1502" y="2368"/>
                  </a:lnTo>
                  <a:lnTo>
                    <a:pt x="1502" y="2373"/>
                  </a:lnTo>
                  <a:lnTo>
                    <a:pt x="1505" y="2376"/>
                  </a:lnTo>
                  <a:lnTo>
                    <a:pt x="1506" y="2380"/>
                  </a:lnTo>
                  <a:lnTo>
                    <a:pt x="1508" y="2382"/>
                  </a:lnTo>
                  <a:lnTo>
                    <a:pt x="1514" y="2387"/>
                  </a:lnTo>
                  <a:lnTo>
                    <a:pt x="1521" y="2389"/>
                  </a:lnTo>
                  <a:lnTo>
                    <a:pt x="1527" y="2390"/>
                  </a:lnTo>
                  <a:lnTo>
                    <a:pt x="1535" y="2390"/>
                  </a:lnTo>
                  <a:lnTo>
                    <a:pt x="1543" y="2389"/>
                  </a:lnTo>
                  <a:lnTo>
                    <a:pt x="1550" y="2389"/>
                  </a:lnTo>
                  <a:lnTo>
                    <a:pt x="1558" y="2388"/>
                  </a:lnTo>
                  <a:lnTo>
                    <a:pt x="1566" y="2388"/>
                  </a:lnTo>
                  <a:lnTo>
                    <a:pt x="1581" y="2388"/>
                  </a:lnTo>
                  <a:lnTo>
                    <a:pt x="1595" y="2390"/>
                  </a:lnTo>
                  <a:lnTo>
                    <a:pt x="1606" y="2392"/>
                  </a:lnTo>
                  <a:lnTo>
                    <a:pt x="1617" y="2396"/>
                  </a:lnTo>
                  <a:lnTo>
                    <a:pt x="1639" y="2406"/>
                  </a:lnTo>
                  <a:lnTo>
                    <a:pt x="1664" y="2415"/>
                  </a:lnTo>
                  <a:lnTo>
                    <a:pt x="1677" y="2418"/>
                  </a:lnTo>
                  <a:lnTo>
                    <a:pt x="1690" y="2421"/>
                  </a:lnTo>
                  <a:lnTo>
                    <a:pt x="1703" y="2421"/>
                  </a:lnTo>
                  <a:lnTo>
                    <a:pt x="1716" y="2421"/>
                  </a:lnTo>
                  <a:lnTo>
                    <a:pt x="1744" y="2417"/>
                  </a:lnTo>
                  <a:lnTo>
                    <a:pt x="1768" y="2415"/>
                  </a:lnTo>
                  <a:lnTo>
                    <a:pt x="1769" y="2404"/>
                  </a:lnTo>
                  <a:lnTo>
                    <a:pt x="1769" y="2393"/>
                  </a:lnTo>
                  <a:lnTo>
                    <a:pt x="1777" y="2392"/>
                  </a:lnTo>
                  <a:lnTo>
                    <a:pt x="1782" y="2390"/>
                  </a:lnTo>
                  <a:lnTo>
                    <a:pt x="1788" y="2387"/>
                  </a:lnTo>
                  <a:lnTo>
                    <a:pt x="1793" y="2383"/>
                  </a:lnTo>
                  <a:lnTo>
                    <a:pt x="1800" y="2375"/>
                  </a:lnTo>
                  <a:lnTo>
                    <a:pt x="1806" y="2365"/>
                  </a:lnTo>
                  <a:lnTo>
                    <a:pt x="1813" y="2356"/>
                  </a:lnTo>
                  <a:lnTo>
                    <a:pt x="1821" y="2348"/>
                  </a:lnTo>
                  <a:lnTo>
                    <a:pt x="1826" y="2344"/>
                  </a:lnTo>
                  <a:lnTo>
                    <a:pt x="1831" y="2342"/>
                  </a:lnTo>
                  <a:lnTo>
                    <a:pt x="1839" y="2340"/>
                  </a:lnTo>
                  <a:lnTo>
                    <a:pt x="1847" y="2339"/>
                  </a:lnTo>
                  <a:lnTo>
                    <a:pt x="1839" y="2330"/>
                  </a:lnTo>
                  <a:lnTo>
                    <a:pt x="1829" y="2315"/>
                  </a:lnTo>
                  <a:lnTo>
                    <a:pt x="1823" y="2307"/>
                  </a:lnTo>
                  <a:lnTo>
                    <a:pt x="1820" y="2300"/>
                  </a:lnTo>
                  <a:lnTo>
                    <a:pt x="1817" y="2294"/>
                  </a:lnTo>
                  <a:lnTo>
                    <a:pt x="1817" y="2291"/>
                  </a:lnTo>
                  <a:lnTo>
                    <a:pt x="1820" y="2287"/>
                  </a:lnTo>
                  <a:lnTo>
                    <a:pt x="1825" y="2286"/>
                  </a:lnTo>
                  <a:lnTo>
                    <a:pt x="1829" y="2286"/>
                  </a:lnTo>
                  <a:lnTo>
                    <a:pt x="1834" y="2286"/>
                  </a:lnTo>
                  <a:lnTo>
                    <a:pt x="1841" y="2287"/>
                  </a:lnTo>
                  <a:lnTo>
                    <a:pt x="1847" y="2286"/>
                  </a:lnTo>
                  <a:lnTo>
                    <a:pt x="1853" y="2282"/>
                  </a:lnTo>
                  <a:lnTo>
                    <a:pt x="1859" y="2277"/>
                  </a:lnTo>
                  <a:lnTo>
                    <a:pt x="1864" y="2270"/>
                  </a:lnTo>
                  <a:lnTo>
                    <a:pt x="1869" y="2264"/>
                  </a:lnTo>
                  <a:lnTo>
                    <a:pt x="1874" y="2260"/>
                  </a:lnTo>
                  <a:lnTo>
                    <a:pt x="1880" y="2257"/>
                  </a:lnTo>
                  <a:lnTo>
                    <a:pt x="1886" y="2254"/>
                  </a:lnTo>
                  <a:lnTo>
                    <a:pt x="1894" y="2252"/>
                  </a:lnTo>
                  <a:lnTo>
                    <a:pt x="1910" y="2249"/>
                  </a:lnTo>
                  <a:lnTo>
                    <a:pt x="1927" y="2245"/>
                  </a:lnTo>
                  <a:lnTo>
                    <a:pt x="1935" y="2244"/>
                  </a:lnTo>
                  <a:lnTo>
                    <a:pt x="1943" y="2242"/>
                  </a:lnTo>
                  <a:lnTo>
                    <a:pt x="1949" y="2240"/>
                  </a:lnTo>
                  <a:lnTo>
                    <a:pt x="1954" y="2237"/>
                  </a:lnTo>
                  <a:lnTo>
                    <a:pt x="1959" y="2234"/>
                  </a:lnTo>
                  <a:lnTo>
                    <a:pt x="1962" y="2229"/>
                  </a:lnTo>
                  <a:lnTo>
                    <a:pt x="1963" y="2225"/>
                  </a:lnTo>
                  <a:lnTo>
                    <a:pt x="1962" y="2219"/>
                  </a:lnTo>
                  <a:lnTo>
                    <a:pt x="1958" y="2218"/>
                  </a:lnTo>
                  <a:lnTo>
                    <a:pt x="1953" y="2217"/>
                  </a:lnTo>
                  <a:lnTo>
                    <a:pt x="1949" y="2216"/>
                  </a:lnTo>
                  <a:lnTo>
                    <a:pt x="1945" y="2212"/>
                  </a:lnTo>
                  <a:lnTo>
                    <a:pt x="1943" y="2210"/>
                  </a:lnTo>
                  <a:lnTo>
                    <a:pt x="1941" y="2205"/>
                  </a:lnTo>
                  <a:lnTo>
                    <a:pt x="1941" y="2201"/>
                  </a:lnTo>
                  <a:lnTo>
                    <a:pt x="1941" y="2196"/>
                  </a:lnTo>
                  <a:lnTo>
                    <a:pt x="1949" y="2191"/>
                  </a:lnTo>
                  <a:lnTo>
                    <a:pt x="1956" y="2186"/>
                  </a:lnTo>
                  <a:lnTo>
                    <a:pt x="1962" y="2183"/>
                  </a:lnTo>
                  <a:lnTo>
                    <a:pt x="1969" y="2180"/>
                  </a:lnTo>
                  <a:lnTo>
                    <a:pt x="1977" y="2178"/>
                  </a:lnTo>
                  <a:lnTo>
                    <a:pt x="1984" y="2177"/>
                  </a:lnTo>
                  <a:lnTo>
                    <a:pt x="1993" y="2177"/>
                  </a:lnTo>
                  <a:lnTo>
                    <a:pt x="2003" y="2177"/>
                  </a:lnTo>
                  <a:lnTo>
                    <a:pt x="2006" y="2183"/>
                  </a:lnTo>
                  <a:lnTo>
                    <a:pt x="2009" y="2188"/>
                  </a:lnTo>
                  <a:lnTo>
                    <a:pt x="2014" y="2194"/>
                  </a:lnTo>
                  <a:lnTo>
                    <a:pt x="2018" y="2200"/>
                  </a:lnTo>
                  <a:lnTo>
                    <a:pt x="2025" y="2204"/>
                  </a:lnTo>
                  <a:lnTo>
                    <a:pt x="2032" y="2209"/>
                  </a:lnTo>
                  <a:lnTo>
                    <a:pt x="2041" y="2213"/>
                  </a:lnTo>
                  <a:lnTo>
                    <a:pt x="2049" y="2218"/>
                  </a:lnTo>
                  <a:lnTo>
                    <a:pt x="2051" y="2205"/>
                  </a:lnTo>
                  <a:lnTo>
                    <a:pt x="2055" y="2194"/>
                  </a:lnTo>
                  <a:lnTo>
                    <a:pt x="2061" y="2183"/>
                  </a:lnTo>
                  <a:lnTo>
                    <a:pt x="2068" y="2172"/>
                  </a:lnTo>
                  <a:lnTo>
                    <a:pt x="2077" y="2163"/>
                  </a:lnTo>
                  <a:lnTo>
                    <a:pt x="2086" y="2154"/>
                  </a:lnTo>
                  <a:lnTo>
                    <a:pt x="2096" y="2146"/>
                  </a:lnTo>
                  <a:lnTo>
                    <a:pt x="2105" y="2138"/>
                  </a:lnTo>
                  <a:lnTo>
                    <a:pt x="2113" y="2129"/>
                  </a:lnTo>
                  <a:lnTo>
                    <a:pt x="2119" y="2119"/>
                  </a:lnTo>
                  <a:lnTo>
                    <a:pt x="2125" y="2104"/>
                  </a:lnTo>
                  <a:lnTo>
                    <a:pt x="2131" y="2090"/>
                  </a:lnTo>
                  <a:lnTo>
                    <a:pt x="2137" y="2077"/>
                  </a:lnTo>
                  <a:lnTo>
                    <a:pt x="2145" y="2063"/>
                  </a:lnTo>
                  <a:lnTo>
                    <a:pt x="2156" y="2046"/>
                  </a:lnTo>
                  <a:lnTo>
                    <a:pt x="2167" y="2028"/>
                  </a:lnTo>
                  <a:lnTo>
                    <a:pt x="2180" y="2008"/>
                  </a:lnTo>
                  <a:lnTo>
                    <a:pt x="2194" y="1991"/>
                  </a:lnTo>
                  <a:lnTo>
                    <a:pt x="2200" y="1985"/>
                  </a:lnTo>
                  <a:lnTo>
                    <a:pt x="2208" y="1979"/>
                  </a:lnTo>
                  <a:lnTo>
                    <a:pt x="2217" y="1974"/>
                  </a:lnTo>
                  <a:lnTo>
                    <a:pt x="2227" y="1970"/>
                  </a:lnTo>
                  <a:lnTo>
                    <a:pt x="2237" y="1965"/>
                  </a:lnTo>
                  <a:lnTo>
                    <a:pt x="2246" y="1960"/>
                  </a:lnTo>
                  <a:lnTo>
                    <a:pt x="2255" y="1954"/>
                  </a:lnTo>
                  <a:lnTo>
                    <a:pt x="2264" y="1948"/>
                  </a:lnTo>
                  <a:lnTo>
                    <a:pt x="2271" y="1940"/>
                  </a:lnTo>
                  <a:lnTo>
                    <a:pt x="2277" y="1933"/>
                  </a:lnTo>
                  <a:lnTo>
                    <a:pt x="2281" y="1926"/>
                  </a:lnTo>
                  <a:lnTo>
                    <a:pt x="2285" y="1920"/>
                  </a:lnTo>
                  <a:lnTo>
                    <a:pt x="2289" y="1913"/>
                  </a:lnTo>
                  <a:lnTo>
                    <a:pt x="2295" y="1906"/>
                  </a:lnTo>
                  <a:lnTo>
                    <a:pt x="2303" y="1900"/>
                  </a:lnTo>
                  <a:lnTo>
                    <a:pt x="2312" y="1895"/>
                  </a:lnTo>
                  <a:lnTo>
                    <a:pt x="2330" y="1883"/>
                  </a:lnTo>
                  <a:lnTo>
                    <a:pt x="2345" y="1872"/>
                  </a:lnTo>
                  <a:lnTo>
                    <a:pt x="2353" y="1866"/>
                  </a:lnTo>
                  <a:lnTo>
                    <a:pt x="2361" y="1860"/>
                  </a:lnTo>
                  <a:lnTo>
                    <a:pt x="2370" y="1856"/>
                  </a:lnTo>
                  <a:lnTo>
                    <a:pt x="2380" y="1852"/>
                  </a:lnTo>
                  <a:lnTo>
                    <a:pt x="2380" y="1846"/>
                  </a:lnTo>
                  <a:lnTo>
                    <a:pt x="2380" y="1839"/>
                  </a:lnTo>
                  <a:lnTo>
                    <a:pt x="2363" y="1838"/>
                  </a:lnTo>
                  <a:lnTo>
                    <a:pt x="2347" y="1835"/>
                  </a:lnTo>
                  <a:lnTo>
                    <a:pt x="2344" y="1841"/>
                  </a:lnTo>
                  <a:lnTo>
                    <a:pt x="2340" y="1845"/>
                  </a:lnTo>
                  <a:lnTo>
                    <a:pt x="2335" y="1847"/>
                  </a:lnTo>
                  <a:lnTo>
                    <a:pt x="2329" y="1847"/>
                  </a:lnTo>
                  <a:lnTo>
                    <a:pt x="2318" y="1848"/>
                  </a:lnTo>
                  <a:lnTo>
                    <a:pt x="2306" y="1850"/>
                  </a:lnTo>
                  <a:lnTo>
                    <a:pt x="2309" y="1842"/>
                  </a:lnTo>
                  <a:lnTo>
                    <a:pt x="2312" y="1837"/>
                  </a:lnTo>
                  <a:lnTo>
                    <a:pt x="2318" y="1832"/>
                  </a:lnTo>
                  <a:lnTo>
                    <a:pt x="2323" y="1827"/>
                  </a:lnTo>
                  <a:lnTo>
                    <a:pt x="2336" y="1818"/>
                  </a:lnTo>
                  <a:lnTo>
                    <a:pt x="2346" y="1809"/>
                  </a:lnTo>
                  <a:lnTo>
                    <a:pt x="2331" y="1805"/>
                  </a:lnTo>
                  <a:lnTo>
                    <a:pt x="2318" y="1799"/>
                  </a:lnTo>
                  <a:lnTo>
                    <a:pt x="2311" y="1816"/>
                  </a:lnTo>
                  <a:lnTo>
                    <a:pt x="2302" y="1834"/>
                  </a:lnTo>
                  <a:lnTo>
                    <a:pt x="2296" y="1843"/>
                  </a:lnTo>
                  <a:lnTo>
                    <a:pt x="2290" y="1851"/>
                  </a:lnTo>
                  <a:lnTo>
                    <a:pt x="2285" y="1858"/>
                  </a:lnTo>
                  <a:lnTo>
                    <a:pt x="2278" y="1865"/>
                  </a:lnTo>
                  <a:lnTo>
                    <a:pt x="2266" y="1872"/>
                  </a:lnTo>
                  <a:lnTo>
                    <a:pt x="2253" y="1879"/>
                  </a:lnTo>
                  <a:lnTo>
                    <a:pt x="2249" y="1882"/>
                  </a:lnTo>
                  <a:lnTo>
                    <a:pt x="2245" y="1885"/>
                  </a:lnTo>
                  <a:lnTo>
                    <a:pt x="2238" y="1887"/>
                  </a:lnTo>
                  <a:lnTo>
                    <a:pt x="2231" y="1888"/>
                  </a:lnTo>
                  <a:lnTo>
                    <a:pt x="2241" y="1883"/>
                  </a:lnTo>
                  <a:lnTo>
                    <a:pt x="2253" y="1879"/>
                  </a:lnTo>
                  <a:lnTo>
                    <a:pt x="2256" y="1874"/>
                  </a:lnTo>
                  <a:lnTo>
                    <a:pt x="2258" y="1870"/>
                  </a:lnTo>
                  <a:lnTo>
                    <a:pt x="2260" y="1865"/>
                  </a:lnTo>
                  <a:lnTo>
                    <a:pt x="2261" y="1860"/>
                  </a:lnTo>
                  <a:lnTo>
                    <a:pt x="2263" y="1849"/>
                  </a:lnTo>
                  <a:lnTo>
                    <a:pt x="2263" y="1837"/>
                  </a:lnTo>
                  <a:lnTo>
                    <a:pt x="2264" y="1825"/>
                  </a:lnTo>
                  <a:lnTo>
                    <a:pt x="2264" y="1814"/>
                  </a:lnTo>
                  <a:lnTo>
                    <a:pt x="2265" y="1804"/>
                  </a:lnTo>
                  <a:lnTo>
                    <a:pt x="2266" y="1794"/>
                  </a:lnTo>
                  <a:lnTo>
                    <a:pt x="2272" y="1785"/>
                  </a:lnTo>
                  <a:lnTo>
                    <a:pt x="2281" y="1773"/>
                  </a:lnTo>
                  <a:lnTo>
                    <a:pt x="2291" y="1760"/>
                  </a:lnTo>
                  <a:lnTo>
                    <a:pt x="2299" y="1751"/>
                  </a:lnTo>
                  <a:lnTo>
                    <a:pt x="2309" y="1743"/>
                  </a:lnTo>
                  <a:lnTo>
                    <a:pt x="2319" y="1735"/>
                  </a:lnTo>
                  <a:lnTo>
                    <a:pt x="2330" y="1728"/>
                  </a:lnTo>
                  <a:lnTo>
                    <a:pt x="2340" y="1723"/>
                  </a:lnTo>
                  <a:lnTo>
                    <a:pt x="2363" y="1711"/>
                  </a:lnTo>
                  <a:lnTo>
                    <a:pt x="2385" y="1698"/>
                  </a:lnTo>
                  <a:lnTo>
                    <a:pt x="2397" y="1688"/>
                  </a:lnTo>
                  <a:lnTo>
                    <a:pt x="2410" y="1678"/>
                  </a:lnTo>
                  <a:lnTo>
                    <a:pt x="2425" y="1669"/>
                  </a:lnTo>
                  <a:lnTo>
                    <a:pt x="2439" y="1662"/>
                  </a:lnTo>
                  <a:lnTo>
                    <a:pt x="2447" y="1659"/>
                  </a:lnTo>
                  <a:lnTo>
                    <a:pt x="2454" y="1658"/>
                  </a:lnTo>
                  <a:lnTo>
                    <a:pt x="2462" y="1658"/>
                  </a:lnTo>
                  <a:lnTo>
                    <a:pt x="2469" y="1659"/>
                  </a:lnTo>
                  <a:lnTo>
                    <a:pt x="2477" y="1661"/>
                  </a:lnTo>
                  <a:lnTo>
                    <a:pt x="2484" y="1666"/>
                  </a:lnTo>
                  <a:lnTo>
                    <a:pt x="2492" y="1671"/>
                  </a:lnTo>
                  <a:lnTo>
                    <a:pt x="2499" y="1681"/>
                  </a:lnTo>
                  <a:lnTo>
                    <a:pt x="2502" y="1685"/>
                  </a:lnTo>
                  <a:lnTo>
                    <a:pt x="2504" y="1691"/>
                  </a:lnTo>
                  <a:lnTo>
                    <a:pt x="2506" y="1696"/>
                  </a:lnTo>
                  <a:lnTo>
                    <a:pt x="2506" y="1701"/>
                  </a:lnTo>
                  <a:lnTo>
                    <a:pt x="2504" y="1707"/>
                  </a:lnTo>
                  <a:lnTo>
                    <a:pt x="2503" y="1712"/>
                  </a:lnTo>
                  <a:lnTo>
                    <a:pt x="2501" y="1717"/>
                  </a:lnTo>
                  <a:lnTo>
                    <a:pt x="2499" y="1723"/>
                  </a:lnTo>
                  <a:lnTo>
                    <a:pt x="2492" y="1732"/>
                  </a:lnTo>
                  <a:lnTo>
                    <a:pt x="2484" y="1741"/>
                  </a:lnTo>
                  <a:lnTo>
                    <a:pt x="2476" y="1749"/>
                  </a:lnTo>
                  <a:lnTo>
                    <a:pt x="2467" y="1757"/>
                  </a:lnTo>
                  <a:lnTo>
                    <a:pt x="2452" y="1765"/>
                  </a:lnTo>
                  <a:lnTo>
                    <a:pt x="2424" y="1781"/>
                  </a:lnTo>
                  <a:lnTo>
                    <a:pt x="2409" y="1788"/>
                  </a:lnTo>
                  <a:lnTo>
                    <a:pt x="2396" y="1793"/>
                  </a:lnTo>
                  <a:lnTo>
                    <a:pt x="2388" y="1798"/>
                  </a:lnTo>
                  <a:lnTo>
                    <a:pt x="2385" y="1798"/>
                  </a:lnTo>
                  <a:lnTo>
                    <a:pt x="2384" y="1808"/>
                  </a:lnTo>
                  <a:lnTo>
                    <a:pt x="2384" y="1817"/>
                  </a:lnTo>
                  <a:lnTo>
                    <a:pt x="2385" y="1827"/>
                  </a:lnTo>
                  <a:lnTo>
                    <a:pt x="2385" y="1838"/>
                  </a:lnTo>
                  <a:lnTo>
                    <a:pt x="2392" y="1838"/>
                  </a:lnTo>
                  <a:lnTo>
                    <a:pt x="2396" y="1837"/>
                  </a:lnTo>
                  <a:lnTo>
                    <a:pt x="2400" y="1834"/>
                  </a:lnTo>
                  <a:lnTo>
                    <a:pt x="2403" y="1831"/>
                  </a:lnTo>
                  <a:lnTo>
                    <a:pt x="2408" y="1823"/>
                  </a:lnTo>
                  <a:lnTo>
                    <a:pt x="2414" y="1816"/>
                  </a:lnTo>
                  <a:lnTo>
                    <a:pt x="2424" y="1810"/>
                  </a:lnTo>
                  <a:lnTo>
                    <a:pt x="2435" y="1805"/>
                  </a:lnTo>
                  <a:lnTo>
                    <a:pt x="2446" y="1800"/>
                  </a:lnTo>
                  <a:lnTo>
                    <a:pt x="2460" y="1796"/>
                  </a:lnTo>
                  <a:lnTo>
                    <a:pt x="2482" y="1791"/>
                  </a:lnTo>
                  <a:lnTo>
                    <a:pt x="2502" y="1785"/>
                  </a:lnTo>
                  <a:lnTo>
                    <a:pt x="2523" y="1778"/>
                  </a:lnTo>
                  <a:lnTo>
                    <a:pt x="2543" y="1770"/>
                  </a:lnTo>
                  <a:lnTo>
                    <a:pt x="2581" y="1751"/>
                  </a:lnTo>
                  <a:lnTo>
                    <a:pt x="2619" y="1733"/>
                  </a:lnTo>
                  <a:lnTo>
                    <a:pt x="2658" y="1714"/>
                  </a:lnTo>
                  <a:lnTo>
                    <a:pt x="2696" y="1696"/>
                  </a:lnTo>
                  <a:lnTo>
                    <a:pt x="2717" y="1688"/>
                  </a:lnTo>
                  <a:lnTo>
                    <a:pt x="2739" y="1682"/>
                  </a:lnTo>
                  <a:lnTo>
                    <a:pt x="2762" y="1677"/>
                  </a:lnTo>
                  <a:lnTo>
                    <a:pt x="2785" y="1673"/>
                  </a:lnTo>
                  <a:lnTo>
                    <a:pt x="2806" y="1668"/>
                  </a:lnTo>
                  <a:lnTo>
                    <a:pt x="2829" y="1662"/>
                  </a:lnTo>
                  <a:lnTo>
                    <a:pt x="2840" y="1659"/>
                  </a:lnTo>
                  <a:lnTo>
                    <a:pt x="2852" y="1655"/>
                  </a:lnTo>
                  <a:lnTo>
                    <a:pt x="2862" y="1651"/>
                  </a:lnTo>
                  <a:lnTo>
                    <a:pt x="2873" y="1646"/>
                  </a:lnTo>
                  <a:lnTo>
                    <a:pt x="2907" y="1629"/>
                  </a:lnTo>
                  <a:lnTo>
                    <a:pt x="2942" y="1611"/>
                  </a:lnTo>
                  <a:lnTo>
                    <a:pt x="2950" y="1605"/>
                  </a:lnTo>
                  <a:lnTo>
                    <a:pt x="2956" y="1601"/>
                  </a:lnTo>
                  <a:lnTo>
                    <a:pt x="2963" y="1594"/>
                  </a:lnTo>
                  <a:lnTo>
                    <a:pt x="2970" y="1587"/>
                  </a:lnTo>
                  <a:lnTo>
                    <a:pt x="2976" y="1579"/>
                  </a:lnTo>
                  <a:lnTo>
                    <a:pt x="2982" y="1571"/>
                  </a:lnTo>
                  <a:lnTo>
                    <a:pt x="2985" y="1562"/>
                  </a:lnTo>
                  <a:lnTo>
                    <a:pt x="2989" y="1552"/>
                  </a:lnTo>
                  <a:lnTo>
                    <a:pt x="2995" y="1531"/>
                  </a:lnTo>
                  <a:lnTo>
                    <a:pt x="3002" y="1510"/>
                  </a:lnTo>
                  <a:lnTo>
                    <a:pt x="3007" y="1501"/>
                  </a:lnTo>
                  <a:lnTo>
                    <a:pt x="3013" y="1493"/>
                  </a:lnTo>
                  <a:lnTo>
                    <a:pt x="3018" y="1489"/>
                  </a:lnTo>
                  <a:lnTo>
                    <a:pt x="3022" y="1487"/>
                  </a:lnTo>
                  <a:lnTo>
                    <a:pt x="3027" y="1485"/>
                  </a:lnTo>
                  <a:lnTo>
                    <a:pt x="3033" y="1484"/>
                  </a:lnTo>
                  <a:lnTo>
                    <a:pt x="3035" y="1477"/>
                  </a:lnTo>
                  <a:lnTo>
                    <a:pt x="3037" y="1470"/>
                  </a:lnTo>
                  <a:lnTo>
                    <a:pt x="3042" y="1464"/>
                  </a:lnTo>
                  <a:lnTo>
                    <a:pt x="3048" y="1458"/>
                  </a:lnTo>
                  <a:lnTo>
                    <a:pt x="3054" y="1453"/>
                  </a:lnTo>
                  <a:lnTo>
                    <a:pt x="3062" y="1448"/>
                  </a:lnTo>
                  <a:lnTo>
                    <a:pt x="3070" y="1443"/>
                  </a:lnTo>
                  <a:lnTo>
                    <a:pt x="3079" y="1438"/>
                  </a:lnTo>
                  <a:lnTo>
                    <a:pt x="3116" y="1422"/>
                  </a:lnTo>
                  <a:lnTo>
                    <a:pt x="3147" y="1407"/>
                  </a:lnTo>
                  <a:lnTo>
                    <a:pt x="3160" y="1400"/>
                  </a:lnTo>
                  <a:lnTo>
                    <a:pt x="3177" y="1392"/>
                  </a:lnTo>
                  <a:lnTo>
                    <a:pt x="3185" y="1389"/>
                  </a:lnTo>
                  <a:lnTo>
                    <a:pt x="3193" y="1384"/>
                  </a:lnTo>
                  <a:lnTo>
                    <a:pt x="3200" y="1381"/>
                  </a:lnTo>
                  <a:lnTo>
                    <a:pt x="3205" y="1376"/>
                  </a:lnTo>
                  <a:lnTo>
                    <a:pt x="3210" y="1370"/>
                  </a:lnTo>
                  <a:lnTo>
                    <a:pt x="3214" y="1361"/>
                  </a:lnTo>
                  <a:lnTo>
                    <a:pt x="3216" y="1351"/>
                  </a:lnTo>
                  <a:lnTo>
                    <a:pt x="3217" y="1342"/>
                  </a:lnTo>
                  <a:lnTo>
                    <a:pt x="3217" y="1322"/>
                  </a:lnTo>
                  <a:lnTo>
                    <a:pt x="3216" y="1302"/>
                  </a:lnTo>
                  <a:lnTo>
                    <a:pt x="3208" y="1302"/>
                  </a:lnTo>
                  <a:lnTo>
                    <a:pt x="3200" y="1304"/>
                  </a:lnTo>
                  <a:lnTo>
                    <a:pt x="3192" y="1305"/>
                  </a:lnTo>
                  <a:lnTo>
                    <a:pt x="3183" y="1305"/>
                  </a:lnTo>
                  <a:lnTo>
                    <a:pt x="3182" y="1294"/>
                  </a:lnTo>
                  <a:lnTo>
                    <a:pt x="3183" y="1284"/>
                  </a:lnTo>
                  <a:lnTo>
                    <a:pt x="3184" y="1275"/>
                  </a:lnTo>
                  <a:lnTo>
                    <a:pt x="3188" y="1267"/>
                  </a:lnTo>
                  <a:lnTo>
                    <a:pt x="3192" y="1259"/>
                  </a:lnTo>
                  <a:lnTo>
                    <a:pt x="3198" y="1251"/>
                  </a:lnTo>
                  <a:lnTo>
                    <a:pt x="3205" y="1244"/>
                  </a:lnTo>
                  <a:lnTo>
                    <a:pt x="3212" y="1238"/>
                  </a:lnTo>
                  <a:lnTo>
                    <a:pt x="3229" y="1225"/>
                  </a:lnTo>
                  <a:lnTo>
                    <a:pt x="3246" y="1215"/>
                  </a:lnTo>
                  <a:lnTo>
                    <a:pt x="3264" y="1205"/>
                  </a:lnTo>
                  <a:lnTo>
                    <a:pt x="3280" y="1195"/>
                  </a:lnTo>
                  <a:lnTo>
                    <a:pt x="3296" y="1184"/>
                  </a:lnTo>
                  <a:lnTo>
                    <a:pt x="3312" y="1170"/>
                  </a:lnTo>
                  <a:lnTo>
                    <a:pt x="3327" y="1156"/>
                  </a:lnTo>
                  <a:lnTo>
                    <a:pt x="3339" y="1141"/>
                  </a:lnTo>
                  <a:lnTo>
                    <a:pt x="3352" y="1124"/>
                  </a:lnTo>
                  <a:lnTo>
                    <a:pt x="3363" y="1107"/>
                  </a:lnTo>
                  <a:lnTo>
                    <a:pt x="3372" y="1088"/>
                  </a:lnTo>
                  <a:lnTo>
                    <a:pt x="3379" y="1071"/>
                  </a:lnTo>
                  <a:lnTo>
                    <a:pt x="3369" y="1070"/>
                  </a:lnTo>
                  <a:lnTo>
                    <a:pt x="3358" y="1071"/>
                  </a:lnTo>
                  <a:lnTo>
                    <a:pt x="3354" y="1072"/>
                  </a:lnTo>
                  <a:lnTo>
                    <a:pt x="3352" y="1075"/>
                  </a:lnTo>
                  <a:lnTo>
                    <a:pt x="3350" y="1077"/>
                  </a:lnTo>
                  <a:lnTo>
                    <a:pt x="3349" y="1079"/>
                  </a:lnTo>
                  <a:lnTo>
                    <a:pt x="3349" y="1082"/>
                  </a:lnTo>
                  <a:lnTo>
                    <a:pt x="3348" y="1084"/>
                  </a:lnTo>
                  <a:lnTo>
                    <a:pt x="3347" y="1086"/>
                  </a:lnTo>
                  <a:lnTo>
                    <a:pt x="3345" y="1087"/>
                  </a:lnTo>
                  <a:lnTo>
                    <a:pt x="3339" y="1088"/>
                  </a:lnTo>
                  <a:lnTo>
                    <a:pt x="3333" y="1088"/>
                  </a:lnTo>
                  <a:lnTo>
                    <a:pt x="3328" y="1088"/>
                  </a:lnTo>
                  <a:lnTo>
                    <a:pt x="3324" y="1090"/>
                  </a:lnTo>
                  <a:lnTo>
                    <a:pt x="3315" y="1097"/>
                  </a:lnTo>
                  <a:lnTo>
                    <a:pt x="3306" y="1105"/>
                  </a:lnTo>
                  <a:lnTo>
                    <a:pt x="3296" y="1110"/>
                  </a:lnTo>
                  <a:lnTo>
                    <a:pt x="3286" y="1112"/>
                  </a:lnTo>
                  <a:lnTo>
                    <a:pt x="3276" y="1115"/>
                  </a:lnTo>
                  <a:lnTo>
                    <a:pt x="3264" y="1117"/>
                  </a:lnTo>
                  <a:lnTo>
                    <a:pt x="3254" y="1121"/>
                  </a:lnTo>
                  <a:lnTo>
                    <a:pt x="3246" y="1126"/>
                  </a:lnTo>
                  <a:lnTo>
                    <a:pt x="3239" y="1132"/>
                  </a:lnTo>
                  <a:lnTo>
                    <a:pt x="3230" y="1138"/>
                  </a:lnTo>
                  <a:lnTo>
                    <a:pt x="3231" y="1119"/>
                  </a:lnTo>
                  <a:lnTo>
                    <a:pt x="3233" y="1103"/>
                  </a:lnTo>
                  <a:lnTo>
                    <a:pt x="3235" y="1097"/>
                  </a:lnTo>
                  <a:lnTo>
                    <a:pt x="3238" y="1092"/>
                  </a:lnTo>
                  <a:lnTo>
                    <a:pt x="3241" y="1087"/>
                  </a:lnTo>
                  <a:lnTo>
                    <a:pt x="3245" y="1083"/>
                  </a:lnTo>
                  <a:lnTo>
                    <a:pt x="3249" y="1079"/>
                  </a:lnTo>
                  <a:lnTo>
                    <a:pt x="3254" y="1077"/>
                  </a:lnTo>
                  <a:lnTo>
                    <a:pt x="3259" y="1075"/>
                  </a:lnTo>
                  <a:lnTo>
                    <a:pt x="3266" y="1072"/>
                  </a:lnTo>
                  <a:lnTo>
                    <a:pt x="3282" y="1070"/>
                  </a:lnTo>
                  <a:lnTo>
                    <a:pt x="3301" y="1068"/>
                  </a:lnTo>
                  <a:lnTo>
                    <a:pt x="3313" y="1067"/>
                  </a:lnTo>
                  <a:lnTo>
                    <a:pt x="3322" y="1063"/>
                  </a:lnTo>
                  <a:lnTo>
                    <a:pt x="3329" y="1060"/>
                  </a:lnTo>
                  <a:lnTo>
                    <a:pt x="3333" y="1055"/>
                  </a:lnTo>
                  <a:lnTo>
                    <a:pt x="3336" y="1051"/>
                  </a:lnTo>
                  <a:lnTo>
                    <a:pt x="3337" y="1044"/>
                  </a:lnTo>
                  <a:lnTo>
                    <a:pt x="3336" y="1038"/>
                  </a:lnTo>
                  <a:lnTo>
                    <a:pt x="3335" y="1031"/>
                  </a:lnTo>
                  <a:lnTo>
                    <a:pt x="3328" y="1017"/>
                  </a:lnTo>
                  <a:lnTo>
                    <a:pt x="3319" y="1002"/>
                  </a:lnTo>
                  <a:lnTo>
                    <a:pt x="3308" y="987"/>
                  </a:lnTo>
                  <a:lnTo>
                    <a:pt x="3299" y="973"/>
                  </a:lnTo>
                  <a:lnTo>
                    <a:pt x="3286" y="949"/>
                  </a:lnTo>
                  <a:lnTo>
                    <a:pt x="3273" y="923"/>
                  </a:lnTo>
                  <a:lnTo>
                    <a:pt x="3267" y="910"/>
                  </a:lnTo>
                  <a:lnTo>
                    <a:pt x="3262" y="896"/>
                  </a:lnTo>
                  <a:lnTo>
                    <a:pt x="3258" y="882"/>
                  </a:lnTo>
                  <a:lnTo>
                    <a:pt x="3254" y="869"/>
                  </a:lnTo>
                  <a:lnTo>
                    <a:pt x="3253" y="857"/>
                  </a:lnTo>
                  <a:lnTo>
                    <a:pt x="3250" y="841"/>
                  </a:lnTo>
                  <a:lnTo>
                    <a:pt x="3249" y="823"/>
                  </a:lnTo>
                  <a:lnTo>
                    <a:pt x="3249" y="804"/>
                  </a:lnTo>
                  <a:lnTo>
                    <a:pt x="3250" y="785"/>
                  </a:lnTo>
                  <a:lnTo>
                    <a:pt x="3254" y="770"/>
                  </a:lnTo>
                  <a:lnTo>
                    <a:pt x="3256" y="763"/>
                  </a:lnTo>
                  <a:lnTo>
                    <a:pt x="3259" y="758"/>
                  </a:lnTo>
                  <a:lnTo>
                    <a:pt x="3263" y="754"/>
                  </a:lnTo>
                  <a:lnTo>
                    <a:pt x="3267" y="751"/>
                  </a:lnTo>
                  <a:lnTo>
                    <a:pt x="3271" y="741"/>
                  </a:lnTo>
                  <a:lnTo>
                    <a:pt x="3275" y="732"/>
                  </a:lnTo>
                  <a:lnTo>
                    <a:pt x="3281" y="722"/>
                  </a:lnTo>
                  <a:lnTo>
                    <a:pt x="3288" y="713"/>
                  </a:lnTo>
                  <a:lnTo>
                    <a:pt x="3296" y="703"/>
                  </a:lnTo>
                  <a:lnTo>
                    <a:pt x="3304" y="694"/>
                  </a:lnTo>
                  <a:lnTo>
                    <a:pt x="3312" y="686"/>
                  </a:lnTo>
                  <a:lnTo>
                    <a:pt x="3321" y="680"/>
                  </a:lnTo>
                  <a:lnTo>
                    <a:pt x="3339" y="662"/>
                  </a:lnTo>
                  <a:lnTo>
                    <a:pt x="3356" y="643"/>
                  </a:lnTo>
                  <a:lnTo>
                    <a:pt x="3364" y="634"/>
                  </a:lnTo>
                  <a:lnTo>
                    <a:pt x="3373" y="626"/>
                  </a:lnTo>
                  <a:lnTo>
                    <a:pt x="3382" y="618"/>
                  </a:lnTo>
                  <a:lnTo>
                    <a:pt x="3391" y="611"/>
                  </a:lnTo>
                  <a:lnTo>
                    <a:pt x="3413" y="599"/>
                  </a:lnTo>
                  <a:lnTo>
                    <a:pt x="3437" y="587"/>
                  </a:lnTo>
                  <a:lnTo>
                    <a:pt x="3462" y="577"/>
                  </a:lnTo>
                  <a:lnTo>
                    <a:pt x="3486" y="570"/>
                  </a:lnTo>
                  <a:lnTo>
                    <a:pt x="3497" y="567"/>
                  </a:lnTo>
                  <a:lnTo>
                    <a:pt x="3510" y="566"/>
                  </a:lnTo>
                  <a:lnTo>
                    <a:pt x="3522" y="565"/>
                  </a:lnTo>
                  <a:lnTo>
                    <a:pt x="3535" y="566"/>
                  </a:lnTo>
                  <a:lnTo>
                    <a:pt x="3551" y="569"/>
                  </a:lnTo>
                  <a:lnTo>
                    <a:pt x="3568" y="575"/>
                  </a:lnTo>
                  <a:lnTo>
                    <a:pt x="3577" y="577"/>
                  </a:lnTo>
                  <a:lnTo>
                    <a:pt x="3585" y="579"/>
                  </a:lnTo>
                  <a:lnTo>
                    <a:pt x="3593" y="580"/>
                  </a:lnTo>
                  <a:lnTo>
                    <a:pt x="3602" y="579"/>
                  </a:lnTo>
                  <a:lnTo>
                    <a:pt x="3603" y="576"/>
                  </a:lnTo>
                  <a:lnTo>
                    <a:pt x="3609" y="567"/>
                  </a:lnTo>
                  <a:lnTo>
                    <a:pt x="3616" y="554"/>
                  </a:lnTo>
                  <a:lnTo>
                    <a:pt x="3625" y="541"/>
                  </a:lnTo>
                  <a:lnTo>
                    <a:pt x="3624" y="532"/>
                  </a:lnTo>
                  <a:lnTo>
                    <a:pt x="3623" y="522"/>
                  </a:lnTo>
                  <a:lnTo>
                    <a:pt x="3621" y="516"/>
                  </a:lnTo>
                  <a:lnTo>
                    <a:pt x="3619" y="509"/>
                  </a:lnTo>
                  <a:lnTo>
                    <a:pt x="3616" y="503"/>
                  </a:lnTo>
                  <a:lnTo>
                    <a:pt x="3612" y="497"/>
                  </a:lnTo>
                  <a:lnTo>
                    <a:pt x="3609" y="493"/>
                  </a:lnTo>
                  <a:lnTo>
                    <a:pt x="3604" y="489"/>
                  </a:lnTo>
                  <a:lnTo>
                    <a:pt x="3583" y="473"/>
                  </a:lnTo>
                  <a:lnTo>
                    <a:pt x="3555" y="453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GB" dirty="0" smtClean="0"/>
                <a:t>  </a:t>
              </a:r>
              <a:endParaRPr lang="en-GB" dirty="0"/>
            </a:p>
          </p:txBody>
        </p:sp>
        <p:sp>
          <p:nvSpPr>
            <p:cNvPr id="331" name="Freeform 93"/>
            <p:cNvSpPr>
              <a:spLocks/>
            </p:cNvSpPr>
            <p:nvPr/>
          </p:nvSpPr>
          <p:spPr bwMode="auto">
            <a:xfrm>
              <a:off x="7457770" y="2952854"/>
              <a:ext cx="169998" cy="247396"/>
            </a:xfrm>
            <a:custGeom>
              <a:avLst/>
              <a:gdLst>
                <a:gd name="T0" fmla="*/ 591 w 614"/>
                <a:gd name="T1" fmla="*/ 235 h 897"/>
                <a:gd name="T2" fmla="*/ 588 w 614"/>
                <a:gd name="T3" fmla="*/ 179 h 897"/>
                <a:gd name="T4" fmla="*/ 564 w 614"/>
                <a:gd name="T5" fmla="*/ 113 h 897"/>
                <a:gd name="T6" fmla="*/ 515 w 614"/>
                <a:gd name="T7" fmla="*/ 88 h 897"/>
                <a:gd name="T8" fmla="*/ 496 w 614"/>
                <a:gd name="T9" fmla="*/ 9 h 897"/>
                <a:gd name="T10" fmla="*/ 478 w 614"/>
                <a:gd name="T11" fmla="*/ 23 h 897"/>
                <a:gd name="T12" fmla="*/ 462 w 614"/>
                <a:gd name="T13" fmla="*/ 51 h 897"/>
                <a:gd name="T14" fmla="*/ 433 w 614"/>
                <a:gd name="T15" fmla="*/ 33 h 897"/>
                <a:gd name="T16" fmla="*/ 404 w 614"/>
                <a:gd name="T17" fmla="*/ 56 h 897"/>
                <a:gd name="T18" fmla="*/ 387 w 614"/>
                <a:gd name="T19" fmla="*/ 110 h 897"/>
                <a:gd name="T20" fmla="*/ 387 w 614"/>
                <a:gd name="T21" fmla="*/ 172 h 897"/>
                <a:gd name="T22" fmla="*/ 352 w 614"/>
                <a:gd name="T23" fmla="*/ 155 h 897"/>
                <a:gd name="T24" fmla="*/ 303 w 614"/>
                <a:gd name="T25" fmla="*/ 150 h 897"/>
                <a:gd name="T26" fmla="*/ 283 w 614"/>
                <a:gd name="T27" fmla="*/ 186 h 897"/>
                <a:gd name="T28" fmla="*/ 248 w 614"/>
                <a:gd name="T29" fmla="*/ 163 h 897"/>
                <a:gd name="T30" fmla="*/ 241 w 614"/>
                <a:gd name="T31" fmla="*/ 196 h 897"/>
                <a:gd name="T32" fmla="*/ 189 w 614"/>
                <a:gd name="T33" fmla="*/ 244 h 897"/>
                <a:gd name="T34" fmla="*/ 121 w 614"/>
                <a:gd name="T35" fmla="*/ 233 h 897"/>
                <a:gd name="T36" fmla="*/ 96 w 614"/>
                <a:gd name="T37" fmla="*/ 274 h 897"/>
                <a:gd name="T38" fmla="*/ 50 w 614"/>
                <a:gd name="T39" fmla="*/ 296 h 897"/>
                <a:gd name="T40" fmla="*/ 39 w 614"/>
                <a:gd name="T41" fmla="*/ 355 h 897"/>
                <a:gd name="T42" fmla="*/ 18 w 614"/>
                <a:gd name="T43" fmla="*/ 418 h 897"/>
                <a:gd name="T44" fmla="*/ 0 w 614"/>
                <a:gd name="T45" fmla="*/ 461 h 897"/>
                <a:gd name="T46" fmla="*/ 18 w 614"/>
                <a:gd name="T47" fmla="*/ 486 h 897"/>
                <a:gd name="T48" fmla="*/ 35 w 614"/>
                <a:gd name="T49" fmla="*/ 520 h 897"/>
                <a:gd name="T50" fmla="*/ 48 w 614"/>
                <a:gd name="T51" fmla="*/ 577 h 897"/>
                <a:gd name="T52" fmla="*/ 79 w 614"/>
                <a:gd name="T53" fmla="*/ 642 h 897"/>
                <a:gd name="T54" fmla="*/ 90 w 614"/>
                <a:gd name="T55" fmla="*/ 698 h 897"/>
                <a:gd name="T56" fmla="*/ 106 w 614"/>
                <a:gd name="T57" fmla="*/ 747 h 897"/>
                <a:gd name="T58" fmla="*/ 105 w 614"/>
                <a:gd name="T59" fmla="*/ 818 h 897"/>
                <a:gd name="T60" fmla="*/ 137 w 614"/>
                <a:gd name="T61" fmla="*/ 851 h 897"/>
                <a:gd name="T62" fmla="*/ 146 w 614"/>
                <a:gd name="T63" fmla="*/ 835 h 897"/>
                <a:gd name="T64" fmla="*/ 150 w 614"/>
                <a:gd name="T65" fmla="*/ 728 h 897"/>
                <a:gd name="T66" fmla="*/ 170 w 614"/>
                <a:gd name="T67" fmla="*/ 714 h 897"/>
                <a:gd name="T68" fmla="*/ 204 w 614"/>
                <a:gd name="T69" fmla="*/ 745 h 897"/>
                <a:gd name="T70" fmla="*/ 215 w 614"/>
                <a:gd name="T71" fmla="*/ 822 h 897"/>
                <a:gd name="T72" fmla="*/ 243 w 614"/>
                <a:gd name="T73" fmla="*/ 887 h 897"/>
                <a:gd name="T74" fmla="*/ 288 w 614"/>
                <a:gd name="T75" fmla="*/ 896 h 897"/>
                <a:gd name="T76" fmla="*/ 350 w 614"/>
                <a:gd name="T77" fmla="*/ 859 h 897"/>
                <a:gd name="T78" fmla="*/ 371 w 614"/>
                <a:gd name="T79" fmla="*/ 804 h 897"/>
                <a:gd name="T80" fmla="*/ 345 w 614"/>
                <a:gd name="T81" fmla="*/ 750 h 897"/>
                <a:gd name="T82" fmla="*/ 344 w 614"/>
                <a:gd name="T83" fmla="*/ 686 h 897"/>
                <a:gd name="T84" fmla="*/ 380 w 614"/>
                <a:gd name="T85" fmla="*/ 639 h 897"/>
                <a:gd name="T86" fmla="*/ 406 w 614"/>
                <a:gd name="T87" fmla="*/ 597 h 897"/>
                <a:gd name="T88" fmla="*/ 433 w 614"/>
                <a:gd name="T89" fmla="*/ 575 h 897"/>
                <a:gd name="T90" fmla="*/ 410 w 614"/>
                <a:gd name="T91" fmla="*/ 522 h 897"/>
                <a:gd name="T92" fmla="*/ 408 w 614"/>
                <a:gd name="T93" fmla="*/ 435 h 897"/>
                <a:gd name="T94" fmla="*/ 433 w 614"/>
                <a:gd name="T95" fmla="*/ 429 h 897"/>
                <a:gd name="T96" fmla="*/ 440 w 614"/>
                <a:gd name="T97" fmla="*/ 461 h 897"/>
                <a:gd name="T98" fmla="*/ 468 w 614"/>
                <a:gd name="T99" fmla="*/ 478 h 897"/>
                <a:gd name="T100" fmla="*/ 504 w 614"/>
                <a:gd name="T101" fmla="*/ 450 h 897"/>
                <a:gd name="T102" fmla="*/ 542 w 614"/>
                <a:gd name="T103" fmla="*/ 425 h 897"/>
                <a:gd name="T104" fmla="*/ 558 w 614"/>
                <a:gd name="T105" fmla="*/ 451 h 897"/>
                <a:gd name="T106" fmla="*/ 591 w 614"/>
                <a:gd name="T107" fmla="*/ 420 h 897"/>
                <a:gd name="T108" fmla="*/ 614 w 614"/>
                <a:gd name="T109" fmla="*/ 334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14" h="897">
                  <a:moveTo>
                    <a:pt x="613" y="299"/>
                  </a:moveTo>
                  <a:lnTo>
                    <a:pt x="608" y="286"/>
                  </a:lnTo>
                  <a:lnTo>
                    <a:pt x="602" y="273"/>
                  </a:lnTo>
                  <a:lnTo>
                    <a:pt x="596" y="260"/>
                  </a:lnTo>
                  <a:lnTo>
                    <a:pt x="592" y="246"/>
                  </a:lnTo>
                  <a:lnTo>
                    <a:pt x="591" y="235"/>
                  </a:lnTo>
                  <a:lnTo>
                    <a:pt x="592" y="222"/>
                  </a:lnTo>
                  <a:lnTo>
                    <a:pt x="594" y="211"/>
                  </a:lnTo>
                  <a:lnTo>
                    <a:pt x="596" y="198"/>
                  </a:lnTo>
                  <a:lnTo>
                    <a:pt x="594" y="191"/>
                  </a:lnTo>
                  <a:lnTo>
                    <a:pt x="592" y="184"/>
                  </a:lnTo>
                  <a:lnTo>
                    <a:pt x="588" y="179"/>
                  </a:lnTo>
                  <a:lnTo>
                    <a:pt x="582" y="174"/>
                  </a:lnTo>
                  <a:lnTo>
                    <a:pt x="572" y="167"/>
                  </a:lnTo>
                  <a:lnTo>
                    <a:pt x="566" y="162"/>
                  </a:lnTo>
                  <a:lnTo>
                    <a:pt x="565" y="147"/>
                  </a:lnTo>
                  <a:lnTo>
                    <a:pt x="564" y="131"/>
                  </a:lnTo>
                  <a:lnTo>
                    <a:pt x="564" y="113"/>
                  </a:lnTo>
                  <a:lnTo>
                    <a:pt x="565" y="96"/>
                  </a:lnTo>
                  <a:lnTo>
                    <a:pt x="545" y="98"/>
                  </a:lnTo>
                  <a:lnTo>
                    <a:pt x="528" y="100"/>
                  </a:lnTo>
                  <a:lnTo>
                    <a:pt x="517" y="102"/>
                  </a:lnTo>
                  <a:lnTo>
                    <a:pt x="514" y="102"/>
                  </a:lnTo>
                  <a:lnTo>
                    <a:pt x="515" y="88"/>
                  </a:lnTo>
                  <a:lnTo>
                    <a:pt x="515" y="74"/>
                  </a:lnTo>
                  <a:lnTo>
                    <a:pt x="514" y="60"/>
                  </a:lnTo>
                  <a:lnTo>
                    <a:pt x="511" y="46"/>
                  </a:lnTo>
                  <a:lnTo>
                    <a:pt x="507" y="33"/>
                  </a:lnTo>
                  <a:lnTo>
                    <a:pt x="502" y="20"/>
                  </a:lnTo>
                  <a:lnTo>
                    <a:pt x="496" y="9"/>
                  </a:lnTo>
                  <a:lnTo>
                    <a:pt x="490" y="0"/>
                  </a:lnTo>
                  <a:lnTo>
                    <a:pt x="487" y="7"/>
                  </a:lnTo>
                  <a:lnTo>
                    <a:pt x="486" y="14"/>
                  </a:lnTo>
                  <a:lnTo>
                    <a:pt x="483" y="14"/>
                  </a:lnTo>
                  <a:lnTo>
                    <a:pt x="480" y="14"/>
                  </a:lnTo>
                  <a:lnTo>
                    <a:pt x="478" y="23"/>
                  </a:lnTo>
                  <a:lnTo>
                    <a:pt x="477" y="34"/>
                  </a:lnTo>
                  <a:lnTo>
                    <a:pt x="476" y="40"/>
                  </a:lnTo>
                  <a:lnTo>
                    <a:pt x="474" y="44"/>
                  </a:lnTo>
                  <a:lnTo>
                    <a:pt x="470" y="48"/>
                  </a:lnTo>
                  <a:lnTo>
                    <a:pt x="466" y="51"/>
                  </a:lnTo>
                  <a:lnTo>
                    <a:pt x="462" y="51"/>
                  </a:lnTo>
                  <a:lnTo>
                    <a:pt x="460" y="51"/>
                  </a:lnTo>
                  <a:lnTo>
                    <a:pt x="457" y="51"/>
                  </a:lnTo>
                  <a:lnTo>
                    <a:pt x="454" y="50"/>
                  </a:lnTo>
                  <a:lnTo>
                    <a:pt x="449" y="47"/>
                  </a:lnTo>
                  <a:lnTo>
                    <a:pt x="443" y="43"/>
                  </a:lnTo>
                  <a:lnTo>
                    <a:pt x="433" y="33"/>
                  </a:lnTo>
                  <a:lnTo>
                    <a:pt x="422" y="25"/>
                  </a:lnTo>
                  <a:lnTo>
                    <a:pt x="418" y="35"/>
                  </a:lnTo>
                  <a:lnTo>
                    <a:pt x="412" y="43"/>
                  </a:lnTo>
                  <a:lnTo>
                    <a:pt x="409" y="47"/>
                  </a:lnTo>
                  <a:lnTo>
                    <a:pt x="406" y="51"/>
                  </a:lnTo>
                  <a:lnTo>
                    <a:pt x="404" y="56"/>
                  </a:lnTo>
                  <a:lnTo>
                    <a:pt x="403" y="63"/>
                  </a:lnTo>
                  <a:lnTo>
                    <a:pt x="404" y="74"/>
                  </a:lnTo>
                  <a:lnTo>
                    <a:pt x="404" y="85"/>
                  </a:lnTo>
                  <a:lnTo>
                    <a:pt x="396" y="92"/>
                  </a:lnTo>
                  <a:lnTo>
                    <a:pt x="389" y="99"/>
                  </a:lnTo>
                  <a:lnTo>
                    <a:pt x="387" y="110"/>
                  </a:lnTo>
                  <a:lnTo>
                    <a:pt x="387" y="122"/>
                  </a:lnTo>
                  <a:lnTo>
                    <a:pt x="387" y="133"/>
                  </a:lnTo>
                  <a:lnTo>
                    <a:pt x="389" y="145"/>
                  </a:lnTo>
                  <a:lnTo>
                    <a:pt x="389" y="155"/>
                  </a:lnTo>
                  <a:lnTo>
                    <a:pt x="388" y="166"/>
                  </a:lnTo>
                  <a:lnTo>
                    <a:pt x="387" y="172"/>
                  </a:lnTo>
                  <a:lnTo>
                    <a:pt x="386" y="176"/>
                  </a:lnTo>
                  <a:lnTo>
                    <a:pt x="383" y="182"/>
                  </a:lnTo>
                  <a:lnTo>
                    <a:pt x="379" y="187"/>
                  </a:lnTo>
                  <a:lnTo>
                    <a:pt x="368" y="174"/>
                  </a:lnTo>
                  <a:lnTo>
                    <a:pt x="358" y="161"/>
                  </a:lnTo>
                  <a:lnTo>
                    <a:pt x="352" y="155"/>
                  </a:lnTo>
                  <a:lnTo>
                    <a:pt x="345" y="150"/>
                  </a:lnTo>
                  <a:lnTo>
                    <a:pt x="337" y="147"/>
                  </a:lnTo>
                  <a:lnTo>
                    <a:pt x="329" y="146"/>
                  </a:lnTo>
                  <a:lnTo>
                    <a:pt x="318" y="146"/>
                  </a:lnTo>
                  <a:lnTo>
                    <a:pt x="310" y="147"/>
                  </a:lnTo>
                  <a:lnTo>
                    <a:pt x="303" y="150"/>
                  </a:lnTo>
                  <a:lnTo>
                    <a:pt x="298" y="154"/>
                  </a:lnTo>
                  <a:lnTo>
                    <a:pt x="295" y="159"/>
                  </a:lnTo>
                  <a:lnTo>
                    <a:pt x="293" y="166"/>
                  </a:lnTo>
                  <a:lnTo>
                    <a:pt x="291" y="174"/>
                  </a:lnTo>
                  <a:lnTo>
                    <a:pt x="291" y="184"/>
                  </a:lnTo>
                  <a:lnTo>
                    <a:pt x="283" y="186"/>
                  </a:lnTo>
                  <a:lnTo>
                    <a:pt x="278" y="184"/>
                  </a:lnTo>
                  <a:lnTo>
                    <a:pt x="272" y="182"/>
                  </a:lnTo>
                  <a:lnTo>
                    <a:pt x="268" y="178"/>
                  </a:lnTo>
                  <a:lnTo>
                    <a:pt x="260" y="167"/>
                  </a:lnTo>
                  <a:lnTo>
                    <a:pt x="250" y="158"/>
                  </a:lnTo>
                  <a:lnTo>
                    <a:pt x="248" y="163"/>
                  </a:lnTo>
                  <a:lnTo>
                    <a:pt x="246" y="169"/>
                  </a:lnTo>
                  <a:lnTo>
                    <a:pt x="245" y="173"/>
                  </a:lnTo>
                  <a:lnTo>
                    <a:pt x="245" y="179"/>
                  </a:lnTo>
                  <a:lnTo>
                    <a:pt x="244" y="184"/>
                  </a:lnTo>
                  <a:lnTo>
                    <a:pt x="243" y="190"/>
                  </a:lnTo>
                  <a:lnTo>
                    <a:pt x="241" y="196"/>
                  </a:lnTo>
                  <a:lnTo>
                    <a:pt x="238" y="200"/>
                  </a:lnTo>
                  <a:lnTo>
                    <a:pt x="223" y="217"/>
                  </a:lnTo>
                  <a:lnTo>
                    <a:pt x="207" y="233"/>
                  </a:lnTo>
                  <a:lnTo>
                    <a:pt x="200" y="239"/>
                  </a:lnTo>
                  <a:lnTo>
                    <a:pt x="195" y="243"/>
                  </a:lnTo>
                  <a:lnTo>
                    <a:pt x="189" y="244"/>
                  </a:lnTo>
                  <a:lnTo>
                    <a:pt x="183" y="244"/>
                  </a:lnTo>
                  <a:lnTo>
                    <a:pt x="172" y="240"/>
                  </a:lnTo>
                  <a:lnTo>
                    <a:pt x="157" y="236"/>
                  </a:lnTo>
                  <a:lnTo>
                    <a:pt x="146" y="233"/>
                  </a:lnTo>
                  <a:lnTo>
                    <a:pt x="133" y="233"/>
                  </a:lnTo>
                  <a:lnTo>
                    <a:pt x="121" y="233"/>
                  </a:lnTo>
                  <a:lnTo>
                    <a:pt x="108" y="235"/>
                  </a:lnTo>
                  <a:lnTo>
                    <a:pt x="106" y="244"/>
                  </a:lnTo>
                  <a:lnTo>
                    <a:pt x="105" y="254"/>
                  </a:lnTo>
                  <a:lnTo>
                    <a:pt x="105" y="263"/>
                  </a:lnTo>
                  <a:lnTo>
                    <a:pt x="105" y="273"/>
                  </a:lnTo>
                  <a:lnTo>
                    <a:pt x="96" y="274"/>
                  </a:lnTo>
                  <a:lnTo>
                    <a:pt x="88" y="277"/>
                  </a:lnTo>
                  <a:lnTo>
                    <a:pt x="80" y="280"/>
                  </a:lnTo>
                  <a:lnTo>
                    <a:pt x="73" y="285"/>
                  </a:lnTo>
                  <a:lnTo>
                    <a:pt x="65" y="289"/>
                  </a:lnTo>
                  <a:lnTo>
                    <a:pt x="58" y="294"/>
                  </a:lnTo>
                  <a:lnTo>
                    <a:pt x="50" y="296"/>
                  </a:lnTo>
                  <a:lnTo>
                    <a:pt x="41" y="297"/>
                  </a:lnTo>
                  <a:lnTo>
                    <a:pt x="39" y="307"/>
                  </a:lnTo>
                  <a:lnTo>
                    <a:pt x="38" y="318"/>
                  </a:lnTo>
                  <a:lnTo>
                    <a:pt x="38" y="327"/>
                  </a:lnTo>
                  <a:lnTo>
                    <a:pt x="38" y="336"/>
                  </a:lnTo>
                  <a:lnTo>
                    <a:pt x="39" y="355"/>
                  </a:lnTo>
                  <a:lnTo>
                    <a:pt x="39" y="375"/>
                  </a:lnTo>
                  <a:lnTo>
                    <a:pt x="38" y="385"/>
                  </a:lnTo>
                  <a:lnTo>
                    <a:pt x="34" y="394"/>
                  </a:lnTo>
                  <a:lnTo>
                    <a:pt x="30" y="403"/>
                  </a:lnTo>
                  <a:lnTo>
                    <a:pt x="24" y="411"/>
                  </a:lnTo>
                  <a:lnTo>
                    <a:pt x="18" y="418"/>
                  </a:lnTo>
                  <a:lnTo>
                    <a:pt x="11" y="426"/>
                  </a:lnTo>
                  <a:lnTo>
                    <a:pt x="7" y="434"/>
                  </a:lnTo>
                  <a:lnTo>
                    <a:pt x="2" y="443"/>
                  </a:lnTo>
                  <a:lnTo>
                    <a:pt x="0" y="450"/>
                  </a:lnTo>
                  <a:lnTo>
                    <a:pt x="0" y="455"/>
                  </a:lnTo>
                  <a:lnTo>
                    <a:pt x="0" y="461"/>
                  </a:lnTo>
                  <a:lnTo>
                    <a:pt x="1" y="466"/>
                  </a:lnTo>
                  <a:lnTo>
                    <a:pt x="2" y="469"/>
                  </a:lnTo>
                  <a:lnTo>
                    <a:pt x="6" y="474"/>
                  </a:lnTo>
                  <a:lnTo>
                    <a:pt x="8" y="477"/>
                  </a:lnTo>
                  <a:lnTo>
                    <a:pt x="11" y="479"/>
                  </a:lnTo>
                  <a:lnTo>
                    <a:pt x="18" y="486"/>
                  </a:lnTo>
                  <a:lnTo>
                    <a:pt x="26" y="493"/>
                  </a:lnTo>
                  <a:lnTo>
                    <a:pt x="30" y="496"/>
                  </a:lnTo>
                  <a:lnTo>
                    <a:pt x="32" y="501"/>
                  </a:lnTo>
                  <a:lnTo>
                    <a:pt x="34" y="506"/>
                  </a:lnTo>
                  <a:lnTo>
                    <a:pt x="35" y="511"/>
                  </a:lnTo>
                  <a:lnTo>
                    <a:pt x="35" y="520"/>
                  </a:lnTo>
                  <a:lnTo>
                    <a:pt x="34" y="528"/>
                  </a:lnTo>
                  <a:lnTo>
                    <a:pt x="33" y="537"/>
                  </a:lnTo>
                  <a:lnTo>
                    <a:pt x="34" y="547"/>
                  </a:lnTo>
                  <a:lnTo>
                    <a:pt x="38" y="557"/>
                  </a:lnTo>
                  <a:lnTo>
                    <a:pt x="42" y="567"/>
                  </a:lnTo>
                  <a:lnTo>
                    <a:pt x="48" y="577"/>
                  </a:lnTo>
                  <a:lnTo>
                    <a:pt x="52" y="586"/>
                  </a:lnTo>
                  <a:lnTo>
                    <a:pt x="58" y="598"/>
                  </a:lnTo>
                  <a:lnTo>
                    <a:pt x="65" y="608"/>
                  </a:lnTo>
                  <a:lnTo>
                    <a:pt x="71" y="619"/>
                  </a:lnTo>
                  <a:lnTo>
                    <a:pt x="75" y="630"/>
                  </a:lnTo>
                  <a:lnTo>
                    <a:pt x="79" y="642"/>
                  </a:lnTo>
                  <a:lnTo>
                    <a:pt x="80" y="654"/>
                  </a:lnTo>
                  <a:lnTo>
                    <a:pt x="80" y="665"/>
                  </a:lnTo>
                  <a:lnTo>
                    <a:pt x="81" y="676"/>
                  </a:lnTo>
                  <a:lnTo>
                    <a:pt x="83" y="684"/>
                  </a:lnTo>
                  <a:lnTo>
                    <a:pt x="87" y="691"/>
                  </a:lnTo>
                  <a:lnTo>
                    <a:pt x="90" y="698"/>
                  </a:lnTo>
                  <a:lnTo>
                    <a:pt x="94" y="705"/>
                  </a:lnTo>
                  <a:lnTo>
                    <a:pt x="99" y="712"/>
                  </a:lnTo>
                  <a:lnTo>
                    <a:pt x="102" y="719"/>
                  </a:lnTo>
                  <a:lnTo>
                    <a:pt x="105" y="727"/>
                  </a:lnTo>
                  <a:lnTo>
                    <a:pt x="106" y="734"/>
                  </a:lnTo>
                  <a:lnTo>
                    <a:pt x="106" y="747"/>
                  </a:lnTo>
                  <a:lnTo>
                    <a:pt x="104" y="760"/>
                  </a:lnTo>
                  <a:lnTo>
                    <a:pt x="102" y="773"/>
                  </a:lnTo>
                  <a:lnTo>
                    <a:pt x="101" y="786"/>
                  </a:lnTo>
                  <a:lnTo>
                    <a:pt x="101" y="798"/>
                  </a:lnTo>
                  <a:lnTo>
                    <a:pt x="104" y="812"/>
                  </a:lnTo>
                  <a:lnTo>
                    <a:pt x="105" y="818"/>
                  </a:lnTo>
                  <a:lnTo>
                    <a:pt x="106" y="824"/>
                  </a:lnTo>
                  <a:lnTo>
                    <a:pt x="108" y="830"/>
                  </a:lnTo>
                  <a:lnTo>
                    <a:pt x="112" y="836"/>
                  </a:lnTo>
                  <a:lnTo>
                    <a:pt x="118" y="840"/>
                  </a:lnTo>
                  <a:lnTo>
                    <a:pt x="131" y="847"/>
                  </a:lnTo>
                  <a:lnTo>
                    <a:pt x="137" y="851"/>
                  </a:lnTo>
                  <a:lnTo>
                    <a:pt x="142" y="852"/>
                  </a:lnTo>
                  <a:lnTo>
                    <a:pt x="145" y="852"/>
                  </a:lnTo>
                  <a:lnTo>
                    <a:pt x="146" y="851"/>
                  </a:lnTo>
                  <a:lnTo>
                    <a:pt x="147" y="849"/>
                  </a:lnTo>
                  <a:lnTo>
                    <a:pt x="147" y="848"/>
                  </a:lnTo>
                  <a:lnTo>
                    <a:pt x="146" y="835"/>
                  </a:lnTo>
                  <a:lnTo>
                    <a:pt x="145" y="813"/>
                  </a:lnTo>
                  <a:lnTo>
                    <a:pt x="143" y="787"/>
                  </a:lnTo>
                  <a:lnTo>
                    <a:pt x="143" y="761"/>
                  </a:lnTo>
                  <a:lnTo>
                    <a:pt x="145" y="748"/>
                  </a:lnTo>
                  <a:lnTo>
                    <a:pt x="147" y="738"/>
                  </a:lnTo>
                  <a:lnTo>
                    <a:pt x="150" y="728"/>
                  </a:lnTo>
                  <a:lnTo>
                    <a:pt x="154" y="721"/>
                  </a:lnTo>
                  <a:lnTo>
                    <a:pt x="156" y="717"/>
                  </a:lnTo>
                  <a:lnTo>
                    <a:pt x="159" y="715"/>
                  </a:lnTo>
                  <a:lnTo>
                    <a:pt x="162" y="714"/>
                  </a:lnTo>
                  <a:lnTo>
                    <a:pt x="165" y="714"/>
                  </a:lnTo>
                  <a:lnTo>
                    <a:pt x="170" y="714"/>
                  </a:lnTo>
                  <a:lnTo>
                    <a:pt x="173" y="715"/>
                  </a:lnTo>
                  <a:lnTo>
                    <a:pt x="179" y="717"/>
                  </a:lnTo>
                  <a:lnTo>
                    <a:pt x="183" y="721"/>
                  </a:lnTo>
                  <a:lnTo>
                    <a:pt x="191" y="728"/>
                  </a:lnTo>
                  <a:lnTo>
                    <a:pt x="198" y="736"/>
                  </a:lnTo>
                  <a:lnTo>
                    <a:pt x="204" y="745"/>
                  </a:lnTo>
                  <a:lnTo>
                    <a:pt x="207" y="755"/>
                  </a:lnTo>
                  <a:lnTo>
                    <a:pt x="209" y="765"/>
                  </a:lnTo>
                  <a:lnTo>
                    <a:pt x="212" y="775"/>
                  </a:lnTo>
                  <a:lnTo>
                    <a:pt x="213" y="787"/>
                  </a:lnTo>
                  <a:lnTo>
                    <a:pt x="214" y="798"/>
                  </a:lnTo>
                  <a:lnTo>
                    <a:pt x="215" y="822"/>
                  </a:lnTo>
                  <a:lnTo>
                    <a:pt x="219" y="845"/>
                  </a:lnTo>
                  <a:lnTo>
                    <a:pt x="221" y="855"/>
                  </a:lnTo>
                  <a:lnTo>
                    <a:pt x="225" y="865"/>
                  </a:lnTo>
                  <a:lnTo>
                    <a:pt x="231" y="875"/>
                  </a:lnTo>
                  <a:lnTo>
                    <a:pt x="238" y="884"/>
                  </a:lnTo>
                  <a:lnTo>
                    <a:pt x="243" y="887"/>
                  </a:lnTo>
                  <a:lnTo>
                    <a:pt x="247" y="890"/>
                  </a:lnTo>
                  <a:lnTo>
                    <a:pt x="252" y="893"/>
                  </a:lnTo>
                  <a:lnTo>
                    <a:pt x="256" y="895"/>
                  </a:lnTo>
                  <a:lnTo>
                    <a:pt x="266" y="897"/>
                  </a:lnTo>
                  <a:lnTo>
                    <a:pt x="277" y="897"/>
                  </a:lnTo>
                  <a:lnTo>
                    <a:pt x="288" y="896"/>
                  </a:lnTo>
                  <a:lnTo>
                    <a:pt x="299" y="893"/>
                  </a:lnTo>
                  <a:lnTo>
                    <a:pt x="311" y="888"/>
                  </a:lnTo>
                  <a:lnTo>
                    <a:pt x="321" y="883"/>
                  </a:lnTo>
                  <a:lnTo>
                    <a:pt x="331" y="876"/>
                  </a:lnTo>
                  <a:lnTo>
                    <a:pt x="342" y="868"/>
                  </a:lnTo>
                  <a:lnTo>
                    <a:pt x="350" y="859"/>
                  </a:lnTo>
                  <a:lnTo>
                    <a:pt x="358" y="849"/>
                  </a:lnTo>
                  <a:lnTo>
                    <a:pt x="363" y="840"/>
                  </a:lnTo>
                  <a:lnTo>
                    <a:pt x="368" y="830"/>
                  </a:lnTo>
                  <a:lnTo>
                    <a:pt x="371" y="820"/>
                  </a:lnTo>
                  <a:lnTo>
                    <a:pt x="371" y="810"/>
                  </a:lnTo>
                  <a:lnTo>
                    <a:pt x="371" y="804"/>
                  </a:lnTo>
                  <a:lnTo>
                    <a:pt x="369" y="799"/>
                  </a:lnTo>
                  <a:lnTo>
                    <a:pt x="367" y="794"/>
                  </a:lnTo>
                  <a:lnTo>
                    <a:pt x="363" y="788"/>
                  </a:lnTo>
                  <a:lnTo>
                    <a:pt x="358" y="777"/>
                  </a:lnTo>
                  <a:lnTo>
                    <a:pt x="352" y="766"/>
                  </a:lnTo>
                  <a:lnTo>
                    <a:pt x="345" y="750"/>
                  </a:lnTo>
                  <a:lnTo>
                    <a:pt x="339" y="731"/>
                  </a:lnTo>
                  <a:lnTo>
                    <a:pt x="338" y="722"/>
                  </a:lnTo>
                  <a:lnTo>
                    <a:pt x="337" y="712"/>
                  </a:lnTo>
                  <a:lnTo>
                    <a:pt x="337" y="703"/>
                  </a:lnTo>
                  <a:lnTo>
                    <a:pt x="339" y="695"/>
                  </a:lnTo>
                  <a:lnTo>
                    <a:pt x="344" y="686"/>
                  </a:lnTo>
                  <a:lnTo>
                    <a:pt x="350" y="678"/>
                  </a:lnTo>
                  <a:lnTo>
                    <a:pt x="356" y="671"/>
                  </a:lnTo>
                  <a:lnTo>
                    <a:pt x="363" y="664"/>
                  </a:lnTo>
                  <a:lnTo>
                    <a:pt x="370" y="656"/>
                  </a:lnTo>
                  <a:lnTo>
                    <a:pt x="376" y="648"/>
                  </a:lnTo>
                  <a:lnTo>
                    <a:pt x="380" y="639"/>
                  </a:lnTo>
                  <a:lnTo>
                    <a:pt x="384" y="629"/>
                  </a:lnTo>
                  <a:lnTo>
                    <a:pt x="386" y="619"/>
                  </a:lnTo>
                  <a:lnTo>
                    <a:pt x="389" y="613"/>
                  </a:lnTo>
                  <a:lnTo>
                    <a:pt x="394" y="606"/>
                  </a:lnTo>
                  <a:lnTo>
                    <a:pt x="400" y="600"/>
                  </a:lnTo>
                  <a:lnTo>
                    <a:pt x="406" y="597"/>
                  </a:lnTo>
                  <a:lnTo>
                    <a:pt x="414" y="594"/>
                  </a:lnTo>
                  <a:lnTo>
                    <a:pt x="424" y="592"/>
                  </a:lnTo>
                  <a:lnTo>
                    <a:pt x="434" y="592"/>
                  </a:lnTo>
                  <a:lnTo>
                    <a:pt x="434" y="585"/>
                  </a:lnTo>
                  <a:lnTo>
                    <a:pt x="433" y="580"/>
                  </a:lnTo>
                  <a:lnTo>
                    <a:pt x="433" y="575"/>
                  </a:lnTo>
                  <a:lnTo>
                    <a:pt x="430" y="569"/>
                  </a:lnTo>
                  <a:lnTo>
                    <a:pt x="427" y="559"/>
                  </a:lnTo>
                  <a:lnTo>
                    <a:pt x="422" y="550"/>
                  </a:lnTo>
                  <a:lnTo>
                    <a:pt x="418" y="541"/>
                  </a:lnTo>
                  <a:lnTo>
                    <a:pt x="413" y="532"/>
                  </a:lnTo>
                  <a:lnTo>
                    <a:pt x="410" y="522"/>
                  </a:lnTo>
                  <a:lnTo>
                    <a:pt x="408" y="511"/>
                  </a:lnTo>
                  <a:lnTo>
                    <a:pt x="406" y="491"/>
                  </a:lnTo>
                  <a:lnTo>
                    <a:pt x="404" y="468"/>
                  </a:lnTo>
                  <a:lnTo>
                    <a:pt x="404" y="457"/>
                  </a:lnTo>
                  <a:lnTo>
                    <a:pt x="405" y="445"/>
                  </a:lnTo>
                  <a:lnTo>
                    <a:pt x="408" y="435"/>
                  </a:lnTo>
                  <a:lnTo>
                    <a:pt x="410" y="427"/>
                  </a:lnTo>
                  <a:lnTo>
                    <a:pt x="417" y="425"/>
                  </a:lnTo>
                  <a:lnTo>
                    <a:pt x="422" y="425"/>
                  </a:lnTo>
                  <a:lnTo>
                    <a:pt x="427" y="426"/>
                  </a:lnTo>
                  <a:lnTo>
                    <a:pt x="429" y="427"/>
                  </a:lnTo>
                  <a:lnTo>
                    <a:pt x="433" y="429"/>
                  </a:lnTo>
                  <a:lnTo>
                    <a:pt x="434" y="433"/>
                  </a:lnTo>
                  <a:lnTo>
                    <a:pt x="435" y="436"/>
                  </a:lnTo>
                  <a:lnTo>
                    <a:pt x="436" y="441"/>
                  </a:lnTo>
                  <a:lnTo>
                    <a:pt x="437" y="449"/>
                  </a:lnTo>
                  <a:lnTo>
                    <a:pt x="438" y="458"/>
                  </a:lnTo>
                  <a:lnTo>
                    <a:pt x="440" y="461"/>
                  </a:lnTo>
                  <a:lnTo>
                    <a:pt x="442" y="466"/>
                  </a:lnTo>
                  <a:lnTo>
                    <a:pt x="444" y="469"/>
                  </a:lnTo>
                  <a:lnTo>
                    <a:pt x="447" y="471"/>
                  </a:lnTo>
                  <a:lnTo>
                    <a:pt x="454" y="476"/>
                  </a:lnTo>
                  <a:lnTo>
                    <a:pt x="461" y="477"/>
                  </a:lnTo>
                  <a:lnTo>
                    <a:pt x="468" y="478"/>
                  </a:lnTo>
                  <a:lnTo>
                    <a:pt x="474" y="476"/>
                  </a:lnTo>
                  <a:lnTo>
                    <a:pt x="479" y="474"/>
                  </a:lnTo>
                  <a:lnTo>
                    <a:pt x="484" y="470"/>
                  </a:lnTo>
                  <a:lnTo>
                    <a:pt x="490" y="466"/>
                  </a:lnTo>
                  <a:lnTo>
                    <a:pt x="494" y="460"/>
                  </a:lnTo>
                  <a:lnTo>
                    <a:pt x="504" y="450"/>
                  </a:lnTo>
                  <a:lnTo>
                    <a:pt x="514" y="438"/>
                  </a:lnTo>
                  <a:lnTo>
                    <a:pt x="519" y="434"/>
                  </a:lnTo>
                  <a:lnTo>
                    <a:pt x="524" y="429"/>
                  </a:lnTo>
                  <a:lnTo>
                    <a:pt x="529" y="427"/>
                  </a:lnTo>
                  <a:lnTo>
                    <a:pt x="535" y="425"/>
                  </a:lnTo>
                  <a:lnTo>
                    <a:pt x="542" y="425"/>
                  </a:lnTo>
                  <a:lnTo>
                    <a:pt x="547" y="426"/>
                  </a:lnTo>
                  <a:lnTo>
                    <a:pt x="551" y="429"/>
                  </a:lnTo>
                  <a:lnTo>
                    <a:pt x="553" y="433"/>
                  </a:lnTo>
                  <a:lnTo>
                    <a:pt x="556" y="443"/>
                  </a:lnTo>
                  <a:lnTo>
                    <a:pt x="558" y="455"/>
                  </a:lnTo>
                  <a:lnTo>
                    <a:pt x="558" y="451"/>
                  </a:lnTo>
                  <a:lnTo>
                    <a:pt x="560" y="448"/>
                  </a:lnTo>
                  <a:lnTo>
                    <a:pt x="565" y="443"/>
                  </a:lnTo>
                  <a:lnTo>
                    <a:pt x="569" y="440"/>
                  </a:lnTo>
                  <a:lnTo>
                    <a:pt x="580" y="434"/>
                  </a:lnTo>
                  <a:lnTo>
                    <a:pt x="586" y="428"/>
                  </a:lnTo>
                  <a:lnTo>
                    <a:pt x="591" y="420"/>
                  </a:lnTo>
                  <a:lnTo>
                    <a:pt x="596" y="409"/>
                  </a:lnTo>
                  <a:lnTo>
                    <a:pt x="600" y="397"/>
                  </a:lnTo>
                  <a:lnTo>
                    <a:pt x="605" y="389"/>
                  </a:lnTo>
                  <a:lnTo>
                    <a:pt x="609" y="367"/>
                  </a:lnTo>
                  <a:lnTo>
                    <a:pt x="613" y="345"/>
                  </a:lnTo>
                  <a:lnTo>
                    <a:pt x="614" y="334"/>
                  </a:lnTo>
                  <a:lnTo>
                    <a:pt x="614" y="322"/>
                  </a:lnTo>
                  <a:lnTo>
                    <a:pt x="614" y="311"/>
                  </a:lnTo>
                  <a:lnTo>
                    <a:pt x="613" y="29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3" name="Freeform 95"/>
            <p:cNvSpPr>
              <a:spLocks/>
            </p:cNvSpPr>
            <p:nvPr/>
          </p:nvSpPr>
          <p:spPr bwMode="auto">
            <a:xfrm>
              <a:off x="7723133" y="2705459"/>
              <a:ext cx="272274" cy="297151"/>
            </a:xfrm>
            <a:custGeom>
              <a:avLst/>
              <a:gdLst>
                <a:gd name="T0" fmla="*/ 787 w 984"/>
                <a:gd name="T1" fmla="*/ 12 h 1076"/>
                <a:gd name="T2" fmla="*/ 749 w 984"/>
                <a:gd name="T3" fmla="*/ 76 h 1076"/>
                <a:gd name="T4" fmla="*/ 739 w 984"/>
                <a:gd name="T5" fmla="*/ 101 h 1076"/>
                <a:gd name="T6" fmla="*/ 678 w 984"/>
                <a:gd name="T7" fmla="*/ 110 h 1076"/>
                <a:gd name="T8" fmla="*/ 621 w 984"/>
                <a:gd name="T9" fmla="*/ 130 h 1076"/>
                <a:gd name="T10" fmla="*/ 602 w 984"/>
                <a:gd name="T11" fmla="*/ 122 h 1076"/>
                <a:gd name="T12" fmla="*/ 563 w 984"/>
                <a:gd name="T13" fmla="*/ 131 h 1076"/>
                <a:gd name="T14" fmla="*/ 500 w 984"/>
                <a:gd name="T15" fmla="*/ 118 h 1076"/>
                <a:gd name="T16" fmla="*/ 409 w 984"/>
                <a:gd name="T17" fmla="*/ 141 h 1076"/>
                <a:gd name="T18" fmla="*/ 368 w 984"/>
                <a:gd name="T19" fmla="*/ 160 h 1076"/>
                <a:gd name="T20" fmla="*/ 395 w 984"/>
                <a:gd name="T21" fmla="*/ 186 h 1076"/>
                <a:gd name="T22" fmla="*/ 366 w 984"/>
                <a:gd name="T23" fmla="*/ 239 h 1076"/>
                <a:gd name="T24" fmla="*/ 326 w 984"/>
                <a:gd name="T25" fmla="*/ 305 h 1076"/>
                <a:gd name="T26" fmla="*/ 253 w 984"/>
                <a:gd name="T27" fmla="*/ 298 h 1076"/>
                <a:gd name="T28" fmla="*/ 218 w 984"/>
                <a:gd name="T29" fmla="*/ 293 h 1076"/>
                <a:gd name="T30" fmla="*/ 189 w 984"/>
                <a:gd name="T31" fmla="*/ 310 h 1076"/>
                <a:gd name="T32" fmla="*/ 148 w 984"/>
                <a:gd name="T33" fmla="*/ 359 h 1076"/>
                <a:gd name="T34" fmla="*/ 144 w 984"/>
                <a:gd name="T35" fmla="*/ 418 h 1076"/>
                <a:gd name="T36" fmla="*/ 107 w 984"/>
                <a:gd name="T37" fmla="*/ 462 h 1076"/>
                <a:gd name="T38" fmla="*/ 104 w 984"/>
                <a:gd name="T39" fmla="*/ 544 h 1076"/>
                <a:gd name="T40" fmla="*/ 80 w 984"/>
                <a:gd name="T41" fmla="*/ 595 h 1076"/>
                <a:gd name="T42" fmla="*/ 32 w 984"/>
                <a:gd name="T43" fmla="*/ 693 h 1076"/>
                <a:gd name="T44" fmla="*/ 13 w 984"/>
                <a:gd name="T45" fmla="*/ 810 h 1076"/>
                <a:gd name="T46" fmla="*/ 16 w 984"/>
                <a:gd name="T47" fmla="*/ 890 h 1076"/>
                <a:gd name="T48" fmla="*/ 19 w 984"/>
                <a:gd name="T49" fmla="*/ 958 h 1076"/>
                <a:gd name="T50" fmla="*/ 1 w 984"/>
                <a:gd name="T51" fmla="*/ 993 h 1076"/>
                <a:gd name="T52" fmla="*/ 80 w 984"/>
                <a:gd name="T53" fmla="*/ 1003 h 1076"/>
                <a:gd name="T54" fmla="*/ 112 w 984"/>
                <a:gd name="T55" fmla="*/ 1018 h 1076"/>
                <a:gd name="T56" fmla="*/ 192 w 984"/>
                <a:gd name="T57" fmla="*/ 1012 h 1076"/>
                <a:gd name="T58" fmla="*/ 231 w 984"/>
                <a:gd name="T59" fmla="*/ 1012 h 1076"/>
                <a:gd name="T60" fmla="*/ 243 w 984"/>
                <a:gd name="T61" fmla="*/ 972 h 1076"/>
                <a:gd name="T62" fmla="*/ 261 w 984"/>
                <a:gd name="T63" fmla="*/ 962 h 1076"/>
                <a:gd name="T64" fmla="*/ 309 w 984"/>
                <a:gd name="T65" fmla="*/ 1007 h 1076"/>
                <a:gd name="T66" fmla="*/ 354 w 984"/>
                <a:gd name="T67" fmla="*/ 1028 h 1076"/>
                <a:gd name="T68" fmla="*/ 370 w 984"/>
                <a:gd name="T69" fmla="*/ 1016 h 1076"/>
                <a:gd name="T70" fmla="*/ 429 w 984"/>
                <a:gd name="T71" fmla="*/ 975 h 1076"/>
                <a:gd name="T72" fmla="*/ 471 w 984"/>
                <a:gd name="T73" fmla="*/ 988 h 1076"/>
                <a:gd name="T74" fmla="*/ 497 w 984"/>
                <a:gd name="T75" fmla="*/ 1033 h 1076"/>
                <a:gd name="T76" fmla="*/ 511 w 984"/>
                <a:gd name="T77" fmla="*/ 1019 h 1076"/>
                <a:gd name="T78" fmla="*/ 556 w 984"/>
                <a:gd name="T79" fmla="*/ 1000 h 1076"/>
                <a:gd name="T80" fmla="*/ 632 w 984"/>
                <a:gd name="T81" fmla="*/ 1026 h 1076"/>
                <a:gd name="T82" fmla="*/ 676 w 984"/>
                <a:gd name="T83" fmla="*/ 1075 h 1076"/>
                <a:gd name="T84" fmla="*/ 711 w 984"/>
                <a:gd name="T85" fmla="*/ 1040 h 1076"/>
                <a:gd name="T86" fmla="*/ 746 w 984"/>
                <a:gd name="T87" fmla="*/ 904 h 1076"/>
                <a:gd name="T88" fmla="*/ 763 w 984"/>
                <a:gd name="T89" fmla="*/ 827 h 1076"/>
                <a:gd name="T90" fmla="*/ 791 w 984"/>
                <a:gd name="T91" fmla="*/ 762 h 1076"/>
                <a:gd name="T92" fmla="*/ 810 w 984"/>
                <a:gd name="T93" fmla="*/ 718 h 1076"/>
                <a:gd name="T94" fmla="*/ 823 w 984"/>
                <a:gd name="T95" fmla="*/ 649 h 1076"/>
                <a:gd name="T96" fmla="*/ 854 w 984"/>
                <a:gd name="T97" fmla="*/ 624 h 1076"/>
                <a:gd name="T98" fmla="*/ 884 w 984"/>
                <a:gd name="T99" fmla="*/ 590 h 1076"/>
                <a:gd name="T100" fmla="*/ 906 w 984"/>
                <a:gd name="T101" fmla="*/ 537 h 1076"/>
                <a:gd name="T102" fmla="*/ 914 w 984"/>
                <a:gd name="T103" fmla="*/ 494 h 1076"/>
                <a:gd name="T104" fmla="*/ 937 w 984"/>
                <a:gd name="T105" fmla="*/ 452 h 1076"/>
                <a:gd name="T106" fmla="*/ 962 w 984"/>
                <a:gd name="T107" fmla="*/ 410 h 1076"/>
                <a:gd name="T108" fmla="*/ 982 w 984"/>
                <a:gd name="T109" fmla="*/ 335 h 1076"/>
                <a:gd name="T110" fmla="*/ 955 w 984"/>
                <a:gd name="T111" fmla="*/ 288 h 1076"/>
                <a:gd name="T112" fmla="*/ 912 w 984"/>
                <a:gd name="T113" fmla="*/ 263 h 1076"/>
                <a:gd name="T114" fmla="*/ 888 w 984"/>
                <a:gd name="T115" fmla="*/ 214 h 1076"/>
                <a:gd name="T116" fmla="*/ 914 w 984"/>
                <a:gd name="T117" fmla="*/ 153 h 1076"/>
                <a:gd name="T118" fmla="*/ 846 w 984"/>
                <a:gd name="T119" fmla="*/ 118 h 1076"/>
                <a:gd name="T120" fmla="*/ 820 w 984"/>
                <a:gd name="T121" fmla="*/ 9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4" h="1076">
                  <a:moveTo>
                    <a:pt x="820" y="9"/>
                  </a:moveTo>
                  <a:lnTo>
                    <a:pt x="810" y="4"/>
                  </a:lnTo>
                  <a:lnTo>
                    <a:pt x="801" y="0"/>
                  </a:lnTo>
                  <a:lnTo>
                    <a:pt x="797" y="1"/>
                  </a:lnTo>
                  <a:lnTo>
                    <a:pt x="793" y="4"/>
                  </a:lnTo>
                  <a:lnTo>
                    <a:pt x="787" y="12"/>
                  </a:lnTo>
                  <a:lnTo>
                    <a:pt x="781" y="20"/>
                  </a:lnTo>
                  <a:lnTo>
                    <a:pt x="770" y="38"/>
                  </a:lnTo>
                  <a:lnTo>
                    <a:pt x="764" y="48"/>
                  </a:lnTo>
                  <a:lnTo>
                    <a:pt x="756" y="58"/>
                  </a:lnTo>
                  <a:lnTo>
                    <a:pt x="750" y="69"/>
                  </a:lnTo>
                  <a:lnTo>
                    <a:pt x="749" y="76"/>
                  </a:lnTo>
                  <a:lnTo>
                    <a:pt x="749" y="84"/>
                  </a:lnTo>
                  <a:lnTo>
                    <a:pt x="749" y="88"/>
                  </a:lnTo>
                  <a:lnTo>
                    <a:pt x="748" y="91"/>
                  </a:lnTo>
                  <a:lnTo>
                    <a:pt x="747" y="94"/>
                  </a:lnTo>
                  <a:lnTo>
                    <a:pt x="745" y="98"/>
                  </a:lnTo>
                  <a:lnTo>
                    <a:pt x="739" y="101"/>
                  </a:lnTo>
                  <a:lnTo>
                    <a:pt x="733" y="105"/>
                  </a:lnTo>
                  <a:lnTo>
                    <a:pt x="727" y="106"/>
                  </a:lnTo>
                  <a:lnTo>
                    <a:pt x="720" y="107"/>
                  </a:lnTo>
                  <a:lnTo>
                    <a:pt x="705" y="108"/>
                  </a:lnTo>
                  <a:lnTo>
                    <a:pt x="692" y="108"/>
                  </a:lnTo>
                  <a:lnTo>
                    <a:pt x="678" y="110"/>
                  </a:lnTo>
                  <a:lnTo>
                    <a:pt x="664" y="113"/>
                  </a:lnTo>
                  <a:lnTo>
                    <a:pt x="653" y="117"/>
                  </a:lnTo>
                  <a:lnTo>
                    <a:pt x="638" y="123"/>
                  </a:lnTo>
                  <a:lnTo>
                    <a:pt x="632" y="125"/>
                  </a:lnTo>
                  <a:lnTo>
                    <a:pt x="626" y="127"/>
                  </a:lnTo>
                  <a:lnTo>
                    <a:pt x="621" y="130"/>
                  </a:lnTo>
                  <a:lnTo>
                    <a:pt x="615" y="131"/>
                  </a:lnTo>
                  <a:lnTo>
                    <a:pt x="612" y="130"/>
                  </a:lnTo>
                  <a:lnTo>
                    <a:pt x="608" y="127"/>
                  </a:lnTo>
                  <a:lnTo>
                    <a:pt x="606" y="126"/>
                  </a:lnTo>
                  <a:lnTo>
                    <a:pt x="604" y="124"/>
                  </a:lnTo>
                  <a:lnTo>
                    <a:pt x="602" y="122"/>
                  </a:lnTo>
                  <a:lnTo>
                    <a:pt x="599" y="121"/>
                  </a:lnTo>
                  <a:lnTo>
                    <a:pt x="596" y="119"/>
                  </a:lnTo>
                  <a:lnTo>
                    <a:pt x="591" y="119"/>
                  </a:lnTo>
                  <a:lnTo>
                    <a:pt x="582" y="124"/>
                  </a:lnTo>
                  <a:lnTo>
                    <a:pt x="571" y="131"/>
                  </a:lnTo>
                  <a:lnTo>
                    <a:pt x="563" y="131"/>
                  </a:lnTo>
                  <a:lnTo>
                    <a:pt x="556" y="130"/>
                  </a:lnTo>
                  <a:lnTo>
                    <a:pt x="549" y="126"/>
                  </a:lnTo>
                  <a:lnTo>
                    <a:pt x="541" y="124"/>
                  </a:lnTo>
                  <a:lnTo>
                    <a:pt x="527" y="121"/>
                  </a:lnTo>
                  <a:lnTo>
                    <a:pt x="514" y="119"/>
                  </a:lnTo>
                  <a:lnTo>
                    <a:pt x="500" y="118"/>
                  </a:lnTo>
                  <a:lnTo>
                    <a:pt x="485" y="118"/>
                  </a:lnTo>
                  <a:lnTo>
                    <a:pt x="468" y="119"/>
                  </a:lnTo>
                  <a:lnTo>
                    <a:pt x="453" y="123"/>
                  </a:lnTo>
                  <a:lnTo>
                    <a:pt x="438" y="127"/>
                  </a:lnTo>
                  <a:lnTo>
                    <a:pt x="424" y="135"/>
                  </a:lnTo>
                  <a:lnTo>
                    <a:pt x="409" y="141"/>
                  </a:lnTo>
                  <a:lnTo>
                    <a:pt x="392" y="146"/>
                  </a:lnTo>
                  <a:lnTo>
                    <a:pt x="384" y="149"/>
                  </a:lnTo>
                  <a:lnTo>
                    <a:pt x="376" y="153"/>
                  </a:lnTo>
                  <a:lnTo>
                    <a:pt x="374" y="155"/>
                  </a:lnTo>
                  <a:lnTo>
                    <a:pt x="370" y="158"/>
                  </a:lnTo>
                  <a:lnTo>
                    <a:pt x="368" y="160"/>
                  </a:lnTo>
                  <a:lnTo>
                    <a:pt x="367" y="164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9" y="173"/>
                  </a:lnTo>
                  <a:lnTo>
                    <a:pt x="393" y="179"/>
                  </a:lnTo>
                  <a:lnTo>
                    <a:pt x="395" y="186"/>
                  </a:lnTo>
                  <a:lnTo>
                    <a:pt x="395" y="194"/>
                  </a:lnTo>
                  <a:lnTo>
                    <a:pt x="393" y="201"/>
                  </a:lnTo>
                  <a:lnTo>
                    <a:pt x="388" y="211"/>
                  </a:lnTo>
                  <a:lnTo>
                    <a:pt x="382" y="222"/>
                  </a:lnTo>
                  <a:lnTo>
                    <a:pt x="374" y="231"/>
                  </a:lnTo>
                  <a:lnTo>
                    <a:pt x="366" y="239"/>
                  </a:lnTo>
                  <a:lnTo>
                    <a:pt x="356" y="248"/>
                  </a:lnTo>
                  <a:lnTo>
                    <a:pt x="348" y="256"/>
                  </a:lnTo>
                  <a:lnTo>
                    <a:pt x="343" y="265"/>
                  </a:lnTo>
                  <a:lnTo>
                    <a:pt x="337" y="274"/>
                  </a:lnTo>
                  <a:lnTo>
                    <a:pt x="333" y="285"/>
                  </a:lnTo>
                  <a:lnTo>
                    <a:pt x="326" y="305"/>
                  </a:lnTo>
                  <a:lnTo>
                    <a:pt x="317" y="326"/>
                  </a:lnTo>
                  <a:lnTo>
                    <a:pt x="302" y="320"/>
                  </a:lnTo>
                  <a:lnTo>
                    <a:pt x="286" y="312"/>
                  </a:lnTo>
                  <a:lnTo>
                    <a:pt x="271" y="305"/>
                  </a:lnTo>
                  <a:lnTo>
                    <a:pt x="255" y="301"/>
                  </a:lnTo>
                  <a:lnTo>
                    <a:pt x="253" y="298"/>
                  </a:lnTo>
                  <a:lnTo>
                    <a:pt x="251" y="296"/>
                  </a:lnTo>
                  <a:lnTo>
                    <a:pt x="246" y="294"/>
                  </a:lnTo>
                  <a:lnTo>
                    <a:pt x="241" y="293"/>
                  </a:lnTo>
                  <a:lnTo>
                    <a:pt x="230" y="289"/>
                  </a:lnTo>
                  <a:lnTo>
                    <a:pt x="216" y="288"/>
                  </a:lnTo>
                  <a:lnTo>
                    <a:pt x="218" y="293"/>
                  </a:lnTo>
                  <a:lnTo>
                    <a:pt x="220" y="296"/>
                  </a:lnTo>
                  <a:lnTo>
                    <a:pt x="213" y="296"/>
                  </a:lnTo>
                  <a:lnTo>
                    <a:pt x="207" y="297"/>
                  </a:lnTo>
                  <a:lnTo>
                    <a:pt x="202" y="299"/>
                  </a:lnTo>
                  <a:lnTo>
                    <a:pt x="197" y="302"/>
                  </a:lnTo>
                  <a:lnTo>
                    <a:pt x="189" y="310"/>
                  </a:lnTo>
                  <a:lnTo>
                    <a:pt x="180" y="320"/>
                  </a:lnTo>
                  <a:lnTo>
                    <a:pt x="174" y="326"/>
                  </a:lnTo>
                  <a:lnTo>
                    <a:pt x="165" y="336"/>
                  </a:lnTo>
                  <a:lnTo>
                    <a:pt x="156" y="346"/>
                  </a:lnTo>
                  <a:lnTo>
                    <a:pt x="150" y="354"/>
                  </a:lnTo>
                  <a:lnTo>
                    <a:pt x="148" y="359"/>
                  </a:lnTo>
                  <a:lnTo>
                    <a:pt x="147" y="365"/>
                  </a:lnTo>
                  <a:lnTo>
                    <a:pt x="147" y="372"/>
                  </a:lnTo>
                  <a:lnTo>
                    <a:pt x="147" y="380"/>
                  </a:lnTo>
                  <a:lnTo>
                    <a:pt x="147" y="394"/>
                  </a:lnTo>
                  <a:lnTo>
                    <a:pt x="146" y="406"/>
                  </a:lnTo>
                  <a:lnTo>
                    <a:pt x="144" y="418"/>
                  </a:lnTo>
                  <a:lnTo>
                    <a:pt x="140" y="428"/>
                  </a:lnTo>
                  <a:lnTo>
                    <a:pt x="137" y="437"/>
                  </a:lnTo>
                  <a:lnTo>
                    <a:pt x="131" y="447"/>
                  </a:lnTo>
                  <a:lnTo>
                    <a:pt x="116" y="451"/>
                  </a:lnTo>
                  <a:lnTo>
                    <a:pt x="101" y="452"/>
                  </a:lnTo>
                  <a:lnTo>
                    <a:pt x="107" y="462"/>
                  </a:lnTo>
                  <a:lnTo>
                    <a:pt x="110" y="471"/>
                  </a:lnTo>
                  <a:lnTo>
                    <a:pt x="112" y="480"/>
                  </a:lnTo>
                  <a:lnTo>
                    <a:pt x="113" y="490"/>
                  </a:lnTo>
                  <a:lnTo>
                    <a:pt x="109" y="508"/>
                  </a:lnTo>
                  <a:lnTo>
                    <a:pt x="106" y="527"/>
                  </a:lnTo>
                  <a:lnTo>
                    <a:pt x="104" y="544"/>
                  </a:lnTo>
                  <a:lnTo>
                    <a:pt x="103" y="562"/>
                  </a:lnTo>
                  <a:lnTo>
                    <a:pt x="101" y="570"/>
                  </a:lnTo>
                  <a:lnTo>
                    <a:pt x="99" y="578"/>
                  </a:lnTo>
                  <a:lnTo>
                    <a:pt x="98" y="586"/>
                  </a:lnTo>
                  <a:lnTo>
                    <a:pt x="95" y="594"/>
                  </a:lnTo>
                  <a:lnTo>
                    <a:pt x="80" y="595"/>
                  </a:lnTo>
                  <a:lnTo>
                    <a:pt x="65" y="595"/>
                  </a:lnTo>
                  <a:lnTo>
                    <a:pt x="50" y="595"/>
                  </a:lnTo>
                  <a:lnTo>
                    <a:pt x="35" y="595"/>
                  </a:lnTo>
                  <a:lnTo>
                    <a:pt x="34" y="629"/>
                  </a:lnTo>
                  <a:lnTo>
                    <a:pt x="33" y="662"/>
                  </a:lnTo>
                  <a:lnTo>
                    <a:pt x="32" y="693"/>
                  </a:lnTo>
                  <a:lnTo>
                    <a:pt x="32" y="726"/>
                  </a:lnTo>
                  <a:lnTo>
                    <a:pt x="32" y="745"/>
                  </a:lnTo>
                  <a:lnTo>
                    <a:pt x="30" y="762"/>
                  </a:lnTo>
                  <a:lnTo>
                    <a:pt x="25" y="777"/>
                  </a:lnTo>
                  <a:lnTo>
                    <a:pt x="18" y="794"/>
                  </a:lnTo>
                  <a:lnTo>
                    <a:pt x="13" y="810"/>
                  </a:lnTo>
                  <a:lnTo>
                    <a:pt x="9" y="824"/>
                  </a:lnTo>
                  <a:lnTo>
                    <a:pt x="8" y="839"/>
                  </a:lnTo>
                  <a:lnTo>
                    <a:pt x="7" y="857"/>
                  </a:lnTo>
                  <a:lnTo>
                    <a:pt x="1" y="859"/>
                  </a:lnTo>
                  <a:lnTo>
                    <a:pt x="9" y="876"/>
                  </a:lnTo>
                  <a:lnTo>
                    <a:pt x="16" y="890"/>
                  </a:lnTo>
                  <a:lnTo>
                    <a:pt x="21" y="905"/>
                  </a:lnTo>
                  <a:lnTo>
                    <a:pt x="23" y="917"/>
                  </a:lnTo>
                  <a:lnTo>
                    <a:pt x="23" y="927"/>
                  </a:lnTo>
                  <a:lnTo>
                    <a:pt x="23" y="937"/>
                  </a:lnTo>
                  <a:lnTo>
                    <a:pt x="22" y="947"/>
                  </a:lnTo>
                  <a:lnTo>
                    <a:pt x="19" y="958"/>
                  </a:lnTo>
                  <a:lnTo>
                    <a:pt x="13" y="966"/>
                  </a:lnTo>
                  <a:lnTo>
                    <a:pt x="6" y="974"/>
                  </a:lnTo>
                  <a:lnTo>
                    <a:pt x="3" y="977"/>
                  </a:lnTo>
                  <a:lnTo>
                    <a:pt x="1" y="982"/>
                  </a:lnTo>
                  <a:lnTo>
                    <a:pt x="0" y="986"/>
                  </a:lnTo>
                  <a:lnTo>
                    <a:pt x="1" y="993"/>
                  </a:lnTo>
                  <a:lnTo>
                    <a:pt x="11" y="996"/>
                  </a:lnTo>
                  <a:lnTo>
                    <a:pt x="22" y="999"/>
                  </a:lnTo>
                  <a:lnTo>
                    <a:pt x="31" y="1001"/>
                  </a:lnTo>
                  <a:lnTo>
                    <a:pt x="40" y="1001"/>
                  </a:lnTo>
                  <a:lnTo>
                    <a:pt x="59" y="1002"/>
                  </a:lnTo>
                  <a:lnTo>
                    <a:pt x="80" y="1003"/>
                  </a:lnTo>
                  <a:lnTo>
                    <a:pt x="87" y="1004"/>
                  </a:lnTo>
                  <a:lnTo>
                    <a:pt x="91" y="1005"/>
                  </a:lnTo>
                  <a:lnTo>
                    <a:pt x="95" y="1008"/>
                  </a:lnTo>
                  <a:lnTo>
                    <a:pt x="97" y="1009"/>
                  </a:lnTo>
                  <a:lnTo>
                    <a:pt x="103" y="1013"/>
                  </a:lnTo>
                  <a:lnTo>
                    <a:pt x="112" y="1018"/>
                  </a:lnTo>
                  <a:lnTo>
                    <a:pt x="121" y="1020"/>
                  </a:lnTo>
                  <a:lnTo>
                    <a:pt x="131" y="1021"/>
                  </a:lnTo>
                  <a:lnTo>
                    <a:pt x="142" y="1020"/>
                  </a:lnTo>
                  <a:lnTo>
                    <a:pt x="153" y="1020"/>
                  </a:lnTo>
                  <a:lnTo>
                    <a:pt x="171" y="1017"/>
                  </a:lnTo>
                  <a:lnTo>
                    <a:pt x="192" y="1012"/>
                  </a:lnTo>
                  <a:lnTo>
                    <a:pt x="204" y="1010"/>
                  </a:lnTo>
                  <a:lnTo>
                    <a:pt x="214" y="1009"/>
                  </a:lnTo>
                  <a:lnTo>
                    <a:pt x="219" y="1010"/>
                  </a:lnTo>
                  <a:lnTo>
                    <a:pt x="223" y="1010"/>
                  </a:lnTo>
                  <a:lnTo>
                    <a:pt x="227" y="1011"/>
                  </a:lnTo>
                  <a:lnTo>
                    <a:pt x="231" y="1012"/>
                  </a:lnTo>
                  <a:lnTo>
                    <a:pt x="232" y="1013"/>
                  </a:lnTo>
                  <a:lnTo>
                    <a:pt x="235" y="1009"/>
                  </a:lnTo>
                  <a:lnTo>
                    <a:pt x="237" y="1004"/>
                  </a:lnTo>
                  <a:lnTo>
                    <a:pt x="239" y="993"/>
                  </a:lnTo>
                  <a:lnTo>
                    <a:pt x="241" y="979"/>
                  </a:lnTo>
                  <a:lnTo>
                    <a:pt x="243" y="972"/>
                  </a:lnTo>
                  <a:lnTo>
                    <a:pt x="245" y="967"/>
                  </a:lnTo>
                  <a:lnTo>
                    <a:pt x="247" y="964"/>
                  </a:lnTo>
                  <a:lnTo>
                    <a:pt x="249" y="963"/>
                  </a:lnTo>
                  <a:lnTo>
                    <a:pt x="252" y="962"/>
                  </a:lnTo>
                  <a:lnTo>
                    <a:pt x="255" y="961"/>
                  </a:lnTo>
                  <a:lnTo>
                    <a:pt x="261" y="962"/>
                  </a:lnTo>
                  <a:lnTo>
                    <a:pt x="266" y="964"/>
                  </a:lnTo>
                  <a:lnTo>
                    <a:pt x="272" y="969"/>
                  </a:lnTo>
                  <a:lnTo>
                    <a:pt x="279" y="975"/>
                  </a:lnTo>
                  <a:lnTo>
                    <a:pt x="290" y="987"/>
                  </a:lnTo>
                  <a:lnTo>
                    <a:pt x="298" y="996"/>
                  </a:lnTo>
                  <a:lnTo>
                    <a:pt x="309" y="1007"/>
                  </a:lnTo>
                  <a:lnTo>
                    <a:pt x="320" y="1017"/>
                  </a:lnTo>
                  <a:lnTo>
                    <a:pt x="327" y="1021"/>
                  </a:lnTo>
                  <a:lnTo>
                    <a:pt x="334" y="1025"/>
                  </a:lnTo>
                  <a:lnTo>
                    <a:pt x="341" y="1027"/>
                  </a:lnTo>
                  <a:lnTo>
                    <a:pt x="348" y="1028"/>
                  </a:lnTo>
                  <a:lnTo>
                    <a:pt x="354" y="1028"/>
                  </a:lnTo>
                  <a:lnTo>
                    <a:pt x="358" y="1027"/>
                  </a:lnTo>
                  <a:lnTo>
                    <a:pt x="362" y="1026"/>
                  </a:lnTo>
                  <a:lnTo>
                    <a:pt x="364" y="1024"/>
                  </a:lnTo>
                  <a:lnTo>
                    <a:pt x="367" y="1021"/>
                  </a:lnTo>
                  <a:lnTo>
                    <a:pt x="369" y="1019"/>
                  </a:lnTo>
                  <a:lnTo>
                    <a:pt x="370" y="1016"/>
                  </a:lnTo>
                  <a:lnTo>
                    <a:pt x="370" y="1012"/>
                  </a:lnTo>
                  <a:lnTo>
                    <a:pt x="371" y="997"/>
                  </a:lnTo>
                  <a:lnTo>
                    <a:pt x="371" y="980"/>
                  </a:lnTo>
                  <a:lnTo>
                    <a:pt x="392" y="978"/>
                  </a:lnTo>
                  <a:lnTo>
                    <a:pt x="417" y="976"/>
                  </a:lnTo>
                  <a:lnTo>
                    <a:pt x="429" y="975"/>
                  </a:lnTo>
                  <a:lnTo>
                    <a:pt x="441" y="975"/>
                  </a:lnTo>
                  <a:lnTo>
                    <a:pt x="452" y="976"/>
                  </a:lnTo>
                  <a:lnTo>
                    <a:pt x="461" y="979"/>
                  </a:lnTo>
                  <a:lnTo>
                    <a:pt x="465" y="982"/>
                  </a:lnTo>
                  <a:lnTo>
                    <a:pt x="468" y="985"/>
                  </a:lnTo>
                  <a:lnTo>
                    <a:pt x="471" y="988"/>
                  </a:lnTo>
                  <a:lnTo>
                    <a:pt x="475" y="992"/>
                  </a:lnTo>
                  <a:lnTo>
                    <a:pt x="479" y="1002"/>
                  </a:lnTo>
                  <a:lnTo>
                    <a:pt x="484" y="1011"/>
                  </a:lnTo>
                  <a:lnTo>
                    <a:pt x="489" y="1021"/>
                  </a:lnTo>
                  <a:lnTo>
                    <a:pt x="494" y="1029"/>
                  </a:lnTo>
                  <a:lnTo>
                    <a:pt x="497" y="1033"/>
                  </a:lnTo>
                  <a:lnTo>
                    <a:pt x="500" y="1035"/>
                  </a:lnTo>
                  <a:lnTo>
                    <a:pt x="502" y="1037"/>
                  </a:lnTo>
                  <a:lnTo>
                    <a:pt x="507" y="1037"/>
                  </a:lnTo>
                  <a:lnTo>
                    <a:pt x="507" y="1030"/>
                  </a:lnTo>
                  <a:lnTo>
                    <a:pt x="509" y="1024"/>
                  </a:lnTo>
                  <a:lnTo>
                    <a:pt x="511" y="1019"/>
                  </a:lnTo>
                  <a:lnTo>
                    <a:pt x="516" y="1013"/>
                  </a:lnTo>
                  <a:lnTo>
                    <a:pt x="522" y="1010"/>
                  </a:lnTo>
                  <a:lnTo>
                    <a:pt x="527" y="1007"/>
                  </a:lnTo>
                  <a:lnTo>
                    <a:pt x="534" y="1004"/>
                  </a:lnTo>
                  <a:lnTo>
                    <a:pt x="541" y="1002"/>
                  </a:lnTo>
                  <a:lnTo>
                    <a:pt x="556" y="1000"/>
                  </a:lnTo>
                  <a:lnTo>
                    <a:pt x="572" y="1000"/>
                  </a:lnTo>
                  <a:lnTo>
                    <a:pt x="586" y="1002"/>
                  </a:lnTo>
                  <a:lnTo>
                    <a:pt x="599" y="1007"/>
                  </a:lnTo>
                  <a:lnTo>
                    <a:pt x="612" y="1011"/>
                  </a:lnTo>
                  <a:lnTo>
                    <a:pt x="622" y="1018"/>
                  </a:lnTo>
                  <a:lnTo>
                    <a:pt x="632" y="1026"/>
                  </a:lnTo>
                  <a:lnTo>
                    <a:pt x="642" y="1034"/>
                  </a:lnTo>
                  <a:lnTo>
                    <a:pt x="651" y="1043"/>
                  </a:lnTo>
                  <a:lnTo>
                    <a:pt x="659" y="1053"/>
                  </a:lnTo>
                  <a:lnTo>
                    <a:pt x="666" y="1065"/>
                  </a:lnTo>
                  <a:lnTo>
                    <a:pt x="672" y="1076"/>
                  </a:lnTo>
                  <a:lnTo>
                    <a:pt x="676" y="1075"/>
                  </a:lnTo>
                  <a:lnTo>
                    <a:pt x="681" y="1074"/>
                  </a:lnTo>
                  <a:lnTo>
                    <a:pt x="686" y="1073"/>
                  </a:lnTo>
                  <a:lnTo>
                    <a:pt x="689" y="1069"/>
                  </a:lnTo>
                  <a:lnTo>
                    <a:pt x="697" y="1062"/>
                  </a:lnTo>
                  <a:lnTo>
                    <a:pt x="704" y="1052"/>
                  </a:lnTo>
                  <a:lnTo>
                    <a:pt x="711" y="1040"/>
                  </a:lnTo>
                  <a:lnTo>
                    <a:pt x="716" y="1025"/>
                  </a:lnTo>
                  <a:lnTo>
                    <a:pt x="722" y="1010"/>
                  </a:lnTo>
                  <a:lnTo>
                    <a:pt x="727" y="994"/>
                  </a:lnTo>
                  <a:lnTo>
                    <a:pt x="735" y="961"/>
                  </a:lnTo>
                  <a:lnTo>
                    <a:pt x="741" y="930"/>
                  </a:lnTo>
                  <a:lnTo>
                    <a:pt x="746" y="904"/>
                  </a:lnTo>
                  <a:lnTo>
                    <a:pt x="749" y="888"/>
                  </a:lnTo>
                  <a:lnTo>
                    <a:pt x="752" y="876"/>
                  </a:lnTo>
                  <a:lnTo>
                    <a:pt x="754" y="863"/>
                  </a:lnTo>
                  <a:lnTo>
                    <a:pt x="756" y="851"/>
                  </a:lnTo>
                  <a:lnTo>
                    <a:pt x="758" y="838"/>
                  </a:lnTo>
                  <a:lnTo>
                    <a:pt x="763" y="827"/>
                  </a:lnTo>
                  <a:lnTo>
                    <a:pt x="769" y="816"/>
                  </a:lnTo>
                  <a:lnTo>
                    <a:pt x="776" y="807"/>
                  </a:lnTo>
                  <a:lnTo>
                    <a:pt x="782" y="797"/>
                  </a:lnTo>
                  <a:lnTo>
                    <a:pt x="786" y="786"/>
                  </a:lnTo>
                  <a:lnTo>
                    <a:pt x="789" y="773"/>
                  </a:lnTo>
                  <a:lnTo>
                    <a:pt x="791" y="762"/>
                  </a:lnTo>
                  <a:lnTo>
                    <a:pt x="796" y="750"/>
                  </a:lnTo>
                  <a:lnTo>
                    <a:pt x="801" y="745"/>
                  </a:lnTo>
                  <a:lnTo>
                    <a:pt x="804" y="741"/>
                  </a:lnTo>
                  <a:lnTo>
                    <a:pt x="806" y="738"/>
                  </a:lnTo>
                  <a:lnTo>
                    <a:pt x="810" y="731"/>
                  </a:lnTo>
                  <a:lnTo>
                    <a:pt x="810" y="718"/>
                  </a:lnTo>
                  <a:lnTo>
                    <a:pt x="810" y="705"/>
                  </a:lnTo>
                  <a:lnTo>
                    <a:pt x="811" y="692"/>
                  </a:lnTo>
                  <a:lnTo>
                    <a:pt x="813" y="682"/>
                  </a:lnTo>
                  <a:lnTo>
                    <a:pt x="816" y="674"/>
                  </a:lnTo>
                  <a:lnTo>
                    <a:pt x="820" y="663"/>
                  </a:lnTo>
                  <a:lnTo>
                    <a:pt x="823" y="649"/>
                  </a:lnTo>
                  <a:lnTo>
                    <a:pt x="824" y="640"/>
                  </a:lnTo>
                  <a:lnTo>
                    <a:pt x="826" y="636"/>
                  </a:lnTo>
                  <a:lnTo>
                    <a:pt x="829" y="633"/>
                  </a:lnTo>
                  <a:lnTo>
                    <a:pt x="834" y="631"/>
                  </a:lnTo>
                  <a:lnTo>
                    <a:pt x="842" y="627"/>
                  </a:lnTo>
                  <a:lnTo>
                    <a:pt x="854" y="624"/>
                  </a:lnTo>
                  <a:lnTo>
                    <a:pt x="865" y="621"/>
                  </a:lnTo>
                  <a:lnTo>
                    <a:pt x="870" y="618"/>
                  </a:lnTo>
                  <a:lnTo>
                    <a:pt x="875" y="614"/>
                  </a:lnTo>
                  <a:lnTo>
                    <a:pt x="878" y="608"/>
                  </a:lnTo>
                  <a:lnTo>
                    <a:pt x="881" y="601"/>
                  </a:lnTo>
                  <a:lnTo>
                    <a:pt x="884" y="590"/>
                  </a:lnTo>
                  <a:lnTo>
                    <a:pt x="883" y="577"/>
                  </a:lnTo>
                  <a:lnTo>
                    <a:pt x="883" y="566"/>
                  </a:lnTo>
                  <a:lnTo>
                    <a:pt x="883" y="554"/>
                  </a:lnTo>
                  <a:lnTo>
                    <a:pt x="892" y="547"/>
                  </a:lnTo>
                  <a:lnTo>
                    <a:pt x="902" y="541"/>
                  </a:lnTo>
                  <a:lnTo>
                    <a:pt x="906" y="537"/>
                  </a:lnTo>
                  <a:lnTo>
                    <a:pt x="910" y="533"/>
                  </a:lnTo>
                  <a:lnTo>
                    <a:pt x="913" y="528"/>
                  </a:lnTo>
                  <a:lnTo>
                    <a:pt x="914" y="523"/>
                  </a:lnTo>
                  <a:lnTo>
                    <a:pt x="916" y="514"/>
                  </a:lnTo>
                  <a:lnTo>
                    <a:pt x="916" y="504"/>
                  </a:lnTo>
                  <a:lnTo>
                    <a:pt x="914" y="494"/>
                  </a:lnTo>
                  <a:lnTo>
                    <a:pt x="914" y="485"/>
                  </a:lnTo>
                  <a:lnTo>
                    <a:pt x="917" y="475"/>
                  </a:lnTo>
                  <a:lnTo>
                    <a:pt x="921" y="467"/>
                  </a:lnTo>
                  <a:lnTo>
                    <a:pt x="926" y="461"/>
                  </a:lnTo>
                  <a:lnTo>
                    <a:pt x="932" y="457"/>
                  </a:lnTo>
                  <a:lnTo>
                    <a:pt x="937" y="452"/>
                  </a:lnTo>
                  <a:lnTo>
                    <a:pt x="944" y="447"/>
                  </a:lnTo>
                  <a:lnTo>
                    <a:pt x="950" y="443"/>
                  </a:lnTo>
                  <a:lnTo>
                    <a:pt x="954" y="435"/>
                  </a:lnTo>
                  <a:lnTo>
                    <a:pt x="959" y="427"/>
                  </a:lnTo>
                  <a:lnTo>
                    <a:pt x="961" y="419"/>
                  </a:lnTo>
                  <a:lnTo>
                    <a:pt x="962" y="410"/>
                  </a:lnTo>
                  <a:lnTo>
                    <a:pt x="962" y="401"/>
                  </a:lnTo>
                  <a:lnTo>
                    <a:pt x="963" y="392"/>
                  </a:lnTo>
                  <a:lnTo>
                    <a:pt x="965" y="383"/>
                  </a:lnTo>
                  <a:lnTo>
                    <a:pt x="967" y="373"/>
                  </a:lnTo>
                  <a:lnTo>
                    <a:pt x="970" y="364"/>
                  </a:lnTo>
                  <a:lnTo>
                    <a:pt x="982" y="335"/>
                  </a:lnTo>
                  <a:lnTo>
                    <a:pt x="983" y="324"/>
                  </a:lnTo>
                  <a:lnTo>
                    <a:pt x="984" y="314"/>
                  </a:lnTo>
                  <a:lnTo>
                    <a:pt x="984" y="303"/>
                  </a:lnTo>
                  <a:lnTo>
                    <a:pt x="984" y="290"/>
                  </a:lnTo>
                  <a:lnTo>
                    <a:pt x="968" y="290"/>
                  </a:lnTo>
                  <a:lnTo>
                    <a:pt x="955" y="288"/>
                  </a:lnTo>
                  <a:lnTo>
                    <a:pt x="950" y="287"/>
                  </a:lnTo>
                  <a:lnTo>
                    <a:pt x="945" y="285"/>
                  </a:lnTo>
                  <a:lnTo>
                    <a:pt x="938" y="281"/>
                  </a:lnTo>
                  <a:lnTo>
                    <a:pt x="932" y="277"/>
                  </a:lnTo>
                  <a:lnTo>
                    <a:pt x="922" y="271"/>
                  </a:lnTo>
                  <a:lnTo>
                    <a:pt x="912" y="263"/>
                  </a:lnTo>
                  <a:lnTo>
                    <a:pt x="906" y="260"/>
                  </a:lnTo>
                  <a:lnTo>
                    <a:pt x="901" y="257"/>
                  </a:lnTo>
                  <a:lnTo>
                    <a:pt x="895" y="255"/>
                  </a:lnTo>
                  <a:lnTo>
                    <a:pt x="891" y="254"/>
                  </a:lnTo>
                  <a:lnTo>
                    <a:pt x="889" y="236"/>
                  </a:lnTo>
                  <a:lnTo>
                    <a:pt x="888" y="214"/>
                  </a:lnTo>
                  <a:lnTo>
                    <a:pt x="888" y="204"/>
                  </a:lnTo>
                  <a:lnTo>
                    <a:pt x="888" y="194"/>
                  </a:lnTo>
                  <a:lnTo>
                    <a:pt x="889" y="184"/>
                  </a:lnTo>
                  <a:lnTo>
                    <a:pt x="893" y="175"/>
                  </a:lnTo>
                  <a:lnTo>
                    <a:pt x="903" y="163"/>
                  </a:lnTo>
                  <a:lnTo>
                    <a:pt x="914" y="153"/>
                  </a:lnTo>
                  <a:lnTo>
                    <a:pt x="916" y="146"/>
                  </a:lnTo>
                  <a:lnTo>
                    <a:pt x="916" y="132"/>
                  </a:lnTo>
                  <a:lnTo>
                    <a:pt x="892" y="129"/>
                  </a:lnTo>
                  <a:lnTo>
                    <a:pt x="869" y="123"/>
                  </a:lnTo>
                  <a:lnTo>
                    <a:pt x="857" y="121"/>
                  </a:lnTo>
                  <a:lnTo>
                    <a:pt x="846" y="118"/>
                  </a:lnTo>
                  <a:lnTo>
                    <a:pt x="834" y="116"/>
                  </a:lnTo>
                  <a:lnTo>
                    <a:pt x="822" y="115"/>
                  </a:lnTo>
                  <a:lnTo>
                    <a:pt x="821" y="89"/>
                  </a:lnTo>
                  <a:lnTo>
                    <a:pt x="821" y="61"/>
                  </a:lnTo>
                  <a:lnTo>
                    <a:pt x="821" y="35"/>
                  </a:lnTo>
                  <a:lnTo>
                    <a:pt x="820" y="9"/>
                  </a:lnTo>
                  <a:close/>
                </a:path>
              </a:pathLst>
            </a:custGeom>
            <a:solidFill>
              <a:srgbClr val="00A3A1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7" name="Freeform 99"/>
            <p:cNvSpPr>
              <a:spLocks/>
            </p:cNvSpPr>
            <p:nvPr/>
          </p:nvSpPr>
          <p:spPr bwMode="auto">
            <a:xfrm>
              <a:off x="7214521" y="2683346"/>
              <a:ext cx="469913" cy="160323"/>
            </a:xfrm>
            <a:custGeom>
              <a:avLst/>
              <a:gdLst>
                <a:gd name="T0" fmla="*/ 1699 w 1699"/>
                <a:gd name="T1" fmla="*/ 440 h 579"/>
                <a:gd name="T2" fmla="*/ 1674 w 1699"/>
                <a:gd name="T3" fmla="*/ 385 h 579"/>
                <a:gd name="T4" fmla="*/ 1601 w 1699"/>
                <a:gd name="T5" fmla="*/ 336 h 579"/>
                <a:gd name="T6" fmla="*/ 1609 w 1699"/>
                <a:gd name="T7" fmla="*/ 247 h 579"/>
                <a:gd name="T8" fmla="*/ 1571 w 1699"/>
                <a:gd name="T9" fmla="*/ 236 h 579"/>
                <a:gd name="T10" fmla="*/ 1523 w 1699"/>
                <a:gd name="T11" fmla="*/ 209 h 579"/>
                <a:gd name="T12" fmla="*/ 1480 w 1699"/>
                <a:gd name="T13" fmla="*/ 174 h 579"/>
                <a:gd name="T14" fmla="*/ 1383 w 1699"/>
                <a:gd name="T15" fmla="*/ 201 h 579"/>
                <a:gd name="T16" fmla="*/ 1339 w 1699"/>
                <a:gd name="T17" fmla="*/ 194 h 579"/>
                <a:gd name="T18" fmla="*/ 1346 w 1699"/>
                <a:gd name="T19" fmla="*/ 90 h 579"/>
                <a:gd name="T20" fmla="*/ 1316 w 1699"/>
                <a:gd name="T21" fmla="*/ 66 h 579"/>
                <a:gd name="T22" fmla="*/ 1372 w 1699"/>
                <a:gd name="T23" fmla="*/ 17 h 579"/>
                <a:gd name="T24" fmla="*/ 1320 w 1699"/>
                <a:gd name="T25" fmla="*/ 7 h 579"/>
                <a:gd name="T26" fmla="*/ 1217 w 1699"/>
                <a:gd name="T27" fmla="*/ 29 h 579"/>
                <a:gd name="T28" fmla="*/ 1134 w 1699"/>
                <a:gd name="T29" fmla="*/ 9 h 579"/>
                <a:gd name="T30" fmla="*/ 1096 w 1699"/>
                <a:gd name="T31" fmla="*/ 32 h 579"/>
                <a:gd name="T32" fmla="*/ 1080 w 1699"/>
                <a:gd name="T33" fmla="*/ 99 h 579"/>
                <a:gd name="T34" fmla="*/ 1060 w 1699"/>
                <a:gd name="T35" fmla="*/ 105 h 579"/>
                <a:gd name="T36" fmla="*/ 1025 w 1699"/>
                <a:gd name="T37" fmla="*/ 59 h 579"/>
                <a:gd name="T38" fmla="*/ 978 w 1699"/>
                <a:gd name="T39" fmla="*/ 80 h 579"/>
                <a:gd name="T40" fmla="*/ 951 w 1699"/>
                <a:gd name="T41" fmla="*/ 114 h 579"/>
                <a:gd name="T42" fmla="*/ 970 w 1699"/>
                <a:gd name="T43" fmla="*/ 149 h 579"/>
                <a:gd name="T44" fmla="*/ 899 w 1699"/>
                <a:gd name="T45" fmla="*/ 163 h 579"/>
                <a:gd name="T46" fmla="*/ 874 w 1699"/>
                <a:gd name="T47" fmla="*/ 199 h 579"/>
                <a:gd name="T48" fmla="*/ 840 w 1699"/>
                <a:gd name="T49" fmla="*/ 220 h 579"/>
                <a:gd name="T50" fmla="*/ 788 w 1699"/>
                <a:gd name="T51" fmla="*/ 235 h 579"/>
                <a:gd name="T52" fmla="*/ 772 w 1699"/>
                <a:gd name="T53" fmla="*/ 163 h 579"/>
                <a:gd name="T54" fmla="*/ 732 w 1699"/>
                <a:gd name="T55" fmla="*/ 196 h 579"/>
                <a:gd name="T56" fmla="*/ 706 w 1699"/>
                <a:gd name="T57" fmla="*/ 198 h 579"/>
                <a:gd name="T58" fmla="*/ 682 w 1699"/>
                <a:gd name="T59" fmla="*/ 155 h 579"/>
                <a:gd name="T60" fmla="*/ 628 w 1699"/>
                <a:gd name="T61" fmla="*/ 146 h 579"/>
                <a:gd name="T62" fmla="*/ 553 w 1699"/>
                <a:gd name="T63" fmla="*/ 128 h 579"/>
                <a:gd name="T64" fmla="*/ 434 w 1699"/>
                <a:gd name="T65" fmla="*/ 140 h 579"/>
                <a:gd name="T66" fmla="*/ 361 w 1699"/>
                <a:gd name="T67" fmla="*/ 116 h 579"/>
                <a:gd name="T68" fmla="*/ 259 w 1699"/>
                <a:gd name="T69" fmla="*/ 130 h 579"/>
                <a:gd name="T70" fmla="*/ 216 w 1699"/>
                <a:gd name="T71" fmla="*/ 164 h 579"/>
                <a:gd name="T72" fmla="*/ 81 w 1699"/>
                <a:gd name="T73" fmla="*/ 180 h 579"/>
                <a:gd name="T74" fmla="*/ 34 w 1699"/>
                <a:gd name="T75" fmla="*/ 237 h 579"/>
                <a:gd name="T76" fmla="*/ 56 w 1699"/>
                <a:gd name="T77" fmla="*/ 301 h 579"/>
                <a:gd name="T78" fmla="*/ 59 w 1699"/>
                <a:gd name="T79" fmla="*/ 377 h 579"/>
                <a:gd name="T80" fmla="*/ 2 w 1699"/>
                <a:gd name="T81" fmla="*/ 425 h 579"/>
                <a:gd name="T82" fmla="*/ 34 w 1699"/>
                <a:gd name="T83" fmla="*/ 501 h 579"/>
                <a:gd name="T84" fmla="*/ 115 w 1699"/>
                <a:gd name="T85" fmla="*/ 498 h 579"/>
                <a:gd name="T86" fmla="*/ 216 w 1699"/>
                <a:gd name="T87" fmla="*/ 538 h 579"/>
                <a:gd name="T88" fmla="*/ 342 w 1699"/>
                <a:gd name="T89" fmla="*/ 565 h 579"/>
                <a:gd name="T90" fmla="*/ 528 w 1699"/>
                <a:gd name="T91" fmla="*/ 553 h 579"/>
                <a:gd name="T92" fmla="*/ 724 w 1699"/>
                <a:gd name="T93" fmla="*/ 541 h 579"/>
                <a:gd name="T94" fmla="*/ 799 w 1699"/>
                <a:gd name="T95" fmla="*/ 556 h 579"/>
                <a:gd name="T96" fmla="*/ 870 w 1699"/>
                <a:gd name="T97" fmla="*/ 533 h 579"/>
                <a:gd name="T98" fmla="*/ 929 w 1699"/>
                <a:gd name="T99" fmla="*/ 550 h 579"/>
                <a:gd name="T100" fmla="*/ 992 w 1699"/>
                <a:gd name="T101" fmla="*/ 546 h 579"/>
                <a:gd name="T102" fmla="*/ 1055 w 1699"/>
                <a:gd name="T103" fmla="*/ 556 h 579"/>
                <a:gd name="T104" fmla="*/ 1118 w 1699"/>
                <a:gd name="T105" fmla="*/ 542 h 579"/>
                <a:gd name="T106" fmla="*/ 1144 w 1699"/>
                <a:gd name="T107" fmla="*/ 523 h 579"/>
                <a:gd name="T108" fmla="*/ 1339 w 1699"/>
                <a:gd name="T109" fmla="*/ 522 h 579"/>
                <a:gd name="T110" fmla="*/ 1417 w 1699"/>
                <a:gd name="T111" fmla="*/ 554 h 579"/>
                <a:gd name="T112" fmla="*/ 1507 w 1699"/>
                <a:gd name="T113" fmla="*/ 573 h 579"/>
                <a:gd name="T114" fmla="*/ 1569 w 1699"/>
                <a:gd name="T115" fmla="*/ 558 h 579"/>
                <a:gd name="T116" fmla="*/ 1641 w 1699"/>
                <a:gd name="T117" fmla="*/ 497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99" h="579">
                  <a:moveTo>
                    <a:pt x="1660" y="480"/>
                  </a:moveTo>
                  <a:lnTo>
                    <a:pt x="1668" y="475"/>
                  </a:lnTo>
                  <a:lnTo>
                    <a:pt x="1677" y="472"/>
                  </a:lnTo>
                  <a:lnTo>
                    <a:pt x="1686" y="467"/>
                  </a:lnTo>
                  <a:lnTo>
                    <a:pt x="1695" y="464"/>
                  </a:lnTo>
                  <a:lnTo>
                    <a:pt x="1696" y="457"/>
                  </a:lnTo>
                  <a:lnTo>
                    <a:pt x="1699" y="448"/>
                  </a:lnTo>
                  <a:lnTo>
                    <a:pt x="1699" y="440"/>
                  </a:lnTo>
                  <a:lnTo>
                    <a:pt x="1699" y="431"/>
                  </a:lnTo>
                  <a:lnTo>
                    <a:pt x="1699" y="422"/>
                  </a:lnTo>
                  <a:lnTo>
                    <a:pt x="1696" y="414"/>
                  </a:lnTo>
                  <a:lnTo>
                    <a:pt x="1694" y="406"/>
                  </a:lnTo>
                  <a:lnTo>
                    <a:pt x="1690" y="399"/>
                  </a:lnTo>
                  <a:lnTo>
                    <a:pt x="1685" y="394"/>
                  </a:lnTo>
                  <a:lnTo>
                    <a:pt x="1680" y="389"/>
                  </a:lnTo>
                  <a:lnTo>
                    <a:pt x="1674" y="385"/>
                  </a:lnTo>
                  <a:lnTo>
                    <a:pt x="1668" y="381"/>
                  </a:lnTo>
                  <a:lnTo>
                    <a:pt x="1654" y="375"/>
                  </a:lnTo>
                  <a:lnTo>
                    <a:pt x="1639" y="368"/>
                  </a:lnTo>
                  <a:lnTo>
                    <a:pt x="1626" y="361"/>
                  </a:lnTo>
                  <a:lnTo>
                    <a:pt x="1614" y="353"/>
                  </a:lnTo>
                  <a:lnTo>
                    <a:pt x="1609" y="349"/>
                  </a:lnTo>
                  <a:lnTo>
                    <a:pt x="1604" y="343"/>
                  </a:lnTo>
                  <a:lnTo>
                    <a:pt x="1601" y="336"/>
                  </a:lnTo>
                  <a:lnTo>
                    <a:pt x="1598" y="329"/>
                  </a:lnTo>
                  <a:lnTo>
                    <a:pt x="1596" y="320"/>
                  </a:lnTo>
                  <a:lnTo>
                    <a:pt x="1596" y="309"/>
                  </a:lnTo>
                  <a:lnTo>
                    <a:pt x="1596" y="294"/>
                  </a:lnTo>
                  <a:lnTo>
                    <a:pt x="1598" y="279"/>
                  </a:lnTo>
                  <a:lnTo>
                    <a:pt x="1601" y="264"/>
                  </a:lnTo>
                  <a:lnTo>
                    <a:pt x="1605" y="252"/>
                  </a:lnTo>
                  <a:lnTo>
                    <a:pt x="1609" y="247"/>
                  </a:lnTo>
                  <a:lnTo>
                    <a:pt x="1612" y="243"/>
                  </a:lnTo>
                  <a:lnTo>
                    <a:pt x="1617" y="240"/>
                  </a:lnTo>
                  <a:lnTo>
                    <a:pt x="1620" y="238"/>
                  </a:lnTo>
                  <a:lnTo>
                    <a:pt x="1612" y="239"/>
                  </a:lnTo>
                  <a:lnTo>
                    <a:pt x="1602" y="239"/>
                  </a:lnTo>
                  <a:lnTo>
                    <a:pt x="1592" y="239"/>
                  </a:lnTo>
                  <a:lnTo>
                    <a:pt x="1581" y="238"/>
                  </a:lnTo>
                  <a:lnTo>
                    <a:pt x="1571" y="236"/>
                  </a:lnTo>
                  <a:lnTo>
                    <a:pt x="1562" y="234"/>
                  </a:lnTo>
                  <a:lnTo>
                    <a:pt x="1553" y="231"/>
                  </a:lnTo>
                  <a:lnTo>
                    <a:pt x="1545" y="229"/>
                  </a:lnTo>
                  <a:lnTo>
                    <a:pt x="1540" y="227"/>
                  </a:lnTo>
                  <a:lnTo>
                    <a:pt x="1536" y="223"/>
                  </a:lnTo>
                  <a:lnTo>
                    <a:pt x="1532" y="220"/>
                  </a:lnTo>
                  <a:lnTo>
                    <a:pt x="1529" y="217"/>
                  </a:lnTo>
                  <a:lnTo>
                    <a:pt x="1523" y="209"/>
                  </a:lnTo>
                  <a:lnTo>
                    <a:pt x="1519" y="201"/>
                  </a:lnTo>
                  <a:lnTo>
                    <a:pt x="1514" y="193"/>
                  </a:lnTo>
                  <a:lnTo>
                    <a:pt x="1509" y="186"/>
                  </a:lnTo>
                  <a:lnTo>
                    <a:pt x="1505" y="182"/>
                  </a:lnTo>
                  <a:lnTo>
                    <a:pt x="1501" y="180"/>
                  </a:lnTo>
                  <a:lnTo>
                    <a:pt x="1495" y="178"/>
                  </a:lnTo>
                  <a:lnTo>
                    <a:pt x="1489" y="176"/>
                  </a:lnTo>
                  <a:lnTo>
                    <a:pt x="1480" y="174"/>
                  </a:lnTo>
                  <a:lnTo>
                    <a:pt x="1470" y="176"/>
                  </a:lnTo>
                  <a:lnTo>
                    <a:pt x="1460" y="177"/>
                  </a:lnTo>
                  <a:lnTo>
                    <a:pt x="1449" y="179"/>
                  </a:lnTo>
                  <a:lnTo>
                    <a:pt x="1429" y="184"/>
                  </a:lnTo>
                  <a:lnTo>
                    <a:pt x="1411" y="188"/>
                  </a:lnTo>
                  <a:lnTo>
                    <a:pt x="1400" y="190"/>
                  </a:lnTo>
                  <a:lnTo>
                    <a:pt x="1391" y="195"/>
                  </a:lnTo>
                  <a:lnTo>
                    <a:pt x="1383" y="201"/>
                  </a:lnTo>
                  <a:lnTo>
                    <a:pt x="1375" y="205"/>
                  </a:lnTo>
                  <a:lnTo>
                    <a:pt x="1367" y="210"/>
                  </a:lnTo>
                  <a:lnTo>
                    <a:pt x="1359" y="213"/>
                  </a:lnTo>
                  <a:lnTo>
                    <a:pt x="1355" y="214"/>
                  </a:lnTo>
                  <a:lnTo>
                    <a:pt x="1350" y="215"/>
                  </a:lnTo>
                  <a:lnTo>
                    <a:pt x="1345" y="215"/>
                  </a:lnTo>
                  <a:lnTo>
                    <a:pt x="1339" y="214"/>
                  </a:lnTo>
                  <a:lnTo>
                    <a:pt x="1339" y="194"/>
                  </a:lnTo>
                  <a:lnTo>
                    <a:pt x="1340" y="173"/>
                  </a:lnTo>
                  <a:lnTo>
                    <a:pt x="1342" y="154"/>
                  </a:lnTo>
                  <a:lnTo>
                    <a:pt x="1345" y="135"/>
                  </a:lnTo>
                  <a:lnTo>
                    <a:pt x="1347" y="123"/>
                  </a:lnTo>
                  <a:lnTo>
                    <a:pt x="1348" y="113"/>
                  </a:lnTo>
                  <a:lnTo>
                    <a:pt x="1348" y="103"/>
                  </a:lnTo>
                  <a:lnTo>
                    <a:pt x="1347" y="94"/>
                  </a:lnTo>
                  <a:lnTo>
                    <a:pt x="1346" y="90"/>
                  </a:lnTo>
                  <a:lnTo>
                    <a:pt x="1343" y="87"/>
                  </a:lnTo>
                  <a:lnTo>
                    <a:pt x="1341" y="83"/>
                  </a:lnTo>
                  <a:lnTo>
                    <a:pt x="1338" y="80"/>
                  </a:lnTo>
                  <a:lnTo>
                    <a:pt x="1333" y="78"/>
                  </a:lnTo>
                  <a:lnTo>
                    <a:pt x="1329" y="75"/>
                  </a:lnTo>
                  <a:lnTo>
                    <a:pt x="1322" y="73"/>
                  </a:lnTo>
                  <a:lnTo>
                    <a:pt x="1316" y="72"/>
                  </a:lnTo>
                  <a:lnTo>
                    <a:pt x="1316" y="66"/>
                  </a:lnTo>
                  <a:lnTo>
                    <a:pt x="1317" y="61"/>
                  </a:lnTo>
                  <a:lnTo>
                    <a:pt x="1321" y="55"/>
                  </a:lnTo>
                  <a:lnTo>
                    <a:pt x="1324" y="48"/>
                  </a:lnTo>
                  <a:lnTo>
                    <a:pt x="1333" y="38"/>
                  </a:lnTo>
                  <a:lnTo>
                    <a:pt x="1341" y="31"/>
                  </a:lnTo>
                  <a:lnTo>
                    <a:pt x="1354" y="25"/>
                  </a:lnTo>
                  <a:lnTo>
                    <a:pt x="1366" y="21"/>
                  </a:lnTo>
                  <a:lnTo>
                    <a:pt x="1372" y="17"/>
                  </a:lnTo>
                  <a:lnTo>
                    <a:pt x="1375" y="14"/>
                  </a:lnTo>
                  <a:lnTo>
                    <a:pt x="1376" y="10"/>
                  </a:lnTo>
                  <a:lnTo>
                    <a:pt x="1378" y="8"/>
                  </a:lnTo>
                  <a:lnTo>
                    <a:pt x="1378" y="5"/>
                  </a:lnTo>
                  <a:lnTo>
                    <a:pt x="1378" y="0"/>
                  </a:lnTo>
                  <a:lnTo>
                    <a:pt x="1358" y="1"/>
                  </a:lnTo>
                  <a:lnTo>
                    <a:pt x="1339" y="4"/>
                  </a:lnTo>
                  <a:lnTo>
                    <a:pt x="1320" y="7"/>
                  </a:lnTo>
                  <a:lnTo>
                    <a:pt x="1300" y="10"/>
                  </a:lnTo>
                  <a:lnTo>
                    <a:pt x="1284" y="12"/>
                  </a:lnTo>
                  <a:lnTo>
                    <a:pt x="1268" y="12"/>
                  </a:lnTo>
                  <a:lnTo>
                    <a:pt x="1252" y="12"/>
                  </a:lnTo>
                  <a:lnTo>
                    <a:pt x="1235" y="14"/>
                  </a:lnTo>
                  <a:lnTo>
                    <a:pt x="1231" y="21"/>
                  </a:lnTo>
                  <a:lnTo>
                    <a:pt x="1224" y="26"/>
                  </a:lnTo>
                  <a:lnTo>
                    <a:pt x="1217" y="29"/>
                  </a:lnTo>
                  <a:lnTo>
                    <a:pt x="1210" y="30"/>
                  </a:lnTo>
                  <a:lnTo>
                    <a:pt x="1202" y="30"/>
                  </a:lnTo>
                  <a:lnTo>
                    <a:pt x="1194" y="29"/>
                  </a:lnTo>
                  <a:lnTo>
                    <a:pt x="1185" y="26"/>
                  </a:lnTo>
                  <a:lnTo>
                    <a:pt x="1177" y="23"/>
                  </a:lnTo>
                  <a:lnTo>
                    <a:pt x="1160" y="16"/>
                  </a:lnTo>
                  <a:lnTo>
                    <a:pt x="1142" y="10"/>
                  </a:lnTo>
                  <a:lnTo>
                    <a:pt x="1134" y="9"/>
                  </a:lnTo>
                  <a:lnTo>
                    <a:pt x="1126" y="9"/>
                  </a:lnTo>
                  <a:lnTo>
                    <a:pt x="1118" y="10"/>
                  </a:lnTo>
                  <a:lnTo>
                    <a:pt x="1110" y="14"/>
                  </a:lnTo>
                  <a:lnTo>
                    <a:pt x="1107" y="16"/>
                  </a:lnTo>
                  <a:lnTo>
                    <a:pt x="1103" y="20"/>
                  </a:lnTo>
                  <a:lnTo>
                    <a:pt x="1100" y="22"/>
                  </a:lnTo>
                  <a:lnTo>
                    <a:pt x="1099" y="25"/>
                  </a:lnTo>
                  <a:lnTo>
                    <a:pt x="1096" y="32"/>
                  </a:lnTo>
                  <a:lnTo>
                    <a:pt x="1096" y="38"/>
                  </a:lnTo>
                  <a:lnTo>
                    <a:pt x="1097" y="46"/>
                  </a:lnTo>
                  <a:lnTo>
                    <a:pt x="1099" y="54"/>
                  </a:lnTo>
                  <a:lnTo>
                    <a:pt x="1097" y="62"/>
                  </a:lnTo>
                  <a:lnTo>
                    <a:pt x="1096" y="71"/>
                  </a:lnTo>
                  <a:lnTo>
                    <a:pt x="1091" y="83"/>
                  </a:lnTo>
                  <a:lnTo>
                    <a:pt x="1084" y="94"/>
                  </a:lnTo>
                  <a:lnTo>
                    <a:pt x="1080" y="99"/>
                  </a:lnTo>
                  <a:lnTo>
                    <a:pt x="1078" y="105"/>
                  </a:lnTo>
                  <a:lnTo>
                    <a:pt x="1077" y="113"/>
                  </a:lnTo>
                  <a:lnTo>
                    <a:pt x="1077" y="123"/>
                  </a:lnTo>
                  <a:lnTo>
                    <a:pt x="1074" y="121"/>
                  </a:lnTo>
                  <a:lnTo>
                    <a:pt x="1070" y="119"/>
                  </a:lnTo>
                  <a:lnTo>
                    <a:pt x="1067" y="116"/>
                  </a:lnTo>
                  <a:lnTo>
                    <a:pt x="1064" y="113"/>
                  </a:lnTo>
                  <a:lnTo>
                    <a:pt x="1060" y="105"/>
                  </a:lnTo>
                  <a:lnTo>
                    <a:pt x="1058" y="97"/>
                  </a:lnTo>
                  <a:lnTo>
                    <a:pt x="1054" y="88"/>
                  </a:lnTo>
                  <a:lnTo>
                    <a:pt x="1052" y="80"/>
                  </a:lnTo>
                  <a:lnTo>
                    <a:pt x="1047" y="73"/>
                  </a:lnTo>
                  <a:lnTo>
                    <a:pt x="1043" y="67"/>
                  </a:lnTo>
                  <a:lnTo>
                    <a:pt x="1037" y="63"/>
                  </a:lnTo>
                  <a:lnTo>
                    <a:pt x="1031" y="61"/>
                  </a:lnTo>
                  <a:lnTo>
                    <a:pt x="1025" y="59"/>
                  </a:lnTo>
                  <a:lnTo>
                    <a:pt x="1018" y="59"/>
                  </a:lnTo>
                  <a:lnTo>
                    <a:pt x="1004" y="59"/>
                  </a:lnTo>
                  <a:lnTo>
                    <a:pt x="990" y="61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7" y="72"/>
                  </a:lnTo>
                  <a:lnTo>
                    <a:pt x="984" y="74"/>
                  </a:lnTo>
                  <a:lnTo>
                    <a:pt x="978" y="80"/>
                  </a:lnTo>
                  <a:lnTo>
                    <a:pt x="971" y="83"/>
                  </a:lnTo>
                  <a:lnTo>
                    <a:pt x="963" y="88"/>
                  </a:lnTo>
                  <a:lnTo>
                    <a:pt x="957" y="94"/>
                  </a:lnTo>
                  <a:lnTo>
                    <a:pt x="955" y="97"/>
                  </a:lnTo>
                  <a:lnTo>
                    <a:pt x="953" y="100"/>
                  </a:lnTo>
                  <a:lnTo>
                    <a:pt x="951" y="105"/>
                  </a:lnTo>
                  <a:lnTo>
                    <a:pt x="951" y="110"/>
                  </a:lnTo>
                  <a:lnTo>
                    <a:pt x="951" y="114"/>
                  </a:lnTo>
                  <a:lnTo>
                    <a:pt x="952" y="120"/>
                  </a:lnTo>
                  <a:lnTo>
                    <a:pt x="953" y="124"/>
                  </a:lnTo>
                  <a:lnTo>
                    <a:pt x="955" y="128"/>
                  </a:lnTo>
                  <a:lnTo>
                    <a:pt x="962" y="136"/>
                  </a:lnTo>
                  <a:lnTo>
                    <a:pt x="967" y="141"/>
                  </a:lnTo>
                  <a:lnTo>
                    <a:pt x="969" y="144"/>
                  </a:lnTo>
                  <a:lnTo>
                    <a:pt x="970" y="147"/>
                  </a:lnTo>
                  <a:lnTo>
                    <a:pt x="970" y="149"/>
                  </a:lnTo>
                  <a:lnTo>
                    <a:pt x="970" y="152"/>
                  </a:lnTo>
                  <a:lnTo>
                    <a:pt x="968" y="153"/>
                  </a:lnTo>
                  <a:lnTo>
                    <a:pt x="963" y="155"/>
                  </a:lnTo>
                  <a:lnTo>
                    <a:pt x="957" y="157"/>
                  </a:lnTo>
                  <a:lnTo>
                    <a:pt x="949" y="159"/>
                  </a:lnTo>
                  <a:lnTo>
                    <a:pt x="926" y="161"/>
                  </a:lnTo>
                  <a:lnTo>
                    <a:pt x="904" y="162"/>
                  </a:lnTo>
                  <a:lnTo>
                    <a:pt x="899" y="163"/>
                  </a:lnTo>
                  <a:lnTo>
                    <a:pt x="895" y="165"/>
                  </a:lnTo>
                  <a:lnTo>
                    <a:pt x="891" y="168"/>
                  </a:lnTo>
                  <a:lnTo>
                    <a:pt x="887" y="171"/>
                  </a:lnTo>
                  <a:lnTo>
                    <a:pt x="885" y="176"/>
                  </a:lnTo>
                  <a:lnTo>
                    <a:pt x="881" y="181"/>
                  </a:lnTo>
                  <a:lnTo>
                    <a:pt x="879" y="188"/>
                  </a:lnTo>
                  <a:lnTo>
                    <a:pt x="878" y="196"/>
                  </a:lnTo>
                  <a:lnTo>
                    <a:pt x="874" y="199"/>
                  </a:lnTo>
                  <a:lnTo>
                    <a:pt x="871" y="201"/>
                  </a:lnTo>
                  <a:lnTo>
                    <a:pt x="867" y="203"/>
                  </a:lnTo>
                  <a:lnTo>
                    <a:pt x="863" y="203"/>
                  </a:lnTo>
                  <a:lnTo>
                    <a:pt x="855" y="205"/>
                  </a:lnTo>
                  <a:lnTo>
                    <a:pt x="848" y="207"/>
                  </a:lnTo>
                  <a:lnTo>
                    <a:pt x="845" y="211"/>
                  </a:lnTo>
                  <a:lnTo>
                    <a:pt x="842" y="215"/>
                  </a:lnTo>
                  <a:lnTo>
                    <a:pt x="840" y="220"/>
                  </a:lnTo>
                  <a:lnTo>
                    <a:pt x="838" y="225"/>
                  </a:lnTo>
                  <a:lnTo>
                    <a:pt x="834" y="235"/>
                  </a:lnTo>
                  <a:lnTo>
                    <a:pt x="833" y="245"/>
                  </a:lnTo>
                  <a:lnTo>
                    <a:pt x="816" y="246"/>
                  </a:lnTo>
                  <a:lnTo>
                    <a:pt x="803" y="246"/>
                  </a:lnTo>
                  <a:lnTo>
                    <a:pt x="797" y="244"/>
                  </a:lnTo>
                  <a:lnTo>
                    <a:pt x="792" y="240"/>
                  </a:lnTo>
                  <a:lnTo>
                    <a:pt x="788" y="235"/>
                  </a:lnTo>
                  <a:lnTo>
                    <a:pt x="784" y="228"/>
                  </a:lnTo>
                  <a:lnTo>
                    <a:pt x="782" y="221"/>
                  </a:lnTo>
                  <a:lnTo>
                    <a:pt x="782" y="213"/>
                  </a:lnTo>
                  <a:lnTo>
                    <a:pt x="782" y="205"/>
                  </a:lnTo>
                  <a:lnTo>
                    <a:pt x="782" y="196"/>
                  </a:lnTo>
                  <a:lnTo>
                    <a:pt x="783" y="179"/>
                  </a:lnTo>
                  <a:lnTo>
                    <a:pt x="783" y="164"/>
                  </a:lnTo>
                  <a:lnTo>
                    <a:pt x="772" y="163"/>
                  </a:lnTo>
                  <a:lnTo>
                    <a:pt x="762" y="164"/>
                  </a:lnTo>
                  <a:lnTo>
                    <a:pt x="757" y="165"/>
                  </a:lnTo>
                  <a:lnTo>
                    <a:pt x="752" y="166"/>
                  </a:lnTo>
                  <a:lnTo>
                    <a:pt x="748" y="169"/>
                  </a:lnTo>
                  <a:lnTo>
                    <a:pt x="743" y="172"/>
                  </a:lnTo>
                  <a:lnTo>
                    <a:pt x="739" y="180"/>
                  </a:lnTo>
                  <a:lnTo>
                    <a:pt x="735" y="190"/>
                  </a:lnTo>
                  <a:lnTo>
                    <a:pt x="732" y="196"/>
                  </a:lnTo>
                  <a:lnTo>
                    <a:pt x="729" y="199"/>
                  </a:lnTo>
                  <a:lnTo>
                    <a:pt x="726" y="201"/>
                  </a:lnTo>
                  <a:lnTo>
                    <a:pt x="723" y="202"/>
                  </a:lnTo>
                  <a:lnTo>
                    <a:pt x="719" y="202"/>
                  </a:lnTo>
                  <a:lnTo>
                    <a:pt x="716" y="202"/>
                  </a:lnTo>
                  <a:lnTo>
                    <a:pt x="713" y="201"/>
                  </a:lnTo>
                  <a:lnTo>
                    <a:pt x="709" y="199"/>
                  </a:lnTo>
                  <a:lnTo>
                    <a:pt x="706" y="198"/>
                  </a:lnTo>
                  <a:lnTo>
                    <a:pt x="703" y="196"/>
                  </a:lnTo>
                  <a:lnTo>
                    <a:pt x="700" y="190"/>
                  </a:lnTo>
                  <a:lnTo>
                    <a:pt x="697" y="184"/>
                  </a:lnTo>
                  <a:lnTo>
                    <a:pt x="694" y="178"/>
                  </a:lnTo>
                  <a:lnTo>
                    <a:pt x="692" y="171"/>
                  </a:lnTo>
                  <a:lnTo>
                    <a:pt x="690" y="164"/>
                  </a:lnTo>
                  <a:lnTo>
                    <a:pt x="686" y="159"/>
                  </a:lnTo>
                  <a:lnTo>
                    <a:pt x="682" y="155"/>
                  </a:lnTo>
                  <a:lnTo>
                    <a:pt x="678" y="152"/>
                  </a:lnTo>
                  <a:lnTo>
                    <a:pt x="674" y="149"/>
                  </a:lnTo>
                  <a:lnTo>
                    <a:pt x="670" y="148"/>
                  </a:lnTo>
                  <a:lnTo>
                    <a:pt x="662" y="146"/>
                  </a:lnTo>
                  <a:lnTo>
                    <a:pt x="654" y="146"/>
                  </a:lnTo>
                  <a:lnTo>
                    <a:pt x="647" y="146"/>
                  </a:lnTo>
                  <a:lnTo>
                    <a:pt x="637" y="147"/>
                  </a:lnTo>
                  <a:lnTo>
                    <a:pt x="628" y="146"/>
                  </a:lnTo>
                  <a:lnTo>
                    <a:pt x="618" y="144"/>
                  </a:lnTo>
                  <a:lnTo>
                    <a:pt x="604" y="139"/>
                  </a:lnTo>
                  <a:lnTo>
                    <a:pt x="591" y="133"/>
                  </a:lnTo>
                  <a:lnTo>
                    <a:pt x="584" y="130"/>
                  </a:lnTo>
                  <a:lnTo>
                    <a:pt x="577" y="129"/>
                  </a:lnTo>
                  <a:lnTo>
                    <a:pt x="569" y="128"/>
                  </a:lnTo>
                  <a:lnTo>
                    <a:pt x="562" y="127"/>
                  </a:lnTo>
                  <a:lnTo>
                    <a:pt x="553" y="128"/>
                  </a:lnTo>
                  <a:lnTo>
                    <a:pt x="544" y="129"/>
                  </a:lnTo>
                  <a:lnTo>
                    <a:pt x="536" y="131"/>
                  </a:lnTo>
                  <a:lnTo>
                    <a:pt x="527" y="133"/>
                  </a:lnTo>
                  <a:lnTo>
                    <a:pt x="510" y="139"/>
                  </a:lnTo>
                  <a:lnTo>
                    <a:pt x="493" y="143"/>
                  </a:lnTo>
                  <a:lnTo>
                    <a:pt x="475" y="143"/>
                  </a:lnTo>
                  <a:lnTo>
                    <a:pt x="454" y="141"/>
                  </a:lnTo>
                  <a:lnTo>
                    <a:pt x="434" y="140"/>
                  </a:lnTo>
                  <a:lnTo>
                    <a:pt x="415" y="138"/>
                  </a:lnTo>
                  <a:lnTo>
                    <a:pt x="407" y="137"/>
                  </a:lnTo>
                  <a:lnTo>
                    <a:pt x="401" y="135"/>
                  </a:lnTo>
                  <a:lnTo>
                    <a:pt x="395" y="132"/>
                  </a:lnTo>
                  <a:lnTo>
                    <a:pt x="389" y="130"/>
                  </a:lnTo>
                  <a:lnTo>
                    <a:pt x="379" y="124"/>
                  </a:lnTo>
                  <a:lnTo>
                    <a:pt x="368" y="119"/>
                  </a:lnTo>
                  <a:lnTo>
                    <a:pt x="361" y="116"/>
                  </a:lnTo>
                  <a:lnTo>
                    <a:pt x="353" y="115"/>
                  </a:lnTo>
                  <a:lnTo>
                    <a:pt x="347" y="116"/>
                  </a:lnTo>
                  <a:lnTo>
                    <a:pt x="340" y="116"/>
                  </a:lnTo>
                  <a:lnTo>
                    <a:pt x="327" y="120"/>
                  </a:lnTo>
                  <a:lnTo>
                    <a:pt x="312" y="124"/>
                  </a:lnTo>
                  <a:lnTo>
                    <a:pt x="294" y="128"/>
                  </a:lnTo>
                  <a:lnTo>
                    <a:pt x="276" y="130"/>
                  </a:lnTo>
                  <a:lnTo>
                    <a:pt x="259" y="130"/>
                  </a:lnTo>
                  <a:lnTo>
                    <a:pt x="241" y="131"/>
                  </a:lnTo>
                  <a:lnTo>
                    <a:pt x="241" y="136"/>
                  </a:lnTo>
                  <a:lnTo>
                    <a:pt x="240" y="140"/>
                  </a:lnTo>
                  <a:lnTo>
                    <a:pt x="239" y="145"/>
                  </a:lnTo>
                  <a:lnTo>
                    <a:pt x="237" y="148"/>
                  </a:lnTo>
                  <a:lnTo>
                    <a:pt x="231" y="155"/>
                  </a:lnTo>
                  <a:lnTo>
                    <a:pt x="224" y="160"/>
                  </a:lnTo>
                  <a:lnTo>
                    <a:pt x="216" y="164"/>
                  </a:lnTo>
                  <a:lnTo>
                    <a:pt x="207" y="166"/>
                  </a:lnTo>
                  <a:lnTo>
                    <a:pt x="197" y="169"/>
                  </a:lnTo>
                  <a:lnTo>
                    <a:pt x="185" y="171"/>
                  </a:lnTo>
                  <a:lnTo>
                    <a:pt x="141" y="172"/>
                  </a:lnTo>
                  <a:lnTo>
                    <a:pt x="106" y="172"/>
                  </a:lnTo>
                  <a:lnTo>
                    <a:pt x="93" y="174"/>
                  </a:lnTo>
                  <a:lnTo>
                    <a:pt x="86" y="176"/>
                  </a:lnTo>
                  <a:lnTo>
                    <a:pt x="81" y="180"/>
                  </a:lnTo>
                  <a:lnTo>
                    <a:pt x="74" y="189"/>
                  </a:lnTo>
                  <a:lnTo>
                    <a:pt x="63" y="204"/>
                  </a:lnTo>
                  <a:lnTo>
                    <a:pt x="56" y="219"/>
                  </a:lnTo>
                  <a:lnTo>
                    <a:pt x="52" y="226"/>
                  </a:lnTo>
                  <a:lnTo>
                    <a:pt x="46" y="230"/>
                  </a:lnTo>
                  <a:lnTo>
                    <a:pt x="43" y="234"/>
                  </a:lnTo>
                  <a:lnTo>
                    <a:pt x="38" y="235"/>
                  </a:lnTo>
                  <a:lnTo>
                    <a:pt x="34" y="237"/>
                  </a:lnTo>
                  <a:lnTo>
                    <a:pt x="29" y="238"/>
                  </a:lnTo>
                  <a:lnTo>
                    <a:pt x="28" y="247"/>
                  </a:lnTo>
                  <a:lnTo>
                    <a:pt x="28" y="258"/>
                  </a:lnTo>
                  <a:lnTo>
                    <a:pt x="29" y="268"/>
                  </a:lnTo>
                  <a:lnTo>
                    <a:pt x="29" y="278"/>
                  </a:lnTo>
                  <a:lnTo>
                    <a:pt x="38" y="278"/>
                  </a:lnTo>
                  <a:lnTo>
                    <a:pt x="48" y="279"/>
                  </a:lnTo>
                  <a:lnTo>
                    <a:pt x="56" y="301"/>
                  </a:lnTo>
                  <a:lnTo>
                    <a:pt x="66" y="328"/>
                  </a:lnTo>
                  <a:lnTo>
                    <a:pt x="69" y="343"/>
                  </a:lnTo>
                  <a:lnTo>
                    <a:pt x="69" y="357"/>
                  </a:lnTo>
                  <a:lnTo>
                    <a:pt x="69" y="362"/>
                  </a:lnTo>
                  <a:lnTo>
                    <a:pt x="69" y="367"/>
                  </a:lnTo>
                  <a:lnTo>
                    <a:pt x="66" y="371"/>
                  </a:lnTo>
                  <a:lnTo>
                    <a:pt x="62" y="375"/>
                  </a:lnTo>
                  <a:lnTo>
                    <a:pt x="59" y="377"/>
                  </a:lnTo>
                  <a:lnTo>
                    <a:pt x="53" y="379"/>
                  </a:lnTo>
                  <a:lnTo>
                    <a:pt x="45" y="381"/>
                  </a:lnTo>
                  <a:lnTo>
                    <a:pt x="37" y="382"/>
                  </a:lnTo>
                  <a:lnTo>
                    <a:pt x="19" y="382"/>
                  </a:lnTo>
                  <a:lnTo>
                    <a:pt x="0" y="381"/>
                  </a:lnTo>
                  <a:lnTo>
                    <a:pt x="0" y="395"/>
                  </a:lnTo>
                  <a:lnTo>
                    <a:pt x="1" y="410"/>
                  </a:lnTo>
                  <a:lnTo>
                    <a:pt x="2" y="425"/>
                  </a:lnTo>
                  <a:lnTo>
                    <a:pt x="3" y="439"/>
                  </a:lnTo>
                  <a:lnTo>
                    <a:pt x="7" y="452"/>
                  </a:lnTo>
                  <a:lnTo>
                    <a:pt x="10" y="465"/>
                  </a:lnTo>
                  <a:lnTo>
                    <a:pt x="15" y="477"/>
                  </a:lnTo>
                  <a:lnTo>
                    <a:pt x="20" y="489"/>
                  </a:lnTo>
                  <a:lnTo>
                    <a:pt x="25" y="493"/>
                  </a:lnTo>
                  <a:lnTo>
                    <a:pt x="29" y="498"/>
                  </a:lnTo>
                  <a:lnTo>
                    <a:pt x="34" y="501"/>
                  </a:lnTo>
                  <a:lnTo>
                    <a:pt x="38" y="504"/>
                  </a:lnTo>
                  <a:lnTo>
                    <a:pt x="44" y="506"/>
                  </a:lnTo>
                  <a:lnTo>
                    <a:pt x="50" y="506"/>
                  </a:lnTo>
                  <a:lnTo>
                    <a:pt x="56" y="507"/>
                  </a:lnTo>
                  <a:lnTo>
                    <a:pt x="61" y="507"/>
                  </a:lnTo>
                  <a:lnTo>
                    <a:pt x="84" y="502"/>
                  </a:lnTo>
                  <a:lnTo>
                    <a:pt x="108" y="498"/>
                  </a:lnTo>
                  <a:lnTo>
                    <a:pt x="115" y="498"/>
                  </a:lnTo>
                  <a:lnTo>
                    <a:pt x="122" y="498"/>
                  </a:lnTo>
                  <a:lnTo>
                    <a:pt x="127" y="498"/>
                  </a:lnTo>
                  <a:lnTo>
                    <a:pt x="134" y="499"/>
                  </a:lnTo>
                  <a:lnTo>
                    <a:pt x="144" y="504"/>
                  </a:lnTo>
                  <a:lnTo>
                    <a:pt x="155" y="508"/>
                  </a:lnTo>
                  <a:lnTo>
                    <a:pt x="175" y="521"/>
                  </a:lnTo>
                  <a:lnTo>
                    <a:pt x="199" y="533"/>
                  </a:lnTo>
                  <a:lnTo>
                    <a:pt x="216" y="538"/>
                  </a:lnTo>
                  <a:lnTo>
                    <a:pt x="237" y="541"/>
                  </a:lnTo>
                  <a:lnTo>
                    <a:pt x="257" y="543"/>
                  </a:lnTo>
                  <a:lnTo>
                    <a:pt x="274" y="547"/>
                  </a:lnTo>
                  <a:lnTo>
                    <a:pt x="295" y="553"/>
                  </a:lnTo>
                  <a:lnTo>
                    <a:pt x="313" y="558"/>
                  </a:lnTo>
                  <a:lnTo>
                    <a:pt x="322" y="562"/>
                  </a:lnTo>
                  <a:lnTo>
                    <a:pt x="332" y="563"/>
                  </a:lnTo>
                  <a:lnTo>
                    <a:pt x="342" y="565"/>
                  </a:lnTo>
                  <a:lnTo>
                    <a:pt x="355" y="565"/>
                  </a:lnTo>
                  <a:lnTo>
                    <a:pt x="393" y="566"/>
                  </a:lnTo>
                  <a:lnTo>
                    <a:pt x="431" y="564"/>
                  </a:lnTo>
                  <a:lnTo>
                    <a:pt x="451" y="563"/>
                  </a:lnTo>
                  <a:lnTo>
                    <a:pt x="470" y="560"/>
                  </a:lnTo>
                  <a:lnTo>
                    <a:pt x="489" y="558"/>
                  </a:lnTo>
                  <a:lnTo>
                    <a:pt x="508" y="556"/>
                  </a:lnTo>
                  <a:lnTo>
                    <a:pt x="528" y="553"/>
                  </a:lnTo>
                  <a:lnTo>
                    <a:pt x="549" y="550"/>
                  </a:lnTo>
                  <a:lnTo>
                    <a:pt x="570" y="549"/>
                  </a:lnTo>
                  <a:lnTo>
                    <a:pt x="591" y="548"/>
                  </a:lnTo>
                  <a:lnTo>
                    <a:pt x="633" y="548"/>
                  </a:lnTo>
                  <a:lnTo>
                    <a:pt x="674" y="548"/>
                  </a:lnTo>
                  <a:lnTo>
                    <a:pt x="691" y="547"/>
                  </a:lnTo>
                  <a:lnTo>
                    <a:pt x="708" y="543"/>
                  </a:lnTo>
                  <a:lnTo>
                    <a:pt x="724" y="541"/>
                  </a:lnTo>
                  <a:lnTo>
                    <a:pt x="740" y="540"/>
                  </a:lnTo>
                  <a:lnTo>
                    <a:pt x="749" y="540"/>
                  </a:lnTo>
                  <a:lnTo>
                    <a:pt x="757" y="542"/>
                  </a:lnTo>
                  <a:lnTo>
                    <a:pt x="766" y="545"/>
                  </a:lnTo>
                  <a:lnTo>
                    <a:pt x="774" y="548"/>
                  </a:lnTo>
                  <a:lnTo>
                    <a:pt x="782" y="550"/>
                  </a:lnTo>
                  <a:lnTo>
                    <a:pt x="790" y="554"/>
                  </a:lnTo>
                  <a:lnTo>
                    <a:pt x="799" y="556"/>
                  </a:lnTo>
                  <a:lnTo>
                    <a:pt x="808" y="557"/>
                  </a:lnTo>
                  <a:lnTo>
                    <a:pt x="817" y="556"/>
                  </a:lnTo>
                  <a:lnTo>
                    <a:pt x="828" y="554"/>
                  </a:lnTo>
                  <a:lnTo>
                    <a:pt x="836" y="550"/>
                  </a:lnTo>
                  <a:lnTo>
                    <a:pt x="845" y="546"/>
                  </a:lnTo>
                  <a:lnTo>
                    <a:pt x="853" y="540"/>
                  </a:lnTo>
                  <a:lnTo>
                    <a:pt x="862" y="537"/>
                  </a:lnTo>
                  <a:lnTo>
                    <a:pt x="870" y="533"/>
                  </a:lnTo>
                  <a:lnTo>
                    <a:pt x="879" y="531"/>
                  </a:lnTo>
                  <a:lnTo>
                    <a:pt x="885" y="531"/>
                  </a:lnTo>
                  <a:lnTo>
                    <a:pt x="890" y="532"/>
                  </a:lnTo>
                  <a:lnTo>
                    <a:pt x="895" y="533"/>
                  </a:lnTo>
                  <a:lnTo>
                    <a:pt x="899" y="534"/>
                  </a:lnTo>
                  <a:lnTo>
                    <a:pt x="910" y="540"/>
                  </a:lnTo>
                  <a:lnTo>
                    <a:pt x="920" y="546"/>
                  </a:lnTo>
                  <a:lnTo>
                    <a:pt x="929" y="550"/>
                  </a:lnTo>
                  <a:lnTo>
                    <a:pt x="939" y="555"/>
                  </a:lnTo>
                  <a:lnTo>
                    <a:pt x="945" y="557"/>
                  </a:lnTo>
                  <a:lnTo>
                    <a:pt x="951" y="558"/>
                  </a:lnTo>
                  <a:lnTo>
                    <a:pt x="955" y="558"/>
                  </a:lnTo>
                  <a:lnTo>
                    <a:pt x="961" y="558"/>
                  </a:lnTo>
                  <a:lnTo>
                    <a:pt x="973" y="555"/>
                  </a:lnTo>
                  <a:lnTo>
                    <a:pt x="985" y="548"/>
                  </a:lnTo>
                  <a:lnTo>
                    <a:pt x="992" y="546"/>
                  </a:lnTo>
                  <a:lnTo>
                    <a:pt x="997" y="545"/>
                  </a:lnTo>
                  <a:lnTo>
                    <a:pt x="1003" y="543"/>
                  </a:lnTo>
                  <a:lnTo>
                    <a:pt x="1010" y="545"/>
                  </a:lnTo>
                  <a:lnTo>
                    <a:pt x="1014" y="549"/>
                  </a:lnTo>
                  <a:lnTo>
                    <a:pt x="1021" y="556"/>
                  </a:lnTo>
                  <a:lnTo>
                    <a:pt x="1030" y="556"/>
                  </a:lnTo>
                  <a:lnTo>
                    <a:pt x="1038" y="556"/>
                  </a:lnTo>
                  <a:lnTo>
                    <a:pt x="1055" y="556"/>
                  </a:lnTo>
                  <a:lnTo>
                    <a:pt x="1077" y="558"/>
                  </a:lnTo>
                  <a:lnTo>
                    <a:pt x="1088" y="558"/>
                  </a:lnTo>
                  <a:lnTo>
                    <a:pt x="1099" y="558"/>
                  </a:lnTo>
                  <a:lnTo>
                    <a:pt x="1107" y="556"/>
                  </a:lnTo>
                  <a:lnTo>
                    <a:pt x="1112" y="554"/>
                  </a:lnTo>
                  <a:lnTo>
                    <a:pt x="1116" y="549"/>
                  </a:lnTo>
                  <a:lnTo>
                    <a:pt x="1117" y="546"/>
                  </a:lnTo>
                  <a:lnTo>
                    <a:pt x="1118" y="542"/>
                  </a:lnTo>
                  <a:lnTo>
                    <a:pt x="1118" y="539"/>
                  </a:lnTo>
                  <a:lnTo>
                    <a:pt x="1118" y="535"/>
                  </a:lnTo>
                  <a:lnTo>
                    <a:pt x="1120" y="533"/>
                  </a:lnTo>
                  <a:lnTo>
                    <a:pt x="1123" y="530"/>
                  </a:lnTo>
                  <a:lnTo>
                    <a:pt x="1128" y="526"/>
                  </a:lnTo>
                  <a:lnTo>
                    <a:pt x="1133" y="525"/>
                  </a:lnTo>
                  <a:lnTo>
                    <a:pt x="1138" y="524"/>
                  </a:lnTo>
                  <a:lnTo>
                    <a:pt x="1144" y="523"/>
                  </a:lnTo>
                  <a:lnTo>
                    <a:pt x="1150" y="523"/>
                  </a:lnTo>
                  <a:lnTo>
                    <a:pt x="1162" y="523"/>
                  </a:lnTo>
                  <a:lnTo>
                    <a:pt x="1174" y="523"/>
                  </a:lnTo>
                  <a:lnTo>
                    <a:pt x="1211" y="522"/>
                  </a:lnTo>
                  <a:lnTo>
                    <a:pt x="1248" y="521"/>
                  </a:lnTo>
                  <a:lnTo>
                    <a:pt x="1285" y="522"/>
                  </a:lnTo>
                  <a:lnTo>
                    <a:pt x="1322" y="522"/>
                  </a:lnTo>
                  <a:lnTo>
                    <a:pt x="1339" y="522"/>
                  </a:lnTo>
                  <a:lnTo>
                    <a:pt x="1355" y="524"/>
                  </a:lnTo>
                  <a:lnTo>
                    <a:pt x="1371" y="527"/>
                  </a:lnTo>
                  <a:lnTo>
                    <a:pt x="1386" y="532"/>
                  </a:lnTo>
                  <a:lnTo>
                    <a:pt x="1392" y="535"/>
                  </a:lnTo>
                  <a:lnTo>
                    <a:pt x="1399" y="539"/>
                  </a:lnTo>
                  <a:lnTo>
                    <a:pt x="1406" y="543"/>
                  </a:lnTo>
                  <a:lnTo>
                    <a:pt x="1412" y="548"/>
                  </a:lnTo>
                  <a:lnTo>
                    <a:pt x="1417" y="554"/>
                  </a:lnTo>
                  <a:lnTo>
                    <a:pt x="1423" y="559"/>
                  </a:lnTo>
                  <a:lnTo>
                    <a:pt x="1428" y="566"/>
                  </a:lnTo>
                  <a:lnTo>
                    <a:pt x="1432" y="574"/>
                  </a:lnTo>
                  <a:lnTo>
                    <a:pt x="1452" y="573"/>
                  </a:lnTo>
                  <a:lnTo>
                    <a:pt x="1476" y="572"/>
                  </a:lnTo>
                  <a:lnTo>
                    <a:pt x="1487" y="571"/>
                  </a:lnTo>
                  <a:lnTo>
                    <a:pt x="1498" y="572"/>
                  </a:lnTo>
                  <a:lnTo>
                    <a:pt x="1507" y="573"/>
                  </a:lnTo>
                  <a:lnTo>
                    <a:pt x="1517" y="578"/>
                  </a:lnTo>
                  <a:lnTo>
                    <a:pt x="1518" y="579"/>
                  </a:lnTo>
                  <a:lnTo>
                    <a:pt x="1526" y="573"/>
                  </a:lnTo>
                  <a:lnTo>
                    <a:pt x="1534" y="570"/>
                  </a:lnTo>
                  <a:lnTo>
                    <a:pt x="1543" y="566"/>
                  </a:lnTo>
                  <a:lnTo>
                    <a:pt x="1552" y="564"/>
                  </a:lnTo>
                  <a:lnTo>
                    <a:pt x="1560" y="560"/>
                  </a:lnTo>
                  <a:lnTo>
                    <a:pt x="1569" y="558"/>
                  </a:lnTo>
                  <a:lnTo>
                    <a:pt x="1578" y="555"/>
                  </a:lnTo>
                  <a:lnTo>
                    <a:pt x="1587" y="550"/>
                  </a:lnTo>
                  <a:lnTo>
                    <a:pt x="1597" y="543"/>
                  </a:lnTo>
                  <a:lnTo>
                    <a:pt x="1606" y="535"/>
                  </a:lnTo>
                  <a:lnTo>
                    <a:pt x="1614" y="526"/>
                  </a:lnTo>
                  <a:lnTo>
                    <a:pt x="1624" y="516"/>
                  </a:lnTo>
                  <a:lnTo>
                    <a:pt x="1632" y="506"/>
                  </a:lnTo>
                  <a:lnTo>
                    <a:pt x="1641" y="497"/>
                  </a:lnTo>
                  <a:lnTo>
                    <a:pt x="1650" y="488"/>
                  </a:lnTo>
                  <a:lnTo>
                    <a:pt x="1660" y="48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9" name="Freeform 101"/>
            <p:cNvSpPr>
              <a:spLocks/>
            </p:cNvSpPr>
            <p:nvPr/>
          </p:nvSpPr>
          <p:spPr bwMode="auto">
            <a:xfrm>
              <a:off x="7613948" y="2930741"/>
              <a:ext cx="207314" cy="422922"/>
            </a:xfrm>
            <a:custGeom>
              <a:avLst/>
              <a:gdLst>
                <a:gd name="T0" fmla="*/ 494 w 751"/>
                <a:gd name="T1" fmla="*/ 195 h 1534"/>
                <a:gd name="T2" fmla="*/ 428 w 751"/>
                <a:gd name="T3" fmla="*/ 187 h 1534"/>
                <a:gd name="T4" fmla="*/ 403 w 751"/>
                <a:gd name="T5" fmla="*/ 160 h 1534"/>
                <a:gd name="T6" fmla="*/ 418 w 751"/>
                <a:gd name="T7" fmla="*/ 91 h 1534"/>
                <a:gd name="T8" fmla="*/ 370 w 751"/>
                <a:gd name="T9" fmla="*/ 46 h 1534"/>
                <a:gd name="T10" fmla="*/ 310 w 751"/>
                <a:gd name="T11" fmla="*/ 64 h 1534"/>
                <a:gd name="T12" fmla="*/ 259 w 751"/>
                <a:gd name="T13" fmla="*/ 34 h 1534"/>
                <a:gd name="T14" fmla="*/ 224 w 751"/>
                <a:gd name="T15" fmla="*/ 58 h 1534"/>
                <a:gd name="T16" fmla="*/ 185 w 751"/>
                <a:gd name="T17" fmla="*/ 105 h 1534"/>
                <a:gd name="T18" fmla="*/ 161 w 751"/>
                <a:gd name="T19" fmla="*/ 155 h 1534"/>
                <a:gd name="T20" fmla="*/ 131 w 751"/>
                <a:gd name="T21" fmla="*/ 211 h 1534"/>
                <a:gd name="T22" fmla="*/ 79 w 751"/>
                <a:gd name="T23" fmla="*/ 235 h 1534"/>
                <a:gd name="T24" fmla="*/ 45 w 751"/>
                <a:gd name="T25" fmla="*/ 171 h 1534"/>
                <a:gd name="T26" fmla="*/ 8 w 751"/>
                <a:gd name="T27" fmla="*/ 248 h 1534"/>
                <a:gd name="T28" fmla="*/ 28 w 751"/>
                <a:gd name="T29" fmla="*/ 303 h 1534"/>
                <a:gd name="T30" fmla="*/ 50 w 751"/>
                <a:gd name="T31" fmla="*/ 392 h 1534"/>
                <a:gd name="T32" fmla="*/ 50 w 751"/>
                <a:gd name="T33" fmla="*/ 466 h 1534"/>
                <a:gd name="T34" fmla="*/ 75 w 751"/>
                <a:gd name="T35" fmla="*/ 494 h 1534"/>
                <a:gd name="T36" fmla="*/ 96 w 751"/>
                <a:gd name="T37" fmla="*/ 583 h 1534"/>
                <a:gd name="T38" fmla="*/ 100 w 751"/>
                <a:gd name="T39" fmla="*/ 645 h 1534"/>
                <a:gd name="T40" fmla="*/ 139 w 751"/>
                <a:gd name="T41" fmla="*/ 703 h 1534"/>
                <a:gd name="T42" fmla="*/ 134 w 751"/>
                <a:gd name="T43" fmla="*/ 830 h 1534"/>
                <a:gd name="T44" fmla="*/ 147 w 751"/>
                <a:gd name="T45" fmla="*/ 907 h 1534"/>
                <a:gd name="T46" fmla="*/ 173 w 751"/>
                <a:gd name="T47" fmla="*/ 982 h 1534"/>
                <a:gd name="T48" fmla="*/ 240 w 751"/>
                <a:gd name="T49" fmla="*/ 1113 h 1534"/>
                <a:gd name="T50" fmla="*/ 272 w 751"/>
                <a:gd name="T51" fmla="*/ 1187 h 1534"/>
                <a:gd name="T52" fmla="*/ 297 w 751"/>
                <a:gd name="T53" fmla="*/ 1258 h 1534"/>
                <a:gd name="T54" fmla="*/ 314 w 751"/>
                <a:gd name="T55" fmla="*/ 1430 h 1534"/>
                <a:gd name="T56" fmla="*/ 336 w 751"/>
                <a:gd name="T57" fmla="*/ 1476 h 1534"/>
                <a:gd name="T58" fmla="*/ 349 w 751"/>
                <a:gd name="T59" fmla="*/ 1507 h 1534"/>
                <a:gd name="T60" fmla="*/ 377 w 751"/>
                <a:gd name="T61" fmla="*/ 1477 h 1534"/>
                <a:gd name="T62" fmla="*/ 383 w 751"/>
                <a:gd name="T63" fmla="*/ 1417 h 1534"/>
                <a:gd name="T64" fmla="*/ 406 w 751"/>
                <a:gd name="T65" fmla="*/ 1426 h 1534"/>
                <a:gd name="T66" fmla="*/ 469 w 751"/>
                <a:gd name="T67" fmla="*/ 1498 h 1534"/>
                <a:gd name="T68" fmla="*/ 506 w 751"/>
                <a:gd name="T69" fmla="*/ 1534 h 1534"/>
                <a:gd name="T70" fmla="*/ 554 w 751"/>
                <a:gd name="T71" fmla="*/ 1482 h 1534"/>
                <a:gd name="T72" fmla="*/ 587 w 751"/>
                <a:gd name="T73" fmla="*/ 1453 h 1534"/>
                <a:gd name="T74" fmla="*/ 597 w 751"/>
                <a:gd name="T75" fmla="*/ 1399 h 1534"/>
                <a:gd name="T76" fmla="*/ 628 w 751"/>
                <a:gd name="T77" fmla="*/ 1381 h 1534"/>
                <a:gd name="T78" fmla="*/ 662 w 751"/>
                <a:gd name="T79" fmla="*/ 1391 h 1534"/>
                <a:gd name="T80" fmla="*/ 678 w 751"/>
                <a:gd name="T81" fmla="*/ 1323 h 1534"/>
                <a:gd name="T82" fmla="*/ 690 w 751"/>
                <a:gd name="T83" fmla="*/ 1268 h 1534"/>
                <a:gd name="T84" fmla="*/ 667 w 751"/>
                <a:gd name="T85" fmla="*/ 1228 h 1534"/>
                <a:gd name="T86" fmla="*/ 633 w 751"/>
                <a:gd name="T87" fmla="*/ 1175 h 1534"/>
                <a:gd name="T88" fmla="*/ 620 w 751"/>
                <a:gd name="T89" fmla="*/ 1074 h 1534"/>
                <a:gd name="T90" fmla="*/ 621 w 751"/>
                <a:gd name="T91" fmla="*/ 969 h 1534"/>
                <a:gd name="T92" fmla="*/ 588 w 751"/>
                <a:gd name="T93" fmla="*/ 965 h 1534"/>
                <a:gd name="T94" fmla="*/ 576 w 751"/>
                <a:gd name="T95" fmla="*/ 902 h 1534"/>
                <a:gd name="T96" fmla="*/ 620 w 751"/>
                <a:gd name="T97" fmla="*/ 905 h 1534"/>
                <a:gd name="T98" fmla="*/ 677 w 751"/>
                <a:gd name="T99" fmla="*/ 901 h 1534"/>
                <a:gd name="T100" fmla="*/ 708 w 751"/>
                <a:gd name="T101" fmla="*/ 863 h 1534"/>
                <a:gd name="T102" fmla="*/ 731 w 751"/>
                <a:gd name="T103" fmla="*/ 811 h 1534"/>
                <a:gd name="T104" fmla="*/ 750 w 751"/>
                <a:gd name="T105" fmla="*/ 680 h 1534"/>
                <a:gd name="T106" fmla="*/ 743 w 751"/>
                <a:gd name="T107" fmla="*/ 514 h 1534"/>
                <a:gd name="T108" fmla="*/ 709 w 751"/>
                <a:gd name="T109" fmla="*/ 402 h 1534"/>
                <a:gd name="T110" fmla="*/ 662 w 751"/>
                <a:gd name="T111" fmla="*/ 321 h 1534"/>
                <a:gd name="T112" fmla="*/ 648 w 751"/>
                <a:gd name="T113" fmla="*/ 260 h 1534"/>
                <a:gd name="T114" fmla="*/ 623 w 751"/>
                <a:gd name="T115" fmla="*/ 218 h 1534"/>
                <a:gd name="T116" fmla="*/ 611 w 751"/>
                <a:gd name="T117" fmla="*/ 195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51" h="1534">
                  <a:moveTo>
                    <a:pt x="550" y="206"/>
                  </a:moveTo>
                  <a:lnTo>
                    <a:pt x="539" y="206"/>
                  </a:lnTo>
                  <a:lnTo>
                    <a:pt x="528" y="207"/>
                  </a:lnTo>
                  <a:lnTo>
                    <a:pt x="518" y="206"/>
                  </a:lnTo>
                  <a:lnTo>
                    <a:pt x="509" y="204"/>
                  </a:lnTo>
                  <a:lnTo>
                    <a:pt x="500" y="199"/>
                  </a:lnTo>
                  <a:lnTo>
                    <a:pt x="494" y="195"/>
                  </a:lnTo>
                  <a:lnTo>
                    <a:pt x="492" y="194"/>
                  </a:lnTo>
                  <a:lnTo>
                    <a:pt x="488" y="191"/>
                  </a:lnTo>
                  <a:lnTo>
                    <a:pt x="484" y="190"/>
                  </a:lnTo>
                  <a:lnTo>
                    <a:pt x="477" y="189"/>
                  </a:lnTo>
                  <a:lnTo>
                    <a:pt x="456" y="188"/>
                  </a:lnTo>
                  <a:lnTo>
                    <a:pt x="437" y="187"/>
                  </a:lnTo>
                  <a:lnTo>
                    <a:pt x="428" y="187"/>
                  </a:lnTo>
                  <a:lnTo>
                    <a:pt x="419" y="185"/>
                  </a:lnTo>
                  <a:lnTo>
                    <a:pt x="408" y="182"/>
                  </a:lnTo>
                  <a:lnTo>
                    <a:pt x="398" y="179"/>
                  </a:lnTo>
                  <a:lnTo>
                    <a:pt x="397" y="172"/>
                  </a:lnTo>
                  <a:lnTo>
                    <a:pt x="398" y="168"/>
                  </a:lnTo>
                  <a:lnTo>
                    <a:pt x="400" y="163"/>
                  </a:lnTo>
                  <a:lnTo>
                    <a:pt x="403" y="160"/>
                  </a:lnTo>
                  <a:lnTo>
                    <a:pt x="410" y="152"/>
                  </a:lnTo>
                  <a:lnTo>
                    <a:pt x="416" y="144"/>
                  </a:lnTo>
                  <a:lnTo>
                    <a:pt x="419" y="133"/>
                  </a:lnTo>
                  <a:lnTo>
                    <a:pt x="420" y="123"/>
                  </a:lnTo>
                  <a:lnTo>
                    <a:pt x="420" y="113"/>
                  </a:lnTo>
                  <a:lnTo>
                    <a:pt x="420" y="103"/>
                  </a:lnTo>
                  <a:lnTo>
                    <a:pt x="418" y="91"/>
                  </a:lnTo>
                  <a:lnTo>
                    <a:pt x="413" y="76"/>
                  </a:lnTo>
                  <a:lnTo>
                    <a:pt x="406" y="62"/>
                  </a:lnTo>
                  <a:lnTo>
                    <a:pt x="398" y="45"/>
                  </a:lnTo>
                  <a:lnTo>
                    <a:pt x="391" y="47"/>
                  </a:lnTo>
                  <a:lnTo>
                    <a:pt x="385" y="47"/>
                  </a:lnTo>
                  <a:lnTo>
                    <a:pt x="378" y="46"/>
                  </a:lnTo>
                  <a:lnTo>
                    <a:pt x="370" y="46"/>
                  </a:lnTo>
                  <a:lnTo>
                    <a:pt x="356" y="43"/>
                  </a:lnTo>
                  <a:lnTo>
                    <a:pt x="344" y="43"/>
                  </a:lnTo>
                  <a:lnTo>
                    <a:pt x="337" y="47"/>
                  </a:lnTo>
                  <a:lnTo>
                    <a:pt x="330" y="50"/>
                  </a:lnTo>
                  <a:lnTo>
                    <a:pt x="323" y="55"/>
                  </a:lnTo>
                  <a:lnTo>
                    <a:pt x="316" y="59"/>
                  </a:lnTo>
                  <a:lnTo>
                    <a:pt x="310" y="64"/>
                  </a:lnTo>
                  <a:lnTo>
                    <a:pt x="304" y="67"/>
                  </a:lnTo>
                  <a:lnTo>
                    <a:pt x="296" y="70"/>
                  </a:lnTo>
                  <a:lnTo>
                    <a:pt x="288" y="71"/>
                  </a:lnTo>
                  <a:lnTo>
                    <a:pt x="283" y="60"/>
                  </a:lnTo>
                  <a:lnTo>
                    <a:pt x="276" y="51"/>
                  </a:lnTo>
                  <a:lnTo>
                    <a:pt x="267" y="43"/>
                  </a:lnTo>
                  <a:lnTo>
                    <a:pt x="259" y="34"/>
                  </a:lnTo>
                  <a:lnTo>
                    <a:pt x="250" y="26"/>
                  </a:lnTo>
                  <a:lnTo>
                    <a:pt x="241" y="18"/>
                  </a:lnTo>
                  <a:lnTo>
                    <a:pt x="233" y="9"/>
                  </a:lnTo>
                  <a:lnTo>
                    <a:pt x="227" y="0"/>
                  </a:lnTo>
                  <a:lnTo>
                    <a:pt x="227" y="22"/>
                  </a:lnTo>
                  <a:lnTo>
                    <a:pt x="226" y="47"/>
                  </a:lnTo>
                  <a:lnTo>
                    <a:pt x="224" y="58"/>
                  </a:lnTo>
                  <a:lnTo>
                    <a:pt x="222" y="70"/>
                  </a:lnTo>
                  <a:lnTo>
                    <a:pt x="218" y="80"/>
                  </a:lnTo>
                  <a:lnTo>
                    <a:pt x="213" y="88"/>
                  </a:lnTo>
                  <a:lnTo>
                    <a:pt x="203" y="95"/>
                  </a:lnTo>
                  <a:lnTo>
                    <a:pt x="194" y="100"/>
                  </a:lnTo>
                  <a:lnTo>
                    <a:pt x="190" y="103"/>
                  </a:lnTo>
                  <a:lnTo>
                    <a:pt x="185" y="105"/>
                  </a:lnTo>
                  <a:lnTo>
                    <a:pt x="182" y="109"/>
                  </a:lnTo>
                  <a:lnTo>
                    <a:pt x="180" y="114"/>
                  </a:lnTo>
                  <a:lnTo>
                    <a:pt x="177" y="123"/>
                  </a:lnTo>
                  <a:lnTo>
                    <a:pt x="177" y="133"/>
                  </a:lnTo>
                  <a:lnTo>
                    <a:pt x="178" y="145"/>
                  </a:lnTo>
                  <a:lnTo>
                    <a:pt x="178" y="154"/>
                  </a:lnTo>
                  <a:lnTo>
                    <a:pt x="161" y="155"/>
                  </a:lnTo>
                  <a:lnTo>
                    <a:pt x="145" y="156"/>
                  </a:lnTo>
                  <a:lnTo>
                    <a:pt x="144" y="172"/>
                  </a:lnTo>
                  <a:lnTo>
                    <a:pt x="143" y="186"/>
                  </a:lnTo>
                  <a:lnTo>
                    <a:pt x="142" y="193"/>
                  </a:lnTo>
                  <a:lnTo>
                    <a:pt x="140" y="198"/>
                  </a:lnTo>
                  <a:lnTo>
                    <a:pt x="135" y="204"/>
                  </a:lnTo>
                  <a:lnTo>
                    <a:pt x="131" y="211"/>
                  </a:lnTo>
                  <a:lnTo>
                    <a:pt x="125" y="216"/>
                  </a:lnTo>
                  <a:lnTo>
                    <a:pt x="118" y="222"/>
                  </a:lnTo>
                  <a:lnTo>
                    <a:pt x="111" y="227"/>
                  </a:lnTo>
                  <a:lnTo>
                    <a:pt x="103" y="230"/>
                  </a:lnTo>
                  <a:lnTo>
                    <a:pt x="95" y="232"/>
                  </a:lnTo>
                  <a:lnTo>
                    <a:pt x="87" y="235"/>
                  </a:lnTo>
                  <a:lnTo>
                    <a:pt x="79" y="235"/>
                  </a:lnTo>
                  <a:lnTo>
                    <a:pt x="70" y="235"/>
                  </a:lnTo>
                  <a:lnTo>
                    <a:pt x="70" y="218"/>
                  </a:lnTo>
                  <a:lnTo>
                    <a:pt x="70" y="201"/>
                  </a:lnTo>
                  <a:lnTo>
                    <a:pt x="69" y="185"/>
                  </a:lnTo>
                  <a:lnTo>
                    <a:pt x="69" y="168"/>
                  </a:lnTo>
                  <a:lnTo>
                    <a:pt x="61" y="169"/>
                  </a:lnTo>
                  <a:lnTo>
                    <a:pt x="45" y="171"/>
                  </a:lnTo>
                  <a:lnTo>
                    <a:pt x="24" y="173"/>
                  </a:lnTo>
                  <a:lnTo>
                    <a:pt x="1" y="177"/>
                  </a:lnTo>
                  <a:lnTo>
                    <a:pt x="0" y="194"/>
                  </a:lnTo>
                  <a:lnTo>
                    <a:pt x="0" y="212"/>
                  </a:lnTo>
                  <a:lnTo>
                    <a:pt x="1" y="228"/>
                  </a:lnTo>
                  <a:lnTo>
                    <a:pt x="2" y="243"/>
                  </a:lnTo>
                  <a:lnTo>
                    <a:pt x="8" y="248"/>
                  </a:lnTo>
                  <a:lnTo>
                    <a:pt x="18" y="255"/>
                  </a:lnTo>
                  <a:lnTo>
                    <a:pt x="24" y="260"/>
                  </a:lnTo>
                  <a:lnTo>
                    <a:pt x="28" y="265"/>
                  </a:lnTo>
                  <a:lnTo>
                    <a:pt x="30" y="272"/>
                  </a:lnTo>
                  <a:lnTo>
                    <a:pt x="32" y="279"/>
                  </a:lnTo>
                  <a:lnTo>
                    <a:pt x="30" y="292"/>
                  </a:lnTo>
                  <a:lnTo>
                    <a:pt x="28" y="303"/>
                  </a:lnTo>
                  <a:lnTo>
                    <a:pt x="27" y="316"/>
                  </a:lnTo>
                  <a:lnTo>
                    <a:pt x="28" y="327"/>
                  </a:lnTo>
                  <a:lnTo>
                    <a:pt x="32" y="341"/>
                  </a:lnTo>
                  <a:lnTo>
                    <a:pt x="38" y="354"/>
                  </a:lnTo>
                  <a:lnTo>
                    <a:pt x="44" y="367"/>
                  </a:lnTo>
                  <a:lnTo>
                    <a:pt x="49" y="380"/>
                  </a:lnTo>
                  <a:lnTo>
                    <a:pt x="50" y="392"/>
                  </a:lnTo>
                  <a:lnTo>
                    <a:pt x="50" y="403"/>
                  </a:lnTo>
                  <a:lnTo>
                    <a:pt x="50" y="415"/>
                  </a:lnTo>
                  <a:lnTo>
                    <a:pt x="49" y="426"/>
                  </a:lnTo>
                  <a:lnTo>
                    <a:pt x="45" y="448"/>
                  </a:lnTo>
                  <a:lnTo>
                    <a:pt x="41" y="470"/>
                  </a:lnTo>
                  <a:lnTo>
                    <a:pt x="44" y="467"/>
                  </a:lnTo>
                  <a:lnTo>
                    <a:pt x="50" y="466"/>
                  </a:lnTo>
                  <a:lnTo>
                    <a:pt x="54" y="466"/>
                  </a:lnTo>
                  <a:lnTo>
                    <a:pt x="59" y="468"/>
                  </a:lnTo>
                  <a:lnTo>
                    <a:pt x="62" y="472"/>
                  </a:lnTo>
                  <a:lnTo>
                    <a:pt x="67" y="476"/>
                  </a:lnTo>
                  <a:lnTo>
                    <a:pt x="69" y="482"/>
                  </a:lnTo>
                  <a:lnTo>
                    <a:pt x="73" y="488"/>
                  </a:lnTo>
                  <a:lnTo>
                    <a:pt x="75" y="494"/>
                  </a:lnTo>
                  <a:lnTo>
                    <a:pt x="83" y="524"/>
                  </a:lnTo>
                  <a:lnTo>
                    <a:pt x="90" y="546"/>
                  </a:lnTo>
                  <a:lnTo>
                    <a:pt x="93" y="551"/>
                  </a:lnTo>
                  <a:lnTo>
                    <a:pt x="95" y="558"/>
                  </a:lnTo>
                  <a:lnTo>
                    <a:pt x="96" y="564"/>
                  </a:lnTo>
                  <a:lnTo>
                    <a:pt x="96" y="570"/>
                  </a:lnTo>
                  <a:lnTo>
                    <a:pt x="96" y="583"/>
                  </a:lnTo>
                  <a:lnTo>
                    <a:pt x="95" y="597"/>
                  </a:lnTo>
                  <a:lnTo>
                    <a:pt x="94" y="609"/>
                  </a:lnTo>
                  <a:lnTo>
                    <a:pt x="93" y="622"/>
                  </a:lnTo>
                  <a:lnTo>
                    <a:pt x="93" y="628"/>
                  </a:lnTo>
                  <a:lnTo>
                    <a:pt x="94" y="633"/>
                  </a:lnTo>
                  <a:lnTo>
                    <a:pt x="96" y="639"/>
                  </a:lnTo>
                  <a:lnTo>
                    <a:pt x="100" y="645"/>
                  </a:lnTo>
                  <a:lnTo>
                    <a:pt x="109" y="656"/>
                  </a:lnTo>
                  <a:lnTo>
                    <a:pt x="120" y="665"/>
                  </a:lnTo>
                  <a:lnTo>
                    <a:pt x="125" y="671"/>
                  </a:lnTo>
                  <a:lnTo>
                    <a:pt x="129" y="675"/>
                  </a:lnTo>
                  <a:lnTo>
                    <a:pt x="134" y="682"/>
                  </a:lnTo>
                  <a:lnTo>
                    <a:pt x="136" y="689"/>
                  </a:lnTo>
                  <a:lnTo>
                    <a:pt x="139" y="703"/>
                  </a:lnTo>
                  <a:lnTo>
                    <a:pt x="139" y="716"/>
                  </a:lnTo>
                  <a:lnTo>
                    <a:pt x="139" y="731"/>
                  </a:lnTo>
                  <a:lnTo>
                    <a:pt x="139" y="745"/>
                  </a:lnTo>
                  <a:lnTo>
                    <a:pt x="136" y="773"/>
                  </a:lnTo>
                  <a:lnTo>
                    <a:pt x="135" y="801"/>
                  </a:lnTo>
                  <a:lnTo>
                    <a:pt x="135" y="815"/>
                  </a:lnTo>
                  <a:lnTo>
                    <a:pt x="134" y="830"/>
                  </a:lnTo>
                  <a:lnTo>
                    <a:pt x="134" y="845"/>
                  </a:lnTo>
                  <a:lnTo>
                    <a:pt x="134" y="860"/>
                  </a:lnTo>
                  <a:lnTo>
                    <a:pt x="134" y="869"/>
                  </a:lnTo>
                  <a:lnTo>
                    <a:pt x="135" y="877"/>
                  </a:lnTo>
                  <a:lnTo>
                    <a:pt x="137" y="885"/>
                  </a:lnTo>
                  <a:lnTo>
                    <a:pt x="140" y="892"/>
                  </a:lnTo>
                  <a:lnTo>
                    <a:pt x="147" y="907"/>
                  </a:lnTo>
                  <a:lnTo>
                    <a:pt x="152" y="921"/>
                  </a:lnTo>
                  <a:lnTo>
                    <a:pt x="157" y="936"/>
                  </a:lnTo>
                  <a:lnTo>
                    <a:pt x="161" y="952"/>
                  </a:lnTo>
                  <a:lnTo>
                    <a:pt x="164" y="960"/>
                  </a:lnTo>
                  <a:lnTo>
                    <a:pt x="166" y="968"/>
                  </a:lnTo>
                  <a:lnTo>
                    <a:pt x="169" y="975"/>
                  </a:lnTo>
                  <a:lnTo>
                    <a:pt x="173" y="982"/>
                  </a:lnTo>
                  <a:lnTo>
                    <a:pt x="184" y="997"/>
                  </a:lnTo>
                  <a:lnTo>
                    <a:pt x="195" y="1012"/>
                  </a:lnTo>
                  <a:lnTo>
                    <a:pt x="207" y="1033"/>
                  </a:lnTo>
                  <a:lnTo>
                    <a:pt x="216" y="1053"/>
                  </a:lnTo>
                  <a:lnTo>
                    <a:pt x="225" y="1075"/>
                  </a:lnTo>
                  <a:lnTo>
                    <a:pt x="234" y="1096"/>
                  </a:lnTo>
                  <a:lnTo>
                    <a:pt x="240" y="1113"/>
                  </a:lnTo>
                  <a:lnTo>
                    <a:pt x="244" y="1130"/>
                  </a:lnTo>
                  <a:lnTo>
                    <a:pt x="248" y="1140"/>
                  </a:lnTo>
                  <a:lnTo>
                    <a:pt x="254" y="1150"/>
                  </a:lnTo>
                  <a:lnTo>
                    <a:pt x="259" y="1159"/>
                  </a:lnTo>
                  <a:lnTo>
                    <a:pt x="265" y="1170"/>
                  </a:lnTo>
                  <a:lnTo>
                    <a:pt x="268" y="1179"/>
                  </a:lnTo>
                  <a:lnTo>
                    <a:pt x="272" y="1187"/>
                  </a:lnTo>
                  <a:lnTo>
                    <a:pt x="274" y="1196"/>
                  </a:lnTo>
                  <a:lnTo>
                    <a:pt x="276" y="1205"/>
                  </a:lnTo>
                  <a:lnTo>
                    <a:pt x="282" y="1221"/>
                  </a:lnTo>
                  <a:lnTo>
                    <a:pt x="289" y="1236"/>
                  </a:lnTo>
                  <a:lnTo>
                    <a:pt x="292" y="1243"/>
                  </a:lnTo>
                  <a:lnTo>
                    <a:pt x="295" y="1250"/>
                  </a:lnTo>
                  <a:lnTo>
                    <a:pt x="297" y="1258"/>
                  </a:lnTo>
                  <a:lnTo>
                    <a:pt x="298" y="1268"/>
                  </a:lnTo>
                  <a:lnTo>
                    <a:pt x="298" y="1287"/>
                  </a:lnTo>
                  <a:lnTo>
                    <a:pt x="299" y="1307"/>
                  </a:lnTo>
                  <a:lnTo>
                    <a:pt x="301" y="1329"/>
                  </a:lnTo>
                  <a:lnTo>
                    <a:pt x="304" y="1350"/>
                  </a:lnTo>
                  <a:lnTo>
                    <a:pt x="309" y="1391"/>
                  </a:lnTo>
                  <a:lnTo>
                    <a:pt x="314" y="1430"/>
                  </a:lnTo>
                  <a:lnTo>
                    <a:pt x="316" y="1438"/>
                  </a:lnTo>
                  <a:lnTo>
                    <a:pt x="318" y="1445"/>
                  </a:lnTo>
                  <a:lnTo>
                    <a:pt x="322" y="1451"/>
                  </a:lnTo>
                  <a:lnTo>
                    <a:pt x="325" y="1457"/>
                  </a:lnTo>
                  <a:lnTo>
                    <a:pt x="330" y="1462"/>
                  </a:lnTo>
                  <a:lnTo>
                    <a:pt x="333" y="1469"/>
                  </a:lnTo>
                  <a:lnTo>
                    <a:pt x="336" y="1476"/>
                  </a:lnTo>
                  <a:lnTo>
                    <a:pt x="338" y="1483"/>
                  </a:lnTo>
                  <a:lnTo>
                    <a:pt x="338" y="1491"/>
                  </a:lnTo>
                  <a:lnTo>
                    <a:pt x="339" y="1496"/>
                  </a:lnTo>
                  <a:lnTo>
                    <a:pt x="340" y="1501"/>
                  </a:lnTo>
                  <a:lnTo>
                    <a:pt x="342" y="1504"/>
                  </a:lnTo>
                  <a:lnTo>
                    <a:pt x="345" y="1507"/>
                  </a:lnTo>
                  <a:lnTo>
                    <a:pt x="349" y="1507"/>
                  </a:lnTo>
                  <a:lnTo>
                    <a:pt x="355" y="1507"/>
                  </a:lnTo>
                  <a:lnTo>
                    <a:pt x="362" y="1506"/>
                  </a:lnTo>
                  <a:lnTo>
                    <a:pt x="370" y="1502"/>
                  </a:lnTo>
                  <a:lnTo>
                    <a:pt x="374" y="1499"/>
                  </a:lnTo>
                  <a:lnTo>
                    <a:pt x="378" y="1494"/>
                  </a:lnTo>
                  <a:lnTo>
                    <a:pt x="379" y="1490"/>
                  </a:lnTo>
                  <a:lnTo>
                    <a:pt x="377" y="1477"/>
                  </a:lnTo>
                  <a:lnTo>
                    <a:pt x="374" y="1462"/>
                  </a:lnTo>
                  <a:lnTo>
                    <a:pt x="374" y="1449"/>
                  </a:lnTo>
                  <a:lnTo>
                    <a:pt x="374" y="1433"/>
                  </a:lnTo>
                  <a:lnTo>
                    <a:pt x="377" y="1426"/>
                  </a:lnTo>
                  <a:lnTo>
                    <a:pt x="379" y="1420"/>
                  </a:lnTo>
                  <a:lnTo>
                    <a:pt x="381" y="1418"/>
                  </a:lnTo>
                  <a:lnTo>
                    <a:pt x="383" y="1417"/>
                  </a:lnTo>
                  <a:lnTo>
                    <a:pt x="387" y="1416"/>
                  </a:lnTo>
                  <a:lnTo>
                    <a:pt x="390" y="1414"/>
                  </a:lnTo>
                  <a:lnTo>
                    <a:pt x="394" y="1416"/>
                  </a:lnTo>
                  <a:lnTo>
                    <a:pt x="397" y="1417"/>
                  </a:lnTo>
                  <a:lnTo>
                    <a:pt x="399" y="1418"/>
                  </a:lnTo>
                  <a:lnTo>
                    <a:pt x="402" y="1420"/>
                  </a:lnTo>
                  <a:lnTo>
                    <a:pt x="406" y="1426"/>
                  </a:lnTo>
                  <a:lnTo>
                    <a:pt x="411" y="1432"/>
                  </a:lnTo>
                  <a:lnTo>
                    <a:pt x="421" y="1441"/>
                  </a:lnTo>
                  <a:lnTo>
                    <a:pt x="433" y="1449"/>
                  </a:lnTo>
                  <a:lnTo>
                    <a:pt x="445" y="1460"/>
                  </a:lnTo>
                  <a:lnTo>
                    <a:pt x="454" y="1470"/>
                  </a:lnTo>
                  <a:lnTo>
                    <a:pt x="462" y="1483"/>
                  </a:lnTo>
                  <a:lnTo>
                    <a:pt x="469" y="1498"/>
                  </a:lnTo>
                  <a:lnTo>
                    <a:pt x="473" y="1509"/>
                  </a:lnTo>
                  <a:lnTo>
                    <a:pt x="478" y="1520"/>
                  </a:lnTo>
                  <a:lnTo>
                    <a:pt x="480" y="1526"/>
                  </a:lnTo>
                  <a:lnTo>
                    <a:pt x="485" y="1529"/>
                  </a:lnTo>
                  <a:lnTo>
                    <a:pt x="489" y="1533"/>
                  </a:lnTo>
                  <a:lnTo>
                    <a:pt x="495" y="1534"/>
                  </a:lnTo>
                  <a:lnTo>
                    <a:pt x="506" y="1534"/>
                  </a:lnTo>
                  <a:lnTo>
                    <a:pt x="519" y="1533"/>
                  </a:lnTo>
                  <a:lnTo>
                    <a:pt x="531" y="1531"/>
                  </a:lnTo>
                  <a:lnTo>
                    <a:pt x="543" y="1528"/>
                  </a:lnTo>
                  <a:lnTo>
                    <a:pt x="547" y="1512"/>
                  </a:lnTo>
                  <a:lnTo>
                    <a:pt x="550" y="1496"/>
                  </a:lnTo>
                  <a:lnTo>
                    <a:pt x="552" y="1490"/>
                  </a:lnTo>
                  <a:lnTo>
                    <a:pt x="554" y="1482"/>
                  </a:lnTo>
                  <a:lnTo>
                    <a:pt x="558" y="1475"/>
                  </a:lnTo>
                  <a:lnTo>
                    <a:pt x="562" y="1468"/>
                  </a:lnTo>
                  <a:lnTo>
                    <a:pt x="567" y="1462"/>
                  </a:lnTo>
                  <a:lnTo>
                    <a:pt x="572" y="1459"/>
                  </a:lnTo>
                  <a:lnTo>
                    <a:pt x="578" y="1457"/>
                  </a:lnTo>
                  <a:lnTo>
                    <a:pt x="583" y="1455"/>
                  </a:lnTo>
                  <a:lnTo>
                    <a:pt x="587" y="1453"/>
                  </a:lnTo>
                  <a:lnTo>
                    <a:pt x="591" y="1450"/>
                  </a:lnTo>
                  <a:lnTo>
                    <a:pt x="594" y="1445"/>
                  </a:lnTo>
                  <a:lnTo>
                    <a:pt x="595" y="1437"/>
                  </a:lnTo>
                  <a:lnTo>
                    <a:pt x="595" y="1422"/>
                  </a:lnTo>
                  <a:lnTo>
                    <a:pt x="595" y="1410"/>
                  </a:lnTo>
                  <a:lnTo>
                    <a:pt x="596" y="1404"/>
                  </a:lnTo>
                  <a:lnTo>
                    <a:pt x="597" y="1399"/>
                  </a:lnTo>
                  <a:lnTo>
                    <a:pt x="600" y="1393"/>
                  </a:lnTo>
                  <a:lnTo>
                    <a:pt x="604" y="1387"/>
                  </a:lnTo>
                  <a:lnTo>
                    <a:pt x="609" y="1384"/>
                  </a:lnTo>
                  <a:lnTo>
                    <a:pt x="612" y="1381"/>
                  </a:lnTo>
                  <a:lnTo>
                    <a:pt x="617" y="1380"/>
                  </a:lnTo>
                  <a:lnTo>
                    <a:pt x="620" y="1379"/>
                  </a:lnTo>
                  <a:lnTo>
                    <a:pt x="628" y="1381"/>
                  </a:lnTo>
                  <a:lnTo>
                    <a:pt x="635" y="1385"/>
                  </a:lnTo>
                  <a:lnTo>
                    <a:pt x="642" y="1388"/>
                  </a:lnTo>
                  <a:lnTo>
                    <a:pt x="649" y="1392"/>
                  </a:lnTo>
                  <a:lnTo>
                    <a:pt x="652" y="1392"/>
                  </a:lnTo>
                  <a:lnTo>
                    <a:pt x="656" y="1393"/>
                  </a:lnTo>
                  <a:lnTo>
                    <a:pt x="659" y="1392"/>
                  </a:lnTo>
                  <a:lnTo>
                    <a:pt x="662" y="1391"/>
                  </a:lnTo>
                  <a:lnTo>
                    <a:pt x="667" y="1381"/>
                  </a:lnTo>
                  <a:lnTo>
                    <a:pt x="669" y="1372"/>
                  </a:lnTo>
                  <a:lnTo>
                    <a:pt x="674" y="1365"/>
                  </a:lnTo>
                  <a:lnTo>
                    <a:pt x="677" y="1358"/>
                  </a:lnTo>
                  <a:lnTo>
                    <a:pt x="679" y="1348"/>
                  </a:lnTo>
                  <a:lnTo>
                    <a:pt x="678" y="1336"/>
                  </a:lnTo>
                  <a:lnTo>
                    <a:pt x="678" y="1323"/>
                  </a:lnTo>
                  <a:lnTo>
                    <a:pt x="677" y="1309"/>
                  </a:lnTo>
                  <a:lnTo>
                    <a:pt x="677" y="1295"/>
                  </a:lnTo>
                  <a:lnTo>
                    <a:pt x="678" y="1282"/>
                  </a:lnTo>
                  <a:lnTo>
                    <a:pt x="681" y="1278"/>
                  </a:lnTo>
                  <a:lnTo>
                    <a:pt x="683" y="1273"/>
                  </a:lnTo>
                  <a:lnTo>
                    <a:pt x="685" y="1270"/>
                  </a:lnTo>
                  <a:lnTo>
                    <a:pt x="690" y="1268"/>
                  </a:lnTo>
                  <a:lnTo>
                    <a:pt x="690" y="1262"/>
                  </a:lnTo>
                  <a:lnTo>
                    <a:pt x="689" y="1257"/>
                  </a:lnTo>
                  <a:lnTo>
                    <a:pt x="687" y="1254"/>
                  </a:lnTo>
                  <a:lnTo>
                    <a:pt x="684" y="1249"/>
                  </a:lnTo>
                  <a:lnTo>
                    <a:pt x="678" y="1243"/>
                  </a:lnTo>
                  <a:lnTo>
                    <a:pt x="673" y="1236"/>
                  </a:lnTo>
                  <a:lnTo>
                    <a:pt x="667" y="1228"/>
                  </a:lnTo>
                  <a:lnTo>
                    <a:pt x="661" y="1221"/>
                  </a:lnTo>
                  <a:lnTo>
                    <a:pt x="656" y="1214"/>
                  </a:lnTo>
                  <a:lnTo>
                    <a:pt x="649" y="1207"/>
                  </a:lnTo>
                  <a:lnTo>
                    <a:pt x="642" y="1200"/>
                  </a:lnTo>
                  <a:lnTo>
                    <a:pt x="637" y="1192"/>
                  </a:lnTo>
                  <a:lnTo>
                    <a:pt x="635" y="1184"/>
                  </a:lnTo>
                  <a:lnTo>
                    <a:pt x="633" y="1175"/>
                  </a:lnTo>
                  <a:lnTo>
                    <a:pt x="632" y="1157"/>
                  </a:lnTo>
                  <a:lnTo>
                    <a:pt x="630" y="1138"/>
                  </a:lnTo>
                  <a:lnTo>
                    <a:pt x="627" y="1120"/>
                  </a:lnTo>
                  <a:lnTo>
                    <a:pt x="623" y="1101"/>
                  </a:lnTo>
                  <a:lnTo>
                    <a:pt x="620" y="1092"/>
                  </a:lnTo>
                  <a:lnTo>
                    <a:pt x="619" y="1083"/>
                  </a:lnTo>
                  <a:lnTo>
                    <a:pt x="620" y="1074"/>
                  </a:lnTo>
                  <a:lnTo>
                    <a:pt x="621" y="1065"/>
                  </a:lnTo>
                  <a:lnTo>
                    <a:pt x="624" y="1053"/>
                  </a:lnTo>
                  <a:lnTo>
                    <a:pt x="625" y="1041"/>
                  </a:lnTo>
                  <a:lnTo>
                    <a:pt x="625" y="1030"/>
                  </a:lnTo>
                  <a:lnTo>
                    <a:pt x="625" y="1018"/>
                  </a:lnTo>
                  <a:lnTo>
                    <a:pt x="623" y="994"/>
                  </a:lnTo>
                  <a:lnTo>
                    <a:pt x="621" y="969"/>
                  </a:lnTo>
                  <a:lnTo>
                    <a:pt x="615" y="973"/>
                  </a:lnTo>
                  <a:lnTo>
                    <a:pt x="609" y="975"/>
                  </a:lnTo>
                  <a:lnTo>
                    <a:pt x="604" y="976"/>
                  </a:lnTo>
                  <a:lnTo>
                    <a:pt x="600" y="975"/>
                  </a:lnTo>
                  <a:lnTo>
                    <a:pt x="596" y="974"/>
                  </a:lnTo>
                  <a:lnTo>
                    <a:pt x="592" y="970"/>
                  </a:lnTo>
                  <a:lnTo>
                    <a:pt x="588" y="965"/>
                  </a:lnTo>
                  <a:lnTo>
                    <a:pt x="585" y="958"/>
                  </a:lnTo>
                  <a:lnTo>
                    <a:pt x="582" y="945"/>
                  </a:lnTo>
                  <a:lnTo>
                    <a:pt x="577" y="930"/>
                  </a:lnTo>
                  <a:lnTo>
                    <a:pt x="576" y="923"/>
                  </a:lnTo>
                  <a:lnTo>
                    <a:pt x="576" y="915"/>
                  </a:lnTo>
                  <a:lnTo>
                    <a:pt x="575" y="908"/>
                  </a:lnTo>
                  <a:lnTo>
                    <a:pt x="576" y="902"/>
                  </a:lnTo>
                  <a:lnTo>
                    <a:pt x="582" y="900"/>
                  </a:lnTo>
                  <a:lnTo>
                    <a:pt x="586" y="897"/>
                  </a:lnTo>
                  <a:lnTo>
                    <a:pt x="591" y="897"/>
                  </a:lnTo>
                  <a:lnTo>
                    <a:pt x="595" y="899"/>
                  </a:lnTo>
                  <a:lnTo>
                    <a:pt x="604" y="901"/>
                  </a:lnTo>
                  <a:lnTo>
                    <a:pt x="615" y="904"/>
                  </a:lnTo>
                  <a:lnTo>
                    <a:pt x="620" y="905"/>
                  </a:lnTo>
                  <a:lnTo>
                    <a:pt x="627" y="907"/>
                  </a:lnTo>
                  <a:lnTo>
                    <a:pt x="633" y="905"/>
                  </a:lnTo>
                  <a:lnTo>
                    <a:pt x="638" y="904"/>
                  </a:lnTo>
                  <a:lnTo>
                    <a:pt x="650" y="902"/>
                  </a:lnTo>
                  <a:lnTo>
                    <a:pt x="662" y="901"/>
                  </a:lnTo>
                  <a:lnTo>
                    <a:pt x="670" y="901"/>
                  </a:lnTo>
                  <a:lnTo>
                    <a:pt x="677" y="901"/>
                  </a:lnTo>
                  <a:lnTo>
                    <a:pt x="684" y="900"/>
                  </a:lnTo>
                  <a:lnTo>
                    <a:pt x="690" y="899"/>
                  </a:lnTo>
                  <a:lnTo>
                    <a:pt x="695" y="895"/>
                  </a:lnTo>
                  <a:lnTo>
                    <a:pt x="699" y="892"/>
                  </a:lnTo>
                  <a:lnTo>
                    <a:pt x="702" y="886"/>
                  </a:lnTo>
                  <a:lnTo>
                    <a:pt x="706" y="878"/>
                  </a:lnTo>
                  <a:lnTo>
                    <a:pt x="708" y="863"/>
                  </a:lnTo>
                  <a:lnTo>
                    <a:pt x="710" y="850"/>
                  </a:lnTo>
                  <a:lnTo>
                    <a:pt x="712" y="843"/>
                  </a:lnTo>
                  <a:lnTo>
                    <a:pt x="715" y="837"/>
                  </a:lnTo>
                  <a:lnTo>
                    <a:pt x="718" y="830"/>
                  </a:lnTo>
                  <a:lnTo>
                    <a:pt x="722" y="825"/>
                  </a:lnTo>
                  <a:lnTo>
                    <a:pt x="727" y="818"/>
                  </a:lnTo>
                  <a:lnTo>
                    <a:pt x="731" y="811"/>
                  </a:lnTo>
                  <a:lnTo>
                    <a:pt x="734" y="804"/>
                  </a:lnTo>
                  <a:lnTo>
                    <a:pt x="738" y="795"/>
                  </a:lnTo>
                  <a:lnTo>
                    <a:pt x="741" y="776"/>
                  </a:lnTo>
                  <a:lnTo>
                    <a:pt x="744" y="755"/>
                  </a:lnTo>
                  <a:lnTo>
                    <a:pt x="747" y="736"/>
                  </a:lnTo>
                  <a:lnTo>
                    <a:pt x="748" y="715"/>
                  </a:lnTo>
                  <a:lnTo>
                    <a:pt x="750" y="680"/>
                  </a:lnTo>
                  <a:lnTo>
                    <a:pt x="751" y="644"/>
                  </a:lnTo>
                  <a:lnTo>
                    <a:pt x="751" y="608"/>
                  </a:lnTo>
                  <a:lnTo>
                    <a:pt x="751" y="573"/>
                  </a:lnTo>
                  <a:lnTo>
                    <a:pt x="751" y="558"/>
                  </a:lnTo>
                  <a:lnTo>
                    <a:pt x="749" y="543"/>
                  </a:lnTo>
                  <a:lnTo>
                    <a:pt x="747" y="529"/>
                  </a:lnTo>
                  <a:lnTo>
                    <a:pt x="743" y="514"/>
                  </a:lnTo>
                  <a:lnTo>
                    <a:pt x="734" y="486"/>
                  </a:lnTo>
                  <a:lnTo>
                    <a:pt x="723" y="459"/>
                  </a:lnTo>
                  <a:lnTo>
                    <a:pt x="718" y="448"/>
                  </a:lnTo>
                  <a:lnTo>
                    <a:pt x="716" y="436"/>
                  </a:lnTo>
                  <a:lnTo>
                    <a:pt x="714" y="425"/>
                  </a:lnTo>
                  <a:lnTo>
                    <a:pt x="711" y="413"/>
                  </a:lnTo>
                  <a:lnTo>
                    <a:pt x="709" y="402"/>
                  </a:lnTo>
                  <a:lnTo>
                    <a:pt x="706" y="391"/>
                  </a:lnTo>
                  <a:lnTo>
                    <a:pt x="702" y="379"/>
                  </a:lnTo>
                  <a:lnTo>
                    <a:pt x="697" y="369"/>
                  </a:lnTo>
                  <a:lnTo>
                    <a:pt x="685" y="353"/>
                  </a:lnTo>
                  <a:lnTo>
                    <a:pt x="674" y="337"/>
                  </a:lnTo>
                  <a:lnTo>
                    <a:pt x="668" y="329"/>
                  </a:lnTo>
                  <a:lnTo>
                    <a:pt x="662" y="321"/>
                  </a:lnTo>
                  <a:lnTo>
                    <a:pt x="658" y="313"/>
                  </a:lnTo>
                  <a:lnTo>
                    <a:pt x="654" y="305"/>
                  </a:lnTo>
                  <a:lnTo>
                    <a:pt x="652" y="297"/>
                  </a:lnTo>
                  <a:lnTo>
                    <a:pt x="651" y="288"/>
                  </a:lnTo>
                  <a:lnTo>
                    <a:pt x="650" y="279"/>
                  </a:lnTo>
                  <a:lnTo>
                    <a:pt x="649" y="271"/>
                  </a:lnTo>
                  <a:lnTo>
                    <a:pt x="648" y="260"/>
                  </a:lnTo>
                  <a:lnTo>
                    <a:pt x="645" y="252"/>
                  </a:lnTo>
                  <a:lnTo>
                    <a:pt x="641" y="246"/>
                  </a:lnTo>
                  <a:lnTo>
                    <a:pt x="633" y="238"/>
                  </a:lnTo>
                  <a:lnTo>
                    <a:pt x="627" y="232"/>
                  </a:lnTo>
                  <a:lnTo>
                    <a:pt x="624" y="227"/>
                  </a:lnTo>
                  <a:lnTo>
                    <a:pt x="623" y="222"/>
                  </a:lnTo>
                  <a:lnTo>
                    <a:pt x="623" y="218"/>
                  </a:lnTo>
                  <a:lnTo>
                    <a:pt x="625" y="209"/>
                  </a:lnTo>
                  <a:lnTo>
                    <a:pt x="629" y="199"/>
                  </a:lnTo>
                  <a:lnTo>
                    <a:pt x="628" y="198"/>
                  </a:lnTo>
                  <a:lnTo>
                    <a:pt x="624" y="197"/>
                  </a:lnTo>
                  <a:lnTo>
                    <a:pt x="620" y="196"/>
                  </a:lnTo>
                  <a:lnTo>
                    <a:pt x="616" y="195"/>
                  </a:lnTo>
                  <a:lnTo>
                    <a:pt x="611" y="195"/>
                  </a:lnTo>
                  <a:lnTo>
                    <a:pt x="601" y="196"/>
                  </a:lnTo>
                  <a:lnTo>
                    <a:pt x="589" y="198"/>
                  </a:lnTo>
                  <a:lnTo>
                    <a:pt x="568" y="203"/>
                  </a:lnTo>
                  <a:lnTo>
                    <a:pt x="550" y="20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1" name="Freeform 103"/>
            <p:cNvSpPr>
              <a:spLocks/>
            </p:cNvSpPr>
            <p:nvPr/>
          </p:nvSpPr>
          <p:spPr bwMode="auto">
            <a:xfrm>
              <a:off x="6617455" y="2520258"/>
              <a:ext cx="597066" cy="974379"/>
            </a:xfrm>
            <a:custGeom>
              <a:avLst/>
              <a:gdLst>
                <a:gd name="T0" fmla="*/ 2126 w 2160"/>
                <a:gd name="T1" fmla="*/ 315 h 3523"/>
                <a:gd name="T2" fmla="*/ 1945 w 2160"/>
                <a:gd name="T3" fmla="*/ 213 h 3523"/>
                <a:gd name="T4" fmla="*/ 1708 w 2160"/>
                <a:gd name="T5" fmla="*/ 196 h 3523"/>
                <a:gd name="T6" fmla="*/ 1546 w 2160"/>
                <a:gd name="T7" fmla="*/ 52 h 3523"/>
                <a:gd name="T8" fmla="*/ 1404 w 2160"/>
                <a:gd name="T9" fmla="*/ 26 h 3523"/>
                <a:gd name="T10" fmla="*/ 1190 w 2160"/>
                <a:gd name="T11" fmla="*/ 60 h 3523"/>
                <a:gd name="T12" fmla="*/ 1130 w 2160"/>
                <a:gd name="T13" fmla="*/ 92 h 3523"/>
                <a:gd name="T14" fmla="*/ 1177 w 2160"/>
                <a:gd name="T15" fmla="*/ 320 h 3523"/>
                <a:gd name="T16" fmla="*/ 1220 w 2160"/>
                <a:gd name="T17" fmla="*/ 558 h 3523"/>
                <a:gd name="T18" fmla="*/ 1074 w 2160"/>
                <a:gd name="T19" fmla="*/ 733 h 3523"/>
                <a:gd name="T20" fmla="*/ 1048 w 2160"/>
                <a:gd name="T21" fmla="*/ 921 h 3523"/>
                <a:gd name="T22" fmla="*/ 1085 w 2160"/>
                <a:gd name="T23" fmla="*/ 1069 h 3523"/>
                <a:gd name="T24" fmla="*/ 1054 w 2160"/>
                <a:gd name="T25" fmla="*/ 1261 h 3523"/>
                <a:gd name="T26" fmla="*/ 1075 w 2160"/>
                <a:gd name="T27" fmla="*/ 1390 h 3523"/>
                <a:gd name="T28" fmla="*/ 1103 w 2160"/>
                <a:gd name="T29" fmla="*/ 1654 h 3523"/>
                <a:gd name="T30" fmla="*/ 1021 w 2160"/>
                <a:gd name="T31" fmla="*/ 1850 h 3523"/>
                <a:gd name="T32" fmla="*/ 949 w 2160"/>
                <a:gd name="T33" fmla="*/ 1950 h 3523"/>
                <a:gd name="T34" fmla="*/ 851 w 2160"/>
                <a:gd name="T35" fmla="*/ 2029 h 3523"/>
                <a:gd name="T36" fmla="*/ 777 w 2160"/>
                <a:gd name="T37" fmla="*/ 2122 h 3523"/>
                <a:gd name="T38" fmla="*/ 618 w 2160"/>
                <a:gd name="T39" fmla="*/ 2136 h 3523"/>
                <a:gd name="T40" fmla="*/ 488 w 2160"/>
                <a:gd name="T41" fmla="*/ 2255 h 3523"/>
                <a:gd name="T42" fmla="*/ 223 w 2160"/>
                <a:gd name="T43" fmla="*/ 2415 h 3523"/>
                <a:gd name="T44" fmla="*/ 57 w 2160"/>
                <a:gd name="T45" fmla="*/ 2404 h 3523"/>
                <a:gd name="T46" fmla="*/ 1 w 2160"/>
                <a:gd name="T47" fmla="*/ 2574 h 3523"/>
                <a:gd name="T48" fmla="*/ 147 w 2160"/>
                <a:gd name="T49" fmla="*/ 2633 h 3523"/>
                <a:gd name="T50" fmla="*/ 307 w 2160"/>
                <a:gd name="T51" fmla="*/ 2707 h 3523"/>
                <a:gd name="T52" fmla="*/ 362 w 2160"/>
                <a:gd name="T53" fmla="*/ 2797 h 3523"/>
                <a:gd name="T54" fmla="*/ 517 w 2160"/>
                <a:gd name="T55" fmla="*/ 2936 h 3523"/>
                <a:gd name="T56" fmla="*/ 615 w 2160"/>
                <a:gd name="T57" fmla="*/ 3106 h 3523"/>
                <a:gd name="T58" fmla="*/ 654 w 2160"/>
                <a:gd name="T59" fmla="*/ 3228 h 3523"/>
                <a:gd name="T60" fmla="*/ 760 w 2160"/>
                <a:gd name="T61" fmla="*/ 3367 h 3523"/>
                <a:gd name="T62" fmla="*/ 885 w 2160"/>
                <a:gd name="T63" fmla="*/ 3409 h 3523"/>
                <a:gd name="T64" fmla="*/ 1133 w 2160"/>
                <a:gd name="T65" fmla="*/ 3449 h 3523"/>
                <a:gd name="T66" fmla="*/ 1253 w 2160"/>
                <a:gd name="T67" fmla="*/ 3299 h 3523"/>
                <a:gd name="T68" fmla="*/ 1376 w 2160"/>
                <a:gd name="T69" fmla="*/ 3198 h 3523"/>
                <a:gd name="T70" fmla="*/ 1412 w 2160"/>
                <a:gd name="T71" fmla="*/ 3175 h 3523"/>
                <a:gd name="T72" fmla="*/ 1435 w 2160"/>
                <a:gd name="T73" fmla="*/ 3348 h 3523"/>
                <a:gd name="T74" fmla="*/ 1569 w 2160"/>
                <a:gd name="T75" fmla="*/ 3279 h 3523"/>
                <a:gd name="T76" fmla="*/ 1700 w 2160"/>
                <a:gd name="T77" fmla="*/ 3121 h 3523"/>
                <a:gd name="T78" fmla="*/ 1869 w 2160"/>
                <a:gd name="T79" fmla="*/ 3081 h 3523"/>
                <a:gd name="T80" fmla="*/ 1776 w 2160"/>
                <a:gd name="T81" fmla="*/ 2689 h 3523"/>
                <a:gd name="T82" fmla="*/ 1749 w 2160"/>
                <a:gd name="T83" fmla="*/ 2475 h 3523"/>
                <a:gd name="T84" fmla="*/ 1628 w 2160"/>
                <a:gd name="T85" fmla="*/ 2410 h 3523"/>
                <a:gd name="T86" fmla="*/ 1548 w 2160"/>
                <a:gd name="T87" fmla="*/ 2197 h 3523"/>
                <a:gd name="T88" fmla="*/ 1591 w 2160"/>
                <a:gd name="T89" fmla="*/ 2000 h 3523"/>
                <a:gd name="T90" fmla="*/ 1491 w 2160"/>
                <a:gd name="T91" fmla="*/ 1762 h 3523"/>
                <a:gd name="T92" fmla="*/ 1267 w 2160"/>
                <a:gd name="T93" fmla="*/ 1660 h 3523"/>
                <a:gd name="T94" fmla="*/ 1239 w 2160"/>
                <a:gd name="T95" fmla="*/ 1475 h 3523"/>
                <a:gd name="T96" fmla="*/ 1343 w 2160"/>
                <a:gd name="T97" fmla="*/ 1385 h 3523"/>
                <a:gd name="T98" fmla="*/ 1482 w 2160"/>
                <a:gd name="T99" fmla="*/ 1226 h 3523"/>
                <a:gd name="T100" fmla="*/ 1694 w 2160"/>
                <a:gd name="T101" fmla="*/ 1159 h 3523"/>
                <a:gd name="T102" fmla="*/ 1602 w 2160"/>
                <a:gd name="T103" fmla="*/ 1069 h 3523"/>
                <a:gd name="T104" fmla="*/ 1380 w 2160"/>
                <a:gd name="T105" fmla="*/ 976 h 3523"/>
                <a:gd name="T106" fmla="*/ 1195 w 2160"/>
                <a:gd name="T107" fmla="*/ 783 h 3523"/>
                <a:gd name="T108" fmla="*/ 1304 w 2160"/>
                <a:gd name="T109" fmla="*/ 601 h 3523"/>
                <a:gd name="T110" fmla="*/ 1331 w 2160"/>
                <a:gd name="T111" fmla="*/ 458 h 3523"/>
                <a:gd name="T112" fmla="*/ 1365 w 2160"/>
                <a:gd name="T113" fmla="*/ 410 h 3523"/>
                <a:gd name="T114" fmla="*/ 1498 w 2160"/>
                <a:gd name="T115" fmla="*/ 595 h 3523"/>
                <a:gd name="T116" fmla="*/ 1580 w 2160"/>
                <a:gd name="T117" fmla="*/ 584 h 3523"/>
                <a:gd name="T118" fmla="*/ 1613 w 2160"/>
                <a:gd name="T119" fmla="*/ 466 h 3523"/>
                <a:gd name="T120" fmla="*/ 1735 w 2160"/>
                <a:gd name="T121" fmla="*/ 569 h 3523"/>
                <a:gd name="T122" fmla="*/ 2011 w 2160"/>
                <a:gd name="T123" fmla="*/ 618 h 3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0" h="3523">
                  <a:moveTo>
                    <a:pt x="2068" y="539"/>
                  </a:moveTo>
                  <a:lnTo>
                    <a:pt x="2076" y="532"/>
                  </a:lnTo>
                  <a:lnTo>
                    <a:pt x="2084" y="524"/>
                  </a:lnTo>
                  <a:lnTo>
                    <a:pt x="2090" y="516"/>
                  </a:lnTo>
                  <a:lnTo>
                    <a:pt x="2097" y="508"/>
                  </a:lnTo>
                  <a:lnTo>
                    <a:pt x="2107" y="497"/>
                  </a:lnTo>
                  <a:lnTo>
                    <a:pt x="2117" y="487"/>
                  </a:lnTo>
                  <a:lnTo>
                    <a:pt x="2127" y="476"/>
                  </a:lnTo>
                  <a:lnTo>
                    <a:pt x="2135" y="465"/>
                  </a:lnTo>
                  <a:lnTo>
                    <a:pt x="2142" y="455"/>
                  </a:lnTo>
                  <a:lnTo>
                    <a:pt x="2148" y="443"/>
                  </a:lnTo>
                  <a:lnTo>
                    <a:pt x="2154" y="432"/>
                  </a:lnTo>
                  <a:lnTo>
                    <a:pt x="2160" y="422"/>
                  </a:lnTo>
                  <a:lnTo>
                    <a:pt x="2153" y="422"/>
                  </a:lnTo>
                  <a:lnTo>
                    <a:pt x="2147" y="421"/>
                  </a:lnTo>
                  <a:lnTo>
                    <a:pt x="2142" y="420"/>
                  </a:lnTo>
                  <a:lnTo>
                    <a:pt x="2137" y="416"/>
                  </a:lnTo>
                  <a:lnTo>
                    <a:pt x="2133" y="413"/>
                  </a:lnTo>
                  <a:lnTo>
                    <a:pt x="2129" y="409"/>
                  </a:lnTo>
                  <a:lnTo>
                    <a:pt x="2126" y="404"/>
                  </a:lnTo>
                  <a:lnTo>
                    <a:pt x="2123" y="399"/>
                  </a:lnTo>
                  <a:lnTo>
                    <a:pt x="2120" y="387"/>
                  </a:lnTo>
                  <a:lnTo>
                    <a:pt x="2119" y="373"/>
                  </a:lnTo>
                  <a:lnTo>
                    <a:pt x="2119" y="358"/>
                  </a:lnTo>
                  <a:lnTo>
                    <a:pt x="2120" y="343"/>
                  </a:lnTo>
                  <a:lnTo>
                    <a:pt x="2122" y="328"/>
                  </a:lnTo>
                  <a:lnTo>
                    <a:pt x="2126" y="315"/>
                  </a:lnTo>
                  <a:lnTo>
                    <a:pt x="2129" y="303"/>
                  </a:lnTo>
                  <a:lnTo>
                    <a:pt x="2133" y="293"/>
                  </a:lnTo>
                  <a:lnTo>
                    <a:pt x="2139" y="277"/>
                  </a:lnTo>
                  <a:lnTo>
                    <a:pt x="2145" y="261"/>
                  </a:lnTo>
                  <a:lnTo>
                    <a:pt x="2147" y="253"/>
                  </a:lnTo>
                  <a:lnTo>
                    <a:pt x="2150" y="245"/>
                  </a:lnTo>
                  <a:lnTo>
                    <a:pt x="2151" y="236"/>
                  </a:lnTo>
                  <a:lnTo>
                    <a:pt x="2151" y="226"/>
                  </a:lnTo>
                  <a:lnTo>
                    <a:pt x="2137" y="232"/>
                  </a:lnTo>
                  <a:lnTo>
                    <a:pt x="2123" y="235"/>
                  </a:lnTo>
                  <a:lnTo>
                    <a:pt x="2098" y="238"/>
                  </a:lnTo>
                  <a:lnTo>
                    <a:pt x="2073" y="241"/>
                  </a:lnTo>
                  <a:lnTo>
                    <a:pt x="2047" y="241"/>
                  </a:lnTo>
                  <a:lnTo>
                    <a:pt x="2022" y="241"/>
                  </a:lnTo>
                  <a:lnTo>
                    <a:pt x="2011" y="241"/>
                  </a:lnTo>
                  <a:lnTo>
                    <a:pt x="1999" y="241"/>
                  </a:lnTo>
                  <a:lnTo>
                    <a:pt x="1988" y="243"/>
                  </a:lnTo>
                  <a:lnTo>
                    <a:pt x="1977" y="245"/>
                  </a:lnTo>
                  <a:lnTo>
                    <a:pt x="1956" y="251"/>
                  </a:lnTo>
                  <a:lnTo>
                    <a:pt x="1937" y="260"/>
                  </a:lnTo>
                  <a:lnTo>
                    <a:pt x="1936" y="253"/>
                  </a:lnTo>
                  <a:lnTo>
                    <a:pt x="1936" y="246"/>
                  </a:lnTo>
                  <a:lnTo>
                    <a:pt x="1938" y="241"/>
                  </a:lnTo>
                  <a:lnTo>
                    <a:pt x="1941" y="236"/>
                  </a:lnTo>
                  <a:lnTo>
                    <a:pt x="1949" y="226"/>
                  </a:lnTo>
                  <a:lnTo>
                    <a:pt x="1957" y="216"/>
                  </a:lnTo>
                  <a:lnTo>
                    <a:pt x="1945" y="213"/>
                  </a:lnTo>
                  <a:lnTo>
                    <a:pt x="1930" y="212"/>
                  </a:lnTo>
                  <a:lnTo>
                    <a:pt x="1915" y="210"/>
                  </a:lnTo>
                  <a:lnTo>
                    <a:pt x="1903" y="207"/>
                  </a:lnTo>
                  <a:lnTo>
                    <a:pt x="1896" y="203"/>
                  </a:lnTo>
                  <a:lnTo>
                    <a:pt x="1890" y="199"/>
                  </a:lnTo>
                  <a:lnTo>
                    <a:pt x="1883" y="194"/>
                  </a:lnTo>
                  <a:lnTo>
                    <a:pt x="1877" y="188"/>
                  </a:lnTo>
                  <a:lnTo>
                    <a:pt x="1872" y="183"/>
                  </a:lnTo>
                  <a:lnTo>
                    <a:pt x="1865" y="178"/>
                  </a:lnTo>
                  <a:lnTo>
                    <a:pt x="1859" y="174"/>
                  </a:lnTo>
                  <a:lnTo>
                    <a:pt x="1852" y="170"/>
                  </a:lnTo>
                  <a:lnTo>
                    <a:pt x="1842" y="169"/>
                  </a:lnTo>
                  <a:lnTo>
                    <a:pt x="1833" y="168"/>
                  </a:lnTo>
                  <a:lnTo>
                    <a:pt x="1824" y="169"/>
                  </a:lnTo>
                  <a:lnTo>
                    <a:pt x="1816" y="170"/>
                  </a:lnTo>
                  <a:lnTo>
                    <a:pt x="1802" y="177"/>
                  </a:lnTo>
                  <a:lnTo>
                    <a:pt x="1789" y="185"/>
                  </a:lnTo>
                  <a:lnTo>
                    <a:pt x="1778" y="192"/>
                  </a:lnTo>
                  <a:lnTo>
                    <a:pt x="1766" y="197"/>
                  </a:lnTo>
                  <a:lnTo>
                    <a:pt x="1760" y="200"/>
                  </a:lnTo>
                  <a:lnTo>
                    <a:pt x="1753" y="201"/>
                  </a:lnTo>
                  <a:lnTo>
                    <a:pt x="1747" y="202"/>
                  </a:lnTo>
                  <a:lnTo>
                    <a:pt x="1739" y="202"/>
                  </a:lnTo>
                  <a:lnTo>
                    <a:pt x="1731" y="201"/>
                  </a:lnTo>
                  <a:lnTo>
                    <a:pt x="1723" y="201"/>
                  </a:lnTo>
                  <a:lnTo>
                    <a:pt x="1715" y="199"/>
                  </a:lnTo>
                  <a:lnTo>
                    <a:pt x="1708" y="196"/>
                  </a:lnTo>
                  <a:lnTo>
                    <a:pt x="1702" y="194"/>
                  </a:lnTo>
                  <a:lnTo>
                    <a:pt x="1696" y="190"/>
                  </a:lnTo>
                  <a:lnTo>
                    <a:pt x="1691" y="184"/>
                  </a:lnTo>
                  <a:lnTo>
                    <a:pt x="1685" y="177"/>
                  </a:lnTo>
                  <a:lnTo>
                    <a:pt x="1678" y="162"/>
                  </a:lnTo>
                  <a:lnTo>
                    <a:pt x="1674" y="153"/>
                  </a:lnTo>
                  <a:lnTo>
                    <a:pt x="1671" y="150"/>
                  </a:lnTo>
                  <a:lnTo>
                    <a:pt x="1667" y="146"/>
                  </a:lnTo>
                  <a:lnTo>
                    <a:pt x="1659" y="144"/>
                  </a:lnTo>
                  <a:lnTo>
                    <a:pt x="1647" y="143"/>
                  </a:lnTo>
                  <a:lnTo>
                    <a:pt x="1632" y="142"/>
                  </a:lnTo>
                  <a:lnTo>
                    <a:pt x="1619" y="141"/>
                  </a:lnTo>
                  <a:lnTo>
                    <a:pt x="1614" y="139"/>
                  </a:lnTo>
                  <a:lnTo>
                    <a:pt x="1609" y="136"/>
                  </a:lnTo>
                  <a:lnTo>
                    <a:pt x="1603" y="133"/>
                  </a:lnTo>
                  <a:lnTo>
                    <a:pt x="1596" y="127"/>
                  </a:lnTo>
                  <a:lnTo>
                    <a:pt x="1587" y="120"/>
                  </a:lnTo>
                  <a:lnTo>
                    <a:pt x="1577" y="112"/>
                  </a:lnTo>
                  <a:lnTo>
                    <a:pt x="1568" y="103"/>
                  </a:lnTo>
                  <a:lnTo>
                    <a:pt x="1560" y="94"/>
                  </a:lnTo>
                  <a:lnTo>
                    <a:pt x="1556" y="88"/>
                  </a:lnTo>
                  <a:lnTo>
                    <a:pt x="1554" y="82"/>
                  </a:lnTo>
                  <a:lnTo>
                    <a:pt x="1553" y="76"/>
                  </a:lnTo>
                  <a:lnTo>
                    <a:pt x="1552" y="69"/>
                  </a:lnTo>
                  <a:lnTo>
                    <a:pt x="1550" y="63"/>
                  </a:lnTo>
                  <a:lnTo>
                    <a:pt x="1548" y="57"/>
                  </a:lnTo>
                  <a:lnTo>
                    <a:pt x="1546" y="52"/>
                  </a:lnTo>
                  <a:lnTo>
                    <a:pt x="1542" y="46"/>
                  </a:lnTo>
                  <a:lnTo>
                    <a:pt x="1531" y="34"/>
                  </a:lnTo>
                  <a:lnTo>
                    <a:pt x="1524" y="27"/>
                  </a:lnTo>
                  <a:lnTo>
                    <a:pt x="1522" y="24"/>
                  </a:lnTo>
                  <a:lnTo>
                    <a:pt x="1520" y="22"/>
                  </a:lnTo>
                  <a:lnTo>
                    <a:pt x="1520" y="21"/>
                  </a:lnTo>
                  <a:lnTo>
                    <a:pt x="1519" y="18"/>
                  </a:lnTo>
                  <a:lnTo>
                    <a:pt x="1505" y="16"/>
                  </a:lnTo>
                  <a:lnTo>
                    <a:pt x="1491" y="16"/>
                  </a:lnTo>
                  <a:lnTo>
                    <a:pt x="1481" y="14"/>
                  </a:lnTo>
                  <a:lnTo>
                    <a:pt x="1474" y="13"/>
                  </a:lnTo>
                  <a:lnTo>
                    <a:pt x="1469" y="19"/>
                  </a:lnTo>
                  <a:lnTo>
                    <a:pt x="1463" y="24"/>
                  </a:lnTo>
                  <a:lnTo>
                    <a:pt x="1457" y="31"/>
                  </a:lnTo>
                  <a:lnTo>
                    <a:pt x="1453" y="38"/>
                  </a:lnTo>
                  <a:lnTo>
                    <a:pt x="1449" y="30"/>
                  </a:lnTo>
                  <a:lnTo>
                    <a:pt x="1445" y="23"/>
                  </a:lnTo>
                  <a:lnTo>
                    <a:pt x="1441" y="20"/>
                  </a:lnTo>
                  <a:lnTo>
                    <a:pt x="1439" y="19"/>
                  </a:lnTo>
                  <a:lnTo>
                    <a:pt x="1436" y="18"/>
                  </a:lnTo>
                  <a:lnTo>
                    <a:pt x="1433" y="19"/>
                  </a:lnTo>
                  <a:lnTo>
                    <a:pt x="1430" y="20"/>
                  </a:lnTo>
                  <a:lnTo>
                    <a:pt x="1427" y="22"/>
                  </a:lnTo>
                  <a:lnTo>
                    <a:pt x="1423" y="24"/>
                  </a:lnTo>
                  <a:lnTo>
                    <a:pt x="1417" y="26"/>
                  </a:lnTo>
                  <a:lnTo>
                    <a:pt x="1412" y="27"/>
                  </a:lnTo>
                  <a:lnTo>
                    <a:pt x="1404" y="26"/>
                  </a:lnTo>
                  <a:lnTo>
                    <a:pt x="1395" y="22"/>
                  </a:lnTo>
                  <a:lnTo>
                    <a:pt x="1387" y="18"/>
                  </a:lnTo>
                  <a:lnTo>
                    <a:pt x="1378" y="11"/>
                  </a:lnTo>
                  <a:lnTo>
                    <a:pt x="1370" y="6"/>
                  </a:lnTo>
                  <a:lnTo>
                    <a:pt x="1365" y="4"/>
                  </a:lnTo>
                  <a:lnTo>
                    <a:pt x="1360" y="2"/>
                  </a:lnTo>
                  <a:lnTo>
                    <a:pt x="1356" y="0"/>
                  </a:lnTo>
                  <a:lnTo>
                    <a:pt x="1351" y="0"/>
                  </a:lnTo>
                  <a:lnTo>
                    <a:pt x="1347" y="0"/>
                  </a:lnTo>
                  <a:lnTo>
                    <a:pt x="1341" y="3"/>
                  </a:lnTo>
                  <a:lnTo>
                    <a:pt x="1337" y="5"/>
                  </a:lnTo>
                  <a:lnTo>
                    <a:pt x="1331" y="8"/>
                  </a:lnTo>
                  <a:lnTo>
                    <a:pt x="1331" y="26"/>
                  </a:lnTo>
                  <a:lnTo>
                    <a:pt x="1331" y="41"/>
                  </a:lnTo>
                  <a:lnTo>
                    <a:pt x="1307" y="59"/>
                  </a:lnTo>
                  <a:lnTo>
                    <a:pt x="1285" y="73"/>
                  </a:lnTo>
                  <a:lnTo>
                    <a:pt x="1280" y="77"/>
                  </a:lnTo>
                  <a:lnTo>
                    <a:pt x="1274" y="78"/>
                  </a:lnTo>
                  <a:lnTo>
                    <a:pt x="1267" y="80"/>
                  </a:lnTo>
                  <a:lnTo>
                    <a:pt x="1260" y="80"/>
                  </a:lnTo>
                  <a:lnTo>
                    <a:pt x="1253" y="80"/>
                  </a:lnTo>
                  <a:lnTo>
                    <a:pt x="1247" y="78"/>
                  </a:lnTo>
                  <a:lnTo>
                    <a:pt x="1239" y="76"/>
                  </a:lnTo>
                  <a:lnTo>
                    <a:pt x="1230" y="71"/>
                  </a:lnTo>
                  <a:lnTo>
                    <a:pt x="1215" y="65"/>
                  </a:lnTo>
                  <a:lnTo>
                    <a:pt x="1202" y="62"/>
                  </a:lnTo>
                  <a:lnTo>
                    <a:pt x="1190" y="60"/>
                  </a:lnTo>
                  <a:lnTo>
                    <a:pt x="1173" y="60"/>
                  </a:lnTo>
                  <a:lnTo>
                    <a:pt x="1158" y="61"/>
                  </a:lnTo>
                  <a:lnTo>
                    <a:pt x="1140" y="61"/>
                  </a:lnTo>
                  <a:lnTo>
                    <a:pt x="1121" y="60"/>
                  </a:lnTo>
                  <a:lnTo>
                    <a:pt x="1108" y="57"/>
                  </a:lnTo>
                  <a:lnTo>
                    <a:pt x="1105" y="56"/>
                  </a:lnTo>
                  <a:lnTo>
                    <a:pt x="1097" y="51"/>
                  </a:lnTo>
                  <a:lnTo>
                    <a:pt x="1088" y="45"/>
                  </a:lnTo>
                  <a:lnTo>
                    <a:pt x="1085" y="44"/>
                  </a:lnTo>
                  <a:lnTo>
                    <a:pt x="1079" y="34"/>
                  </a:lnTo>
                  <a:lnTo>
                    <a:pt x="1076" y="26"/>
                  </a:lnTo>
                  <a:lnTo>
                    <a:pt x="1076" y="40"/>
                  </a:lnTo>
                  <a:lnTo>
                    <a:pt x="1077" y="53"/>
                  </a:lnTo>
                  <a:lnTo>
                    <a:pt x="1078" y="59"/>
                  </a:lnTo>
                  <a:lnTo>
                    <a:pt x="1079" y="63"/>
                  </a:lnTo>
                  <a:lnTo>
                    <a:pt x="1080" y="68"/>
                  </a:lnTo>
                  <a:lnTo>
                    <a:pt x="1084" y="71"/>
                  </a:lnTo>
                  <a:lnTo>
                    <a:pt x="1088" y="73"/>
                  </a:lnTo>
                  <a:lnTo>
                    <a:pt x="1093" y="74"/>
                  </a:lnTo>
                  <a:lnTo>
                    <a:pt x="1099" y="74"/>
                  </a:lnTo>
                  <a:lnTo>
                    <a:pt x="1104" y="74"/>
                  </a:lnTo>
                  <a:lnTo>
                    <a:pt x="1110" y="74"/>
                  </a:lnTo>
                  <a:lnTo>
                    <a:pt x="1116" y="74"/>
                  </a:lnTo>
                  <a:lnTo>
                    <a:pt x="1121" y="77"/>
                  </a:lnTo>
                  <a:lnTo>
                    <a:pt x="1126" y="80"/>
                  </a:lnTo>
                  <a:lnTo>
                    <a:pt x="1129" y="86"/>
                  </a:lnTo>
                  <a:lnTo>
                    <a:pt x="1130" y="92"/>
                  </a:lnTo>
                  <a:lnTo>
                    <a:pt x="1130" y="98"/>
                  </a:lnTo>
                  <a:lnTo>
                    <a:pt x="1130" y="104"/>
                  </a:lnTo>
                  <a:lnTo>
                    <a:pt x="1132" y="109"/>
                  </a:lnTo>
                  <a:lnTo>
                    <a:pt x="1135" y="113"/>
                  </a:lnTo>
                  <a:lnTo>
                    <a:pt x="1137" y="114"/>
                  </a:lnTo>
                  <a:lnTo>
                    <a:pt x="1140" y="114"/>
                  </a:lnTo>
                  <a:lnTo>
                    <a:pt x="1144" y="115"/>
                  </a:lnTo>
                  <a:lnTo>
                    <a:pt x="1149" y="114"/>
                  </a:lnTo>
                  <a:lnTo>
                    <a:pt x="1149" y="129"/>
                  </a:lnTo>
                  <a:lnTo>
                    <a:pt x="1149" y="144"/>
                  </a:lnTo>
                  <a:lnTo>
                    <a:pt x="1148" y="160"/>
                  </a:lnTo>
                  <a:lnTo>
                    <a:pt x="1150" y="174"/>
                  </a:lnTo>
                  <a:lnTo>
                    <a:pt x="1152" y="183"/>
                  </a:lnTo>
                  <a:lnTo>
                    <a:pt x="1154" y="191"/>
                  </a:lnTo>
                  <a:lnTo>
                    <a:pt x="1158" y="196"/>
                  </a:lnTo>
                  <a:lnTo>
                    <a:pt x="1162" y="202"/>
                  </a:lnTo>
                  <a:lnTo>
                    <a:pt x="1171" y="213"/>
                  </a:lnTo>
                  <a:lnTo>
                    <a:pt x="1182" y="226"/>
                  </a:lnTo>
                  <a:lnTo>
                    <a:pt x="1190" y="240"/>
                  </a:lnTo>
                  <a:lnTo>
                    <a:pt x="1200" y="257"/>
                  </a:lnTo>
                  <a:lnTo>
                    <a:pt x="1204" y="265"/>
                  </a:lnTo>
                  <a:lnTo>
                    <a:pt x="1208" y="274"/>
                  </a:lnTo>
                  <a:lnTo>
                    <a:pt x="1210" y="282"/>
                  </a:lnTo>
                  <a:lnTo>
                    <a:pt x="1209" y="289"/>
                  </a:lnTo>
                  <a:lnTo>
                    <a:pt x="1195" y="300"/>
                  </a:lnTo>
                  <a:lnTo>
                    <a:pt x="1179" y="316"/>
                  </a:lnTo>
                  <a:lnTo>
                    <a:pt x="1177" y="320"/>
                  </a:lnTo>
                  <a:lnTo>
                    <a:pt x="1176" y="326"/>
                  </a:lnTo>
                  <a:lnTo>
                    <a:pt x="1175" y="332"/>
                  </a:lnTo>
                  <a:lnTo>
                    <a:pt x="1175" y="338"/>
                  </a:lnTo>
                  <a:lnTo>
                    <a:pt x="1175" y="350"/>
                  </a:lnTo>
                  <a:lnTo>
                    <a:pt x="1175" y="361"/>
                  </a:lnTo>
                  <a:lnTo>
                    <a:pt x="1175" y="372"/>
                  </a:lnTo>
                  <a:lnTo>
                    <a:pt x="1174" y="381"/>
                  </a:lnTo>
                  <a:lnTo>
                    <a:pt x="1176" y="381"/>
                  </a:lnTo>
                  <a:lnTo>
                    <a:pt x="1182" y="384"/>
                  </a:lnTo>
                  <a:lnTo>
                    <a:pt x="1186" y="388"/>
                  </a:lnTo>
                  <a:lnTo>
                    <a:pt x="1190" y="391"/>
                  </a:lnTo>
                  <a:lnTo>
                    <a:pt x="1193" y="396"/>
                  </a:lnTo>
                  <a:lnTo>
                    <a:pt x="1195" y="400"/>
                  </a:lnTo>
                  <a:lnTo>
                    <a:pt x="1198" y="405"/>
                  </a:lnTo>
                  <a:lnTo>
                    <a:pt x="1199" y="410"/>
                  </a:lnTo>
                  <a:lnTo>
                    <a:pt x="1199" y="416"/>
                  </a:lnTo>
                  <a:lnTo>
                    <a:pt x="1199" y="439"/>
                  </a:lnTo>
                  <a:lnTo>
                    <a:pt x="1195" y="461"/>
                  </a:lnTo>
                  <a:lnTo>
                    <a:pt x="1195" y="470"/>
                  </a:lnTo>
                  <a:lnTo>
                    <a:pt x="1197" y="479"/>
                  </a:lnTo>
                  <a:lnTo>
                    <a:pt x="1198" y="487"/>
                  </a:lnTo>
                  <a:lnTo>
                    <a:pt x="1200" y="496"/>
                  </a:lnTo>
                  <a:lnTo>
                    <a:pt x="1207" y="514"/>
                  </a:lnTo>
                  <a:lnTo>
                    <a:pt x="1214" y="532"/>
                  </a:lnTo>
                  <a:lnTo>
                    <a:pt x="1217" y="540"/>
                  </a:lnTo>
                  <a:lnTo>
                    <a:pt x="1219" y="549"/>
                  </a:lnTo>
                  <a:lnTo>
                    <a:pt x="1220" y="558"/>
                  </a:lnTo>
                  <a:lnTo>
                    <a:pt x="1222" y="568"/>
                  </a:lnTo>
                  <a:lnTo>
                    <a:pt x="1220" y="576"/>
                  </a:lnTo>
                  <a:lnTo>
                    <a:pt x="1218" y="585"/>
                  </a:lnTo>
                  <a:lnTo>
                    <a:pt x="1215" y="593"/>
                  </a:lnTo>
                  <a:lnTo>
                    <a:pt x="1210" y="602"/>
                  </a:lnTo>
                  <a:lnTo>
                    <a:pt x="1206" y="606"/>
                  </a:lnTo>
                  <a:lnTo>
                    <a:pt x="1200" y="611"/>
                  </a:lnTo>
                  <a:lnTo>
                    <a:pt x="1194" y="615"/>
                  </a:lnTo>
                  <a:lnTo>
                    <a:pt x="1189" y="619"/>
                  </a:lnTo>
                  <a:lnTo>
                    <a:pt x="1176" y="625"/>
                  </a:lnTo>
                  <a:lnTo>
                    <a:pt x="1163" y="631"/>
                  </a:lnTo>
                  <a:lnTo>
                    <a:pt x="1157" y="637"/>
                  </a:lnTo>
                  <a:lnTo>
                    <a:pt x="1151" y="642"/>
                  </a:lnTo>
                  <a:lnTo>
                    <a:pt x="1146" y="647"/>
                  </a:lnTo>
                  <a:lnTo>
                    <a:pt x="1143" y="653"/>
                  </a:lnTo>
                  <a:lnTo>
                    <a:pt x="1136" y="666"/>
                  </a:lnTo>
                  <a:lnTo>
                    <a:pt x="1129" y="679"/>
                  </a:lnTo>
                  <a:lnTo>
                    <a:pt x="1126" y="684"/>
                  </a:lnTo>
                  <a:lnTo>
                    <a:pt x="1120" y="688"/>
                  </a:lnTo>
                  <a:lnTo>
                    <a:pt x="1115" y="691"/>
                  </a:lnTo>
                  <a:lnTo>
                    <a:pt x="1108" y="694"/>
                  </a:lnTo>
                  <a:lnTo>
                    <a:pt x="1101" y="696"/>
                  </a:lnTo>
                  <a:lnTo>
                    <a:pt x="1094" y="700"/>
                  </a:lnTo>
                  <a:lnTo>
                    <a:pt x="1088" y="704"/>
                  </a:lnTo>
                  <a:lnTo>
                    <a:pt x="1084" y="709"/>
                  </a:lnTo>
                  <a:lnTo>
                    <a:pt x="1078" y="720"/>
                  </a:lnTo>
                  <a:lnTo>
                    <a:pt x="1074" y="733"/>
                  </a:lnTo>
                  <a:lnTo>
                    <a:pt x="1070" y="745"/>
                  </a:lnTo>
                  <a:lnTo>
                    <a:pt x="1067" y="757"/>
                  </a:lnTo>
                  <a:lnTo>
                    <a:pt x="1053" y="757"/>
                  </a:lnTo>
                  <a:lnTo>
                    <a:pt x="1039" y="757"/>
                  </a:lnTo>
                  <a:lnTo>
                    <a:pt x="1027" y="755"/>
                  </a:lnTo>
                  <a:lnTo>
                    <a:pt x="1014" y="754"/>
                  </a:lnTo>
                  <a:lnTo>
                    <a:pt x="1012" y="769"/>
                  </a:lnTo>
                  <a:lnTo>
                    <a:pt x="1007" y="784"/>
                  </a:lnTo>
                  <a:lnTo>
                    <a:pt x="1003" y="800"/>
                  </a:lnTo>
                  <a:lnTo>
                    <a:pt x="997" y="815"/>
                  </a:lnTo>
                  <a:lnTo>
                    <a:pt x="993" y="831"/>
                  </a:lnTo>
                  <a:lnTo>
                    <a:pt x="989" y="845"/>
                  </a:lnTo>
                  <a:lnTo>
                    <a:pt x="989" y="852"/>
                  </a:lnTo>
                  <a:lnTo>
                    <a:pt x="989" y="860"/>
                  </a:lnTo>
                  <a:lnTo>
                    <a:pt x="992" y="867"/>
                  </a:lnTo>
                  <a:lnTo>
                    <a:pt x="994" y="874"/>
                  </a:lnTo>
                  <a:lnTo>
                    <a:pt x="996" y="878"/>
                  </a:lnTo>
                  <a:lnTo>
                    <a:pt x="1000" y="882"/>
                  </a:lnTo>
                  <a:lnTo>
                    <a:pt x="1003" y="885"/>
                  </a:lnTo>
                  <a:lnTo>
                    <a:pt x="1007" y="889"/>
                  </a:lnTo>
                  <a:lnTo>
                    <a:pt x="1015" y="893"/>
                  </a:lnTo>
                  <a:lnTo>
                    <a:pt x="1025" y="899"/>
                  </a:lnTo>
                  <a:lnTo>
                    <a:pt x="1033" y="904"/>
                  </a:lnTo>
                  <a:lnTo>
                    <a:pt x="1041" y="909"/>
                  </a:lnTo>
                  <a:lnTo>
                    <a:pt x="1044" y="913"/>
                  </a:lnTo>
                  <a:lnTo>
                    <a:pt x="1046" y="916"/>
                  </a:lnTo>
                  <a:lnTo>
                    <a:pt x="1048" y="921"/>
                  </a:lnTo>
                  <a:lnTo>
                    <a:pt x="1050" y="926"/>
                  </a:lnTo>
                  <a:lnTo>
                    <a:pt x="1066" y="929"/>
                  </a:lnTo>
                  <a:lnTo>
                    <a:pt x="1078" y="932"/>
                  </a:lnTo>
                  <a:lnTo>
                    <a:pt x="1091" y="938"/>
                  </a:lnTo>
                  <a:lnTo>
                    <a:pt x="1101" y="945"/>
                  </a:lnTo>
                  <a:lnTo>
                    <a:pt x="1110" y="952"/>
                  </a:lnTo>
                  <a:lnTo>
                    <a:pt x="1118" y="962"/>
                  </a:lnTo>
                  <a:lnTo>
                    <a:pt x="1125" y="973"/>
                  </a:lnTo>
                  <a:lnTo>
                    <a:pt x="1130" y="984"/>
                  </a:lnTo>
                  <a:lnTo>
                    <a:pt x="1135" y="997"/>
                  </a:lnTo>
                  <a:lnTo>
                    <a:pt x="1138" y="1009"/>
                  </a:lnTo>
                  <a:lnTo>
                    <a:pt x="1142" y="1023"/>
                  </a:lnTo>
                  <a:lnTo>
                    <a:pt x="1145" y="1036"/>
                  </a:lnTo>
                  <a:lnTo>
                    <a:pt x="1149" y="1064"/>
                  </a:lnTo>
                  <a:lnTo>
                    <a:pt x="1152" y="1090"/>
                  </a:lnTo>
                  <a:lnTo>
                    <a:pt x="1148" y="1090"/>
                  </a:lnTo>
                  <a:lnTo>
                    <a:pt x="1143" y="1090"/>
                  </a:lnTo>
                  <a:lnTo>
                    <a:pt x="1140" y="1089"/>
                  </a:lnTo>
                  <a:lnTo>
                    <a:pt x="1135" y="1088"/>
                  </a:lnTo>
                  <a:lnTo>
                    <a:pt x="1127" y="1085"/>
                  </a:lnTo>
                  <a:lnTo>
                    <a:pt x="1120" y="1080"/>
                  </a:lnTo>
                  <a:lnTo>
                    <a:pt x="1112" y="1074"/>
                  </a:lnTo>
                  <a:lnTo>
                    <a:pt x="1104" y="1071"/>
                  </a:lnTo>
                  <a:lnTo>
                    <a:pt x="1100" y="1070"/>
                  </a:lnTo>
                  <a:lnTo>
                    <a:pt x="1095" y="1069"/>
                  </a:lnTo>
                  <a:lnTo>
                    <a:pt x="1089" y="1069"/>
                  </a:lnTo>
                  <a:lnTo>
                    <a:pt x="1085" y="1069"/>
                  </a:lnTo>
                  <a:lnTo>
                    <a:pt x="1079" y="1071"/>
                  </a:lnTo>
                  <a:lnTo>
                    <a:pt x="1074" y="1073"/>
                  </a:lnTo>
                  <a:lnTo>
                    <a:pt x="1070" y="1075"/>
                  </a:lnTo>
                  <a:lnTo>
                    <a:pt x="1066" y="1078"/>
                  </a:lnTo>
                  <a:lnTo>
                    <a:pt x="1060" y="1085"/>
                  </a:lnTo>
                  <a:lnTo>
                    <a:pt x="1056" y="1091"/>
                  </a:lnTo>
                  <a:lnTo>
                    <a:pt x="1054" y="1101"/>
                  </a:lnTo>
                  <a:lnTo>
                    <a:pt x="1052" y="1110"/>
                  </a:lnTo>
                  <a:lnTo>
                    <a:pt x="1052" y="1119"/>
                  </a:lnTo>
                  <a:lnTo>
                    <a:pt x="1051" y="1129"/>
                  </a:lnTo>
                  <a:lnTo>
                    <a:pt x="1038" y="1130"/>
                  </a:lnTo>
                  <a:lnTo>
                    <a:pt x="1026" y="1130"/>
                  </a:lnTo>
                  <a:lnTo>
                    <a:pt x="1011" y="1130"/>
                  </a:lnTo>
                  <a:lnTo>
                    <a:pt x="995" y="1131"/>
                  </a:lnTo>
                  <a:lnTo>
                    <a:pt x="995" y="1136"/>
                  </a:lnTo>
                  <a:lnTo>
                    <a:pt x="996" y="1143"/>
                  </a:lnTo>
                  <a:lnTo>
                    <a:pt x="997" y="1151"/>
                  </a:lnTo>
                  <a:lnTo>
                    <a:pt x="1000" y="1159"/>
                  </a:lnTo>
                  <a:lnTo>
                    <a:pt x="1007" y="1178"/>
                  </a:lnTo>
                  <a:lnTo>
                    <a:pt x="1017" y="1197"/>
                  </a:lnTo>
                  <a:lnTo>
                    <a:pt x="1027" y="1217"/>
                  </a:lnTo>
                  <a:lnTo>
                    <a:pt x="1038" y="1233"/>
                  </a:lnTo>
                  <a:lnTo>
                    <a:pt x="1044" y="1239"/>
                  </a:lnTo>
                  <a:lnTo>
                    <a:pt x="1048" y="1246"/>
                  </a:lnTo>
                  <a:lnTo>
                    <a:pt x="1054" y="1251"/>
                  </a:lnTo>
                  <a:lnTo>
                    <a:pt x="1059" y="1253"/>
                  </a:lnTo>
                  <a:lnTo>
                    <a:pt x="1054" y="1261"/>
                  </a:lnTo>
                  <a:lnTo>
                    <a:pt x="1048" y="1268"/>
                  </a:lnTo>
                  <a:lnTo>
                    <a:pt x="1042" y="1275"/>
                  </a:lnTo>
                  <a:lnTo>
                    <a:pt x="1035" y="1280"/>
                  </a:lnTo>
                  <a:lnTo>
                    <a:pt x="1027" y="1287"/>
                  </a:lnTo>
                  <a:lnTo>
                    <a:pt x="1021" y="1294"/>
                  </a:lnTo>
                  <a:lnTo>
                    <a:pt x="1017" y="1302"/>
                  </a:lnTo>
                  <a:lnTo>
                    <a:pt x="1013" y="1310"/>
                  </a:lnTo>
                  <a:lnTo>
                    <a:pt x="1039" y="1316"/>
                  </a:lnTo>
                  <a:lnTo>
                    <a:pt x="1063" y="1320"/>
                  </a:lnTo>
                  <a:lnTo>
                    <a:pt x="1084" y="1325"/>
                  </a:lnTo>
                  <a:lnTo>
                    <a:pt x="1099" y="1328"/>
                  </a:lnTo>
                  <a:lnTo>
                    <a:pt x="1084" y="1325"/>
                  </a:lnTo>
                  <a:lnTo>
                    <a:pt x="1063" y="1320"/>
                  </a:lnTo>
                  <a:lnTo>
                    <a:pt x="1039" y="1316"/>
                  </a:lnTo>
                  <a:lnTo>
                    <a:pt x="1013" y="1310"/>
                  </a:lnTo>
                  <a:lnTo>
                    <a:pt x="1013" y="1313"/>
                  </a:lnTo>
                  <a:lnTo>
                    <a:pt x="1013" y="1316"/>
                  </a:lnTo>
                  <a:lnTo>
                    <a:pt x="1013" y="1320"/>
                  </a:lnTo>
                  <a:lnTo>
                    <a:pt x="1014" y="1324"/>
                  </a:lnTo>
                  <a:lnTo>
                    <a:pt x="1017" y="1327"/>
                  </a:lnTo>
                  <a:lnTo>
                    <a:pt x="1019" y="1331"/>
                  </a:lnTo>
                  <a:lnTo>
                    <a:pt x="1026" y="1339"/>
                  </a:lnTo>
                  <a:lnTo>
                    <a:pt x="1034" y="1345"/>
                  </a:lnTo>
                  <a:lnTo>
                    <a:pt x="1051" y="1358"/>
                  </a:lnTo>
                  <a:lnTo>
                    <a:pt x="1063" y="1370"/>
                  </a:lnTo>
                  <a:lnTo>
                    <a:pt x="1070" y="1380"/>
                  </a:lnTo>
                  <a:lnTo>
                    <a:pt x="1075" y="1390"/>
                  </a:lnTo>
                  <a:lnTo>
                    <a:pt x="1078" y="1399"/>
                  </a:lnTo>
                  <a:lnTo>
                    <a:pt x="1082" y="1409"/>
                  </a:lnTo>
                  <a:lnTo>
                    <a:pt x="1084" y="1418"/>
                  </a:lnTo>
                  <a:lnTo>
                    <a:pt x="1085" y="1428"/>
                  </a:lnTo>
                  <a:lnTo>
                    <a:pt x="1085" y="1439"/>
                  </a:lnTo>
                  <a:lnTo>
                    <a:pt x="1085" y="1450"/>
                  </a:lnTo>
                  <a:lnTo>
                    <a:pt x="1082" y="1492"/>
                  </a:lnTo>
                  <a:lnTo>
                    <a:pt x="1077" y="1533"/>
                  </a:lnTo>
                  <a:lnTo>
                    <a:pt x="1067" y="1538"/>
                  </a:lnTo>
                  <a:lnTo>
                    <a:pt x="1055" y="1542"/>
                  </a:lnTo>
                  <a:lnTo>
                    <a:pt x="1054" y="1549"/>
                  </a:lnTo>
                  <a:lnTo>
                    <a:pt x="1054" y="1554"/>
                  </a:lnTo>
                  <a:lnTo>
                    <a:pt x="1055" y="1558"/>
                  </a:lnTo>
                  <a:lnTo>
                    <a:pt x="1056" y="1563"/>
                  </a:lnTo>
                  <a:lnTo>
                    <a:pt x="1059" y="1566"/>
                  </a:lnTo>
                  <a:lnTo>
                    <a:pt x="1061" y="1569"/>
                  </a:lnTo>
                  <a:lnTo>
                    <a:pt x="1064" y="1571"/>
                  </a:lnTo>
                  <a:lnTo>
                    <a:pt x="1068" y="1573"/>
                  </a:lnTo>
                  <a:lnTo>
                    <a:pt x="1076" y="1578"/>
                  </a:lnTo>
                  <a:lnTo>
                    <a:pt x="1084" y="1582"/>
                  </a:lnTo>
                  <a:lnTo>
                    <a:pt x="1091" y="1588"/>
                  </a:lnTo>
                  <a:lnTo>
                    <a:pt x="1097" y="1595"/>
                  </a:lnTo>
                  <a:lnTo>
                    <a:pt x="1101" y="1603"/>
                  </a:lnTo>
                  <a:lnTo>
                    <a:pt x="1103" y="1612"/>
                  </a:lnTo>
                  <a:lnTo>
                    <a:pt x="1104" y="1622"/>
                  </a:lnTo>
                  <a:lnTo>
                    <a:pt x="1104" y="1632"/>
                  </a:lnTo>
                  <a:lnTo>
                    <a:pt x="1103" y="1654"/>
                  </a:lnTo>
                  <a:lnTo>
                    <a:pt x="1101" y="1673"/>
                  </a:lnTo>
                  <a:lnTo>
                    <a:pt x="1086" y="1673"/>
                  </a:lnTo>
                  <a:lnTo>
                    <a:pt x="1071" y="1673"/>
                  </a:lnTo>
                  <a:lnTo>
                    <a:pt x="1054" y="1673"/>
                  </a:lnTo>
                  <a:lnTo>
                    <a:pt x="1038" y="1674"/>
                  </a:lnTo>
                  <a:lnTo>
                    <a:pt x="1039" y="1679"/>
                  </a:lnTo>
                  <a:lnTo>
                    <a:pt x="1039" y="1682"/>
                  </a:lnTo>
                  <a:lnTo>
                    <a:pt x="1039" y="1687"/>
                  </a:lnTo>
                  <a:lnTo>
                    <a:pt x="1037" y="1692"/>
                  </a:lnTo>
                  <a:lnTo>
                    <a:pt x="1034" y="1702"/>
                  </a:lnTo>
                  <a:lnTo>
                    <a:pt x="1030" y="1711"/>
                  </a:lnTo>
                  <a:lnTo>
                    <a:pt x="1029" y="1715"/>
                  </a:lnTo>
                  <a:lnTo>
                    <a:pt x="1029" y="1719"/>
                  </a:lnTo>
                  <a:lnTo>
                    <a:pt x="1030" y="1723"/>
                  </a:lnTo>
                  <a:lnTo>
                    <a:pt x="1031" y="1727"/>
                  </a:lnTo>
                  <a:lnTo>
                    <a:pt x="1035" y="1730"/>
                  </a:lnTo>
                  <a:lnTo>
                    <a:pt x="1041" y="1734"/>
                  </a:lnTo>
                  <a:lnTo>
                    <a:pt x="1047" y="1736"/>
                  </a:lnTo>
                  <a:lnTo>
                    <a:pt x="1056" y="1738"/>
                  </a:lnTo>
                  <a:lnTo>
                    <a:pt x="1056" y="1755"/>
                  </a:lnTo>
                  <a:lnTo>
                    <a:pt x="1056" y="1771"/>
                  </a:lnTo>
                  <a:lnTo>
                    <a:pt x="1054" y="1785"/>
                  </a:lnTo>
                  <a:lnTo>
                    <a:pt x="1051" y="1797"/>
                  </a:lnTo>
                  <a:lnTo>
                    <a:pt x="1045" y="1810"/>
                  </a:lnTo>
                  <a:lnTo>
                    <a:pt x="1039" y="1822"/>
                  </a:lnTo>
                  <a:lnTo>
                    <a:pt x="1031" y="1835"/>
                  </a:lnTo>
                  <a:lnTo>
                    <a:pt x="1021" y="1850"/>
                  </a:lnTo>
                  <a:lnTo>
                    <a:pt x="1009" y="1862"/>
                  </a:lnTo>
                  <a:lnTo>
                    <a:pt x="990" y="1875"/>
                  </a:lnTo>
                  <a:lnTo>
                    <a:pt x="982" y="1883"/>
                  </a:lnTo>
                  <a:lnTo>
                    <a:pt x="977" y="1890"/>
                  </a:lnTo>
                  <a:lnTo>
                    <a:pt x="974" y="1893"/>
                  </a:lnTo>
                  <a:lnTo>
                    <a:pt x="972" y="1896"/>
                  </a:lnTo>
                  <a:lnTo>
                    <a:pt x="972" y="1900"/>
                  </a:lnTo>
                  <a:lnTo>
                    <a:pt x="972" y="1903"/>
                  </a:lnTo>
                  <a:lnTo>
                    <a:pt x="978" y="1904"/>
                  </a:lnTo>
                  <a:lnTo>
                    <a:pt x="982" y="1907"/>
                  </a:lnTo>
                  <a:lnTo>
                    <a:pt x="987" y="1910"/>
                  </a:lnTo>
                  <a:lnTo>
                    <a:pt x="992" y="1914"/>
                  </a:lnTo>
                  <a:lnTo>
                    <a:pt x="995" y="1918"/>
                  </a:lnTo>
                  <a:lnTo>
                    <a:pt x="997" y="1924"/>
                  </a:lnTo>
                  <a:lnTo>
                    <a:pt x="1000" y="1928"/>
                  </a:lnTo>
                  <a:lnTo>
                    <a:pt x="1002" y="1933"/>
                  </a:lnTo>
                  <a:lnTo>
                    <a:pt x="998" y="1933"/>
                  </a:lnTo>
                  <a:lnTo>
                    <a:pt x="994" y="1933"/>
                  </a:lnTo>
                  <a:lnTo>
                    <a:pt x="986" y="1934"/>
                  </a:lnTo>
                  <a:lnTo>
                    <a:pt x="977" y="1934"/>
                  </a:lnTo>
                  <a:lnTo>
                    <a:pt x="969" y="1935"/>
                  </a:lnTo>
                  <a:lnTo>
                    <a:pt x="961" y="1937"/>
                  </a:lnTo>
                  <a:lnTo>
                    <a:pt x="959" y="1940"/>
                  </a:lnTo>
                  <a:lnTo>
                    <a:pt x="955" y="1942"/>
                  </a:lnTo>
                  <a:lnTo>
                    <a:pt x="953" y="1944"/>
                  </a:lnTo>
                  <a:lnTo>
                    <a:pt x="951" y="1947"/>
                  </a:lnTo>
                  <a:lnTo>
                    <a:pt x="949" y="1950"/>
                  </a:lnTo>
                  <a:lnTo>
                    <a:pt x="948" y="1955"/>
                  </a:lnTo>
                  <a:lnTo>
                    <a:pt x="948" y="1959"/>
                  </a:lnTo>
                  <a:lnTo>
                    <a:pt x="948" y="1964"/>
                  </a:lnTo>
                  <a:lnTo>
                    <a:pt x="940" y="1959"/>
                  </a:lnTo>
                  <a:lnTo>
                    <a:pt x="932" y="1957"/>
                  </a:lnTo>
                  <a:lnTo>
                    <a:pt x="927" y="1955"/>
                  </a:lnTo>
                  <a:lnTo>
                    <a:pt x="921" y="1955"/>
                  </a:lnTo>
                  <a:lnTo>
                    <a:pt x="916" y="1957"/>
                  </a:lnTo>
                  <a:lnTo>
                    <a:pt x="913" y="1959"/>
                  </a:lnTo>
                  <a:lnTo>
                    <a:pt x="910" y="1961"/>
                  </a:lnTo>
                  <a:lnTo>
                    <a:pt x="907" y="1966"/>
                  </a:lnTo>
                  <a:lnTo>
                    <a:pt x="904" y="1976"/>
                  </a:lnTo>
                  <a:lnTo>
                    <a:pt x="903" y="1989"/>
                  </a:lnTo>
                  <a:lnTo>
                    <a:pt x="902" y="2001"/>
                  </a:lnTo>
                  <a:lnTo>
                    <a:pt x="900" y="2013"/>
                  </a:lnTo>
                  <a:lnTo>
                    <a:pt x="897" y="2014"/>
                  </a:lnTo>
                  <a:lnTo>
                    <a:pt x="894" y="2014"/>
                  </a:lnTo>
                  <a:lnTo>
                    <a:pt x="894" y="2023"/>
                  </a:lnTo>
                  <a:lnTo>
                    <a:pt x="894" y="2032"/>
                  </a:lnTo>
                  <a:lnTo>
                    <a:pt x="894" y="2041"/>
                  </a:lnTo>
                  <a:lnTo>
                    <a:pt x="892" y="2050"/>
                  </a:lnTo>
                  <a:lnTo>
                    <a:pt x="882" y="2050"/>
                  </a:lnTo>
                  <a:lnTo>
                    <a:pt x="873" y="2049"/>
                  </a:lnTo>
                  <a:lnTo>
                    <a:pt x="867" y="2046"/>
                  </a:lnTo>
                  <a:lnTo>
                    <a:pt x="862" y="2040"/>
                  </a:lnTo>
                  <a:lnTo>
                    <a:pt x="856" y="2035"/>
                  </a:lnTo>
                  <a:lnTo>
                    <a:pt x="851" y="2029"/>
                  </a:lnTo>
                  <a:lnTo>
                    <a:pt x="845" y="2023"/>
                  </a:lnTo>
                  <a:lnTo>
                    <a:pt x="837" y="2018"/>
                  </a:lnTo>
                  <a:lnTo>
                    <a:pt x="830" y="2015"/>
                  </a:lnTo>
                  <a:lnTo>
                    <a:pt x="823" y="2013"/>
                  </a:lnTo>
                  <a:lnTo>
                    <a:pt x="815" y="2012"/>
                  </a:lnTo>
                  <a:lnTo>
                    <a:pt x="806" y="2012"/>
                  </a:lnTo>
                  <a:lnTo>
                    <a:pt x="789" y="2012"/>
                  </a:lnTo>
                  <a:lnTo>
                    <a:pt x="775" y="2013"/>
                  </a:lnTo>
                  <a:lnTo>
                    <a:pt x="772" y="2014"/>
                  </a:lnTo>
                  <a:lnTo>
                    <a:pt x="771" y="2016"/>
                  </a:lnTo>
                  <a:lnTo>
                    <a:pt x="769" y="2018"/>
                  </a:lnTo>
                  <a:lnTo>
                    <a:pt x="769" y="2021"/>
                  </a:lnTo>
                  <a:lnTo>
                    <a:pt x="773" y="2027"/>
                  </a:lnTo>
                  <a:lnTo>
                    <a:pt x="777" y="2035"/>
                  </a:lnTo>
                  <a:lnTo>
                    <a:pt x="784" y="2043"/>
                  </a:lnTo>
                  <a:lnTo>
                    <a:pt x="790" y="2051"/>
                  </a:lnTo>
                  <a:lnTo>
                    <a:pt x="793" y="2058"/>
                  </a:lnTo>
                  <a:lnTo>
                    <a:pt x="796" y="2064"/>
                  </a:lnTo>
                  <a:lnTo>
                    <a:pt x="795" y="2068"/>
                  </a:lnTo>
                  <a:lnTo>
                    <a:pt x="793" y="2073"/>
                  </a:lnTo>
                  <a:lnTo>
                    <a:pt x="792" y="2076"/>
                  </a:lnTo>
                  <a:lnTo>
                    <a:pt x="790" y="2080"/>
                  </a:lnTo>
                  <a:lnTo>
                    <a:pt x="785" y="2086"/>
                  </a:lnTo>
                  <a:lnTo>
                    <a:pt x="781" y="2094"/>
                  </a:lnTo>
                  <a:lnTo>
                    <a:pt x="780" y="2103"/>
                  </a:lnTo>
                  <a:lnTo>
                    <a:pt x="779" y="2112"/>
                  </a:lnTo>
                  <a:lnTo>
                    <a:pt x="777" y="2122"/>
                  </a:lnTo>
                  <a:lnTo>
                    <a:pt x="776" y="2131"/>
                  </a:lnTo>
                  <a:lnTo>
                    <a:pt x="769" y="2131"/>
                  </a:lnTo>
                  <a:lnTo>
                    <a:pt x="762" y="2130"/>
                  </a:lnTo>
                  <a:lnTo>
                    <a:pt x="754" y="2129"/>
                  </a:lnTo>
                  <a:lnTo>
                    <a:pt x="747" y="2127"/>
                  </a:lnTo>
                  <a:lnTo>
                    <a:pt x="739" y="2124"/>
                  </a:lnTo>
                  <a:lnTo>
                    <a:pt x="731" y="2122"/>
                  </a:lnTo>
                  <a:lnTo>
                    <a:pt x="723" y="2121"/>
                  </a:lnTo>
                  <a:lnTo>
                    <a:pt x="715" y="2121"/>
                  </a:lnTo>
                  <a:lnTo>
                    <a:pt x="721" y="2124"/>
                  </a:lnTo>
                  <a:lnTo>
                    <a:pt x="725" y="2129"/>
                  </a:lnTo>
                  <a:lnTo>
                    <a:pt x="729" y="2133"/>
                  </a:lnTo>
                  <a:lnTo>
                    <a:pt x="731" y="2139"/>
                  </a:lnTo>
                  <a:lnTo>
                    <a:pt x="733" y="2145"/>
                  </a:lnTo>
                  <a:lnTo>
                    <a:pt x="733" y="2152"/>
                  </a:lnTo>
                  <a:lnTo>
                    <a:pt x="733" y="2158"/>
                  </a:lnTo>
                  <a:lnTo>
                    <a:pt x="732" y="2165"/>
                  </a:lnTo>
                  <a:lnTo>
                    <a:pt x="723" y="2165"/>
                  </a:lnTo>
                  <a:lnTo>
                    <a:pt x="714" y="2165"/>
                  </a:lnTo>
                  <a:lnTo>
                    <a:pt x="706" y="2164"/>
                  </a:lnTo>
                  <a:lnTo>
                    <a:pt x="698" y="2163"/>
                  </a:lnTo>
                  <a:lnTo>
                    <a:pt x="681" y="2157"/>
                  </a:lnTo>
                  <a:lnTo>
                    <a:pt x="665" y="2152"/>
                  </a:lnTo>
                  <a:lnTo>
                    <a:pt x="650" y="2146"/>
                  </a:lnTo>
                  <a:lnTo>
                    <a:pt x="634" y="2140"/>
                  </a:lnTo>
                  <a:lnTo>
                    <a:pt x="626" y="2138"/>
                  </a:lnTo>
                  <a:lnTo>
                    <a:pt x="618" y="2136"/>
                  </a:lnTo>
                  <a:lnTo>
                    <a:pt x="609" y="2134"/>
                  </a:lnTo>
                  <a:lnTo>
                    <a:pt x="601" y="2134"/>
                  </a:lnTo>
                  <a:lnTo>
                    <a:pt x="596" y="2134"/>
                  </a:lnTo>
                  <a:lnTo>
                    <a:pt x="593" y="2136"/>
                  </a:lnTo>
                  <a:lnTo>
                    <a:pt x="591" y="2137"/>
                  </a:lnTo>
                  <a:lnTo>
                    <a:pt x="588" y="2139"/>
                  </a:lnTo>
                  <a:lnTo>
                    <a:pt x="585" y="2145"/>
                  </a:lnTo>
                  <a:lnTo>
                    <a:pt x="583" y="2153"/>
                  </a:lnTo>
                  <a:lnTo>
                    <a:pt x="582" y="2168"/>
                  </a:lnTo>
                  <a:lnTo>
                    <a:pt x="582" y="2181"/>
                  </a:lnTo>
                  <a:lnTo>
                    <a:pt x="572" y="2174"/>
                  </a:lnTo>
                  <a:lnTo>
                    <a:pt x="565" y="2171"/>
                  </a:lnTo>
                  <a:lnTo>
                    <a:pt x="561" y="2170"/>
                  </a:lnTo>
                  <a:lnTo>
                    <a:pt x="558" y="2170"/>
                  </a:lnTo>
                  <a:lnTo>
                    <a:pt x="555" y="2170"/>
                  </a:lnTo>
                  <a:lnTo>
                    <a:pt x="553" y="2171"/>
                  </a:lnTo>
                  <a:lnTo>
                    <a:pt x="549" y="2174"/>
                  </a:lnTo>
                  <a:lnTo>
                    <a:pt x="545" y="2180"/>
                  </a:lnTo>
                  <a:lnTo>
                    <a:pt x="543" y="2187"/>
                  </a:lnTo>
                  <a:lnTo>
                    <a:pt x="541" y="2194"/>
                  </a:lnTo>
                  <a:lnTo>
                    <a:pt x="536" y="2211"/>
                  </a:lnTo>
                  <a:lnTo>
                    <a:pt x="530" y="2228"/>
                  </a:lnTo>
                  <a:lnTo>
                    <a:pt x="527" y="2236"/>
                  </a:lnTo>
                  <a:lnTo>
                    <a:pt x="524" y="2243"/>
                  </a:lnTo>
                  <a:lnTo>
                    <a:pt x="518" y="2247"/>
                  </a:lnTo>
                  <a:lnTo>
                    <a:pt x="512" y="2250"/>
                  </a:lnTo>
                  <a:lnTo>
                    <a:pt x="488" y="2255"/>
                  </a:lnTo>
                  <a:lnTo>
                    <a:pt x="465" y="2259"/>
                  </a:lnTo>
                  <a:lnTo>
                    <a:pt x="454" y="2261"/>
                  </a:lnTo>
                  <a:lnTo>
                    <a:pt x="443" y="2263"/>
                  </a:lnTo>
                  <a:lnTo>
                    <a:pt x="431" y="2267"/>
                  </a:lnTo>
                  <a:lnTo>
                    <a:pt x="421" y="2272"/>
                  </a:lnTo>
                  <a:lnTo>
                    <a:pt x="399" y="2285"/>
                  </a:lnTo>
                  <a:lnTo>
                    <a:pt x="379" y="2298"/>
                  </a:lnTo>
                  <a:lnTo>
                    <a:pt x="358" y="2314"/>
                  </a:lnTo>
                  <a:lnTo>
                    <a:pt x="338" y="2329"/>
                  </a:lnTo>
                  <a:lnTo>
                    <a:pt x="329" y="2336"/>
                  </a:lnTo>
                  <a:lnTo>
                    <a:pt x="321" y="2343"/>
                  </a:lnTo>
                  <a:lnTo>
                    <a:pt x="314" y="2350"/>
                  </a:lnTo>
                  <a:lnTo>
                    <a:pt x="308" y="2355"/>
                  </a:lnTo>
                  <a:lnTo>
                    <a:pt x="304" y="2362"/>
                  </a:lnTo>
                  <a:lnTo>
                    <a:pt x="300" y="2370"/>
                  </a:lnTo>
                  <a:lnTo>
                    <a:pt x="297" y="2380"/>
                  </a:lnTo>
                  <a:lnTo>
                    <a:pt x="294" y="2391"/>
                  </a:lnTo>
                  <a:lnTo>
                    <a:pt x="291" y="2400"/>
                  </a:lnTo>
                  <a:lnTo>
                    <a:pt x="288" y="2406"/>
                  </a:lnTo>
                  <a:lnTo>
                    <a:pt x="286" y="2410"/>
                  </a:lnTo>
                  <a:lnTo>
                    <a:pt x="281" y="2413"/>
                  </a:lnTo>
                  <a:lnTo>
                    <a:pt x="276" y="2416"/>
                  </a:lnTo>
                  <a:lnTo>
                    <a:pt x="271" y="2417"/>
                  </a:lnTo>
                  <a:lnTo>
                    <a:pt x="264" y="2418"/>
                  </a:lnTo>
                  <a:lnTo>
                    <a:pt x="256" y="2418"/>
                  </a:lnTo>
                  <a:lnTo>
                    <a:pt x="238" y="2417"/>
                  </a:lnTo>
                  <a:lnTo>
                    <a:pt x="223" y="2415"/>
                  </a:lnTo>
                  <a:lnTo>
                    <a:pt x="216" y="2412"/>
                  </a:lnTo>
                  <a:lnTo>
                    <a:pt x="210" y="2409"/>
                  </a:lnTo>
                  <a:lnTo>
                    <a:pt x="205" y="2406"/>
                  </a:lnTo>
                  <a:lnTo>
                    <a:pt x="200" y="2402"/>
                  </a:lnTo>
                  <a:lnTo>
                    <a:pt x="196" y="2398"/>
                  </a:lnTo>
                  <a:lnTo>
                    <a:pt x="192" y="2393"/>
                  </a:lnTo>
                  <a:lnTo>
                    <a:pt x="189" y="2387"/>
                  </a:lnTo>
                  <a:lnTo>
                    <a:pt x="185" y="2380"/>
                  </a:lnTo>
                  <a:lnTo>
                    <a:pt x="182" y="2366"/>
                  </a:lnTo>
                  <a:lnTo>
                    <a:pt x="180" y="2347"/>
                  </a:lnTo>
                  <a:lnTo>
                    <a:pt x="160" y="2347"/>
                  </a:lnTo>
                  <a:lnTo>
                    <a:pt x="142" y="2347"/>
                  </a:lnTo>
                  <a:lnTo>
                    <a:pt x="123" y="2349"/>
                  </a:lnTo>
                  <a:lnTo>
                    <a:pt x="104" y="2352"/>
                  </a:lnTo>
                  <a:lnTo>
                    <a:pt x="104" y="2359"/>
                  </a:lnTo>
                  <a:lnTo>
                    <a:pt x="106" y="2366"/>
                  </a:lnTo>
                  <a:lnTo>
                    <a:pt x="108" y="2371"/>
                  </a:lnTo>
                  <a:lnTo>
                    <a:pt x="111" y="2377"/>
                  </a:lnTo>
                  <a:lnTo>
                    <a:pt x="114" y="2383"/>
                  </a:lnTo>
                  <a:lnTo>
                    <a:pt x="116" y="2390"/>
                  </a:lnTo>
                  <a:lnTo>
                    <a:pt x="117" y="2396"/>
                  </a:lnTo>
                  <a:lnTo>
                    <a:pt x="116" y="2403"/>
                  </a:lnTo>
                  <a:lnTo>
                    <a:pt x="104" y="2404"/>
                  </a:lnTo>
                  <a:lnTo>
                    <a:pt x="93" y="2404"/>
                  </a:lnTo>
                  <a:lnTo>
                    <a:pt x="81" y="2404"/>
                  </a:lnTo>
                  <a:lnTo>
                    <a:pt x="69" y="2404"/>
                  </a:lnTo>
                  <a:lnTo>
                    <a:pt x="57" y="2404"/>
                  </a:lnTo>
                  <a:lnTo>
                    <a:pt x="44" y="2404"/>
                  </a:lnTo>
                  <a:lnTo>
                    <a:pt x="32" y="2404"/>
                  </a:lnTo>
                  <a:lnTo>
                    <a:pt x="19" y="2406"/>
                  </a:lnTo>
                  <a:lnTo>
                    <a:pt x="24" y="2409"/>
                  </a:lnTo>
                  <a:lnTo>
                    <a:pt x="27" y="2415"/>
                  </a:lnTo>
                  <a:lnTo>
                    <a:pt x="30" y="2420"/>
                  </a:lnTo>
                  <a:lnTo>
                    <a:pt x="34" y="2427"/>
                  </a:lnTo>
                  <a:lnTo>
                    <a:pt x="36" y="2435"/>
                  </a:lnTo>
                  <a:lnTo>
                    <a:pt x="38" y="2443"/>
                  </a:lnTo>
                  <a:lnTo>
                    <a:pt x="40" y="2451"/>
                  </a:lnTo>
                  <a:lnTo>
                    <a:pt x="40" y="2460"/>
                  </a:lnTo>
                  <a:lnTo>
                    <a:pt x="40" y="2468"/>
                  </a:lnTo>
                  <a:lnTo>
                    <a:pt x="40" y="2476"/>
                  </a:lnTo>
                  <a:lnTo>
                    <a:pt x="37" y="2483"/>
                  </a:lnTo>
                  <a:lnTo>
                    <a:pt x="35" y="2490"/>
                  </a:lnTo>
                  <a:lnTo>
                    <a:pt x="32" y="2495"/>
                  </a:lnTo>
                  <a:lnTo>
                    <a:pt x="27" y="2500"/>
                  </a:lnTo>
                  <a:lnTo>
                    <a:pt x="22" y="2502"/>
                  </a:lnTo>
                  <a:lnTo>
                    <a:pt x="16" y="2503"/>
                  </a:lnTo>
                  <a:lnTo>
                    <a:pt x="12" y="2510"/>
                  </a:lnTo>
                  <a:lnTo>
                    <a:pt x="9" y="2518"/>
                  </a:lnTo>
                  <a:lnTo>
                    <a:pt x="5" y="2527"/>
                  </a:lnTo>
                  <a:lnTo>
                    <a:pt x="3" y="2538"/>
                  </a:lnTo>
                  <a:lnTo>
                    <a:pt x="1" y="2548"/>
                  </a:lnTo>
                  <a:lnTo>
                    <a:pt x="0" y="2557"/>
                  </a:lnTo>
                  <a:lnTo>
                    <a:pt x="0" y="2566"/>
                  </a:lnTo>
                  <a:lnTo>
                    <a:pt x="1" y="2574"/>
                  </a:lnTo>
                  <a:lnTo>
                    <a:pt x="7" y="2574"/>
                  </a:lnTo>
                  <a:lnTo>
                    <a:pt x="12" y="2573"/>
                  </a:lnTo>
                  <a:lnTo>
                    <a:pt x="24" y="2573"/>
                  </a:lnTo>
                  <a:lnTo>
                    <a:pt x="34" y="2573"/>
                  </a:lnTo>
                  <a:lnTo>
                    <a:pt x="38" y="2575"/>
                  </a:lnTo>
                  <a:lnTo>
                    <a:pt x="42" y="2577"/>
                  </a:lnTo>
                  <a:lnTo>
                    <a:pt x="44" y="2581"/>
                  </a:lnTo>
                  <a:lnTo>
                    <a:pt x="45" y="2585"/>
                  </a:lnTo>
                  <a:lnTo>
                    <a:pt x="45" y="2591"/>
                  </a:lnTo>
                  <a:lnTo>
                    <a:pt x="46" y="2596"/>
                  </a:lnTo>
                  <a:lnTo>
                    <a:pt x="48" y="2599"/>
                  </a:lnTo>
                  <a:lnTo>
                    <a:pt x="50" y="2603"/>
                  </a:lnTo>
                  <a:lnTo>
                    <a:pt x="53" y="2605"/>
                  </a:lnTo>
                  <a:lnTo>
                    <a:pt x="57" y="2606"/>
                  </a:lnTo>
                  <a:lnTo>
                    <a:pt x="62" y="2606"/>
                  </a:lnTo>
                  <a:lnTo>
                    <a:pt x="69" y="2606"/>
                  </a:lnTo>
                  <a:lnTo>
                    <a:pt x="83" y="2604"/>
                  </a:lnTo>
                  <a:lnTo>
                    <a:pt x="95" y="2604"/>
                  </a:lnTo>
                  <a:lnTo>
                    <a:pt x="107" y="2604"/>
                  </a:lnTo>
                  <a:lnTo>
                    <a:pt x="118" y="2606"/>
                  </a:lnTo>
                  <a:lnTo>
                    <a:pt x="123" y="2608"/>
                  </a:lnTo>
                  <a:lnTo>
                    <a:pt x="127" y="2610"/>
                  </a:lnTo>
                  <a:lnTo>
                    <a:pt x="132" y="2614"/>
                  </a:lnTo>
                  <a:lnTo>
                    <a:pt x="135" y="2617"/>
                  </a:lnTo>
                  <a:lnTo>
                    <a:pt x="140" y="2622"/>
                  </a:lnTo>
                  <a:lnTo>
                    <a:pt x="143" y="2628"/>
                  </a:lnTo>
                  <a:lnTo>
                    <a:pt x="147" y="2633"/>
                  </a:lnTo>
                  <a:lnTo>
                    <a:pt x="149" y="2640"/>
                  </a:lnTo>
                  <a:lnTo>
                    <a:pt x="156" y="2639"/>
                  </a:lnTo>
                  <a:lnTo>
                    <a:pt x="161" y="2638"/>
                  </a:lnTo>
                  <a:lnTo>
                    <a:pt x="167" y="2638"/>
                  </a:lnTo>
                  <a:lnTo>
                    <a:pt x="172" y="2638"/>
                  </a:lnTo>
                  <a:lnTo>
                    <a:pt x="176" y="2639"/>
                  </a:lnTo>
                  <a:lnTo>
                    <a:pt x="181" y="2640"/>
                  </a:lnTo>
                  <a:lnTo>
                    <a:pt x="184" y="2642"/>
                  </a:lnTo>
                  <a:lnTo>
                    <a:pt x="188" y="2645"/>
                  </a:lnTo>
                  <a:lnTo>
                    <a:pt x="194" y="2651"/>
                  </a:lnTo>
                  <a:lnTo>
                    <a:pt x="201" y="2659"/>
                  </a:lnTo>
                  <a:lnTo>
                    <a:pt x="207" y="2667"/>
                  </a:lnTo>
                  <a:lnTo>
                    <a:pt x="214" y="2677"/>
                  </a:lnTo>
                  <a:lnTo>
                    <a:pt x="221" y="2685"/>
                  </a:lnTo>
                  <a:lnTo>
                    <a:pt x="227" y="2691"/>
                  </a:lnTo>
                  <a:lnTo>
                    <a:pt x="234" y="2695"/>
                  </a:lnTo>
                  <a:lnTo>
                    <a:pt x="241" y="2697"/>
                  </a:lnTo>
                  <a:lnTo>
                    <a:pt x="249" y="2698"/>
                  </a:lnTo>
                  <a:lnTo>
                    <a:pt x="257" y="2697"/>
                  </a:lnTo>
                  <a:lnTo>
                    <a:pt x="265" y="2697"/>
                  </a:lnTo>
                  <a:lnTo>
                    <a:pt x="273" y="2695"/>
                  </a:lnTo>
                  <a:lnTo>
                    <a:pt x="288" y="2694"/>
                  </a:lnTo>
                  <a:lnTo>
                    <a:pt x="303" y="2692"/>
                  </a:lnTo>
                  <a:lnTo>
                    <a:pt x="303" y="2697"/>
                  </a:lnTo>
                  <a:lnTo>
                    <a:pt x="304" y="2702"/>
                  </a:lnTo>
                  <a:lnTo>
                    <a:pt x="305" y="2705"/>
                  </a:lnTo>
                  <a:lnTo>
                    <a:pt x="307" y="2707"/>
                  </a:lnTo>
                  <a:lnTo>
                    <a:pt x="309" y="2710"/>
                  </a:lnTo>
                  <a:lnTo>
                    <a:pt x="313" y="2711"/>
                  </a:lnTo>
                  <a:lnTo>
                    <a:pt x="317" y="2711"/>
                  </a:lnTo>
                  <a:lnTo>
                    <a:pt x="322" y="2710"/>
                  </a:lnTo>
                  <a:lnTo>
                    <a:pt x="323" y="2707"/>
                  </a:lnTo>
                  <a:lnTo>
                    <a:pt x="323" y="2704"/>
                  </a:lnTo>
                  <a:lnTo>
                    <a:pt x="347" y="2702"/>
                  </a:lnTo>
                  <a:lnTo>
                    <a:pt x="379" y="2702"/>
                  </a:lnTo>
                  <a:lnTo>
                    <a:pt x="386" y="2702"/>
                  </a:lnTo>
                  <a:lnTo>
                    <a:pt x="394" y="2703"/>
                  </a:lnTo>
                  <a:lnTo>
                    <a:pt x="399" y="2705"/>
                  </a:lnTo>
                  <a:lnTo>
                    <a:pt x="405" y="2707"/>
                  </a:lnTo>
                  <a:lnTo>
                    <a:pt x="410" y="2710"/>
                  </a:lnTo>
                  <a:lnTo>
                    <a:pt x="412" y="2714"/>
                  </a:lnTo>
                  <a:lnTo>
                    <a:pt x="413" y="2719"/>
                  </a:lnTo>
                  <a:lnTo>
                    <a:pt x="413" y="2724"/>
                  </a:lnTo>
                  <a:lnTo>
                    <a:pt x="399" y="2731"/>
                  </a:lnTo>
                  <a:lnTo>
                    <a:pt x="387" y="2740"/>
                  </a:lnTo>
                  <a:lnTo>
                    <a:pt x="382" y="2745"/>
                  </a:lnTo>
                  <a:lnTo>
                    <a:pt x="377" y="2751"/>
                  </a:lnTo>
                  <a:lnTo>
                    <a:pt x="372" y="2756"/>
                  </a:lnTo>
                  <a:lnTo>
                    <a:pt x="369" y="2763"/>
                  </a:lnTo>
                  <a:lnTo>
                    <a:pt x="365" y="2769"/>
                  </a:lnTo>
                  <a:lnTo>
                    <a:pt x="363" y="2776"/>
                  </a:lnTo>
                  <a:lnTo>
                    <a:pt x="362" y="2782"/>
                  </a:lnTo>
                  <a:lnTo>
                    <a:pt x="361" y="2790"/>
                  </a:lnTo>
                  <a:lnTo>
                    <a:pt x="362" y="2797"/>
                  </a:lnTo>
                  <a:lnTo>
                    <a:pt x="364" y="2805"/>
                  </a:lnTo>
                  <a:lnTo>
                    <a:pt x="368" y="2812"/>
                  </a:lnTo>
                  <a:lnTo>
                    <a:pt x="372" y="2820"/>
                  </a:lnTo>
                  <a:lnTo>
                    <a:pt x="380" y="2830"/>
                  </a:lnTo>
                  <a:lnTo>
                    <a:pt x="390" y="2841"/>
                  </a:lnTo>
                  <a:lnTo>
                    <a:pt x="402" y="2852"/>
                  </a:lnTo>
                  <a:lnTo>
                    <a:pt x="411" y="2860"/>
                  </a:lnTo>
                  <a:lnTo>
                    <a:pt x="416" y="2867"/>
                  </a:lnTo>
                  <a:lnTo>
                    <a:pt x="424" y="2871"/>
                  </a:lnTo>
                  <a:lnTo>
                    <a:pt x="431" y="2877"/>
                  </a:lnTo>
                  <a:lnTo>
                    <a:pt x="440" y="2882"/>
                  </a:lnTo>
                  <a:lnTo>
                    <a:pt x="448" y="2885"/>
                  </a:lnTo>
                  <a:lnTo>
                    <a:pt x="457" y="2887"/>
                  </a:lnTo>
                  <a:lnTo>
                    <a:pt x="465" y="2889"/>
                  </a:lnTo>
                  <a:lnTo>
                    <a:pt x="475" y="2891"/>
                  </a:lnTo>
                  <a:lnTo>
                    <a:pt x="476" y="2901"/>
                  </a:lnTo>
                  <a:lnTo>
                    <a:pt x="475" y="2911"/>
                  </a:lnTo>
                  <a:lnTo>
                    <a:pt x="473" y="2921"/>
                  </a:lnTo>
                  <a:lnTo>
                    <a:pt x="472" y="2930"/>
                  </a:lnTo>
                  <a:lnTo>
                    <a:pt x="483" y="2930"/>
                  </a:lnTo>
                  <a:lnTo>
                    <a:pt x="493" y="2929"/>
                  </a:lnTo>
                  <a:lnTo>
                    <a:pt x="498" y="2928"/>
                  </a:lnTo>
                  <a:lnTo>
                    <a:pt x="504" y="2927"/>
                  </a:lnTo>
                  <a:lnTo>
                    <a:pt x="510" y="2927"/>
                  </a:lnTo>
                  <a:lnTo>
                    <a:pt x="517" y="2927"/>
                  </a:lnTo>
                  <a:lnTo>
                    <a:pt x="516" y="2932"/>
                  </a:lnTo>
                  <a:lnTo>
                    <a:pt x="517" y="2936"/>
                  </a:lnTo>
                  <a:lnTo>
                    <a:pt x="519" y="2941"/>
                  </a:lnTo>
                  <a:lnTo>
                    <a:pt x="521" y="2944"/>
                  </a:lnTo>
                  <a:lnTo>
                    <a:pt x="528" y="2952"/>
                  </a:lnTo>
                  <a:lnTo>
                    <a:pt x="536" y="2959"/>
                  </a:lnTo>
                  <a:lnTo>
                    <a:pt x="545" y="2966"/>
                  </a:lnTo>
                  <a:lnTo>
                    <a:pt x="554" y="2971"/>
                  </a:lnTo>
                  <a:lnTo>
                    <a:pt x="561" y="2978"/>
                  </a:lnTo>
                  <a:lnTo>
                    <a:pt x="567" y="2986"/>
                  </a:lnTo>
                  <a:lnTo>
                    <a:pt x="570" y="2995"/>
                  </a:lnTo>
                  <a:lnTo>
                    <a:pt x="570" y="3002"/>
                  </a:lnTo>
                  <a:lnTo>
                    <a:pt x="568" y="3007"/>
                  </a:lnTo>
                  <a:lnTo>
                    <a:pt x="565" y="3010"/>
                  </a:lnTo>
                  <a:lnTo>
                    <a:pt x="560" y="3014"/>
                  </a:lnTo>
                  <a:lnTo>
                    <a:pt x="554" y="3017"/>
                  </a:lnTo>
                  <a:lnTo>
                    <a:pt x="549" y="3022"/>
                  </a:lnTo>
                  <a:lnTo>
                    <a:pt x="545" y="3028"/>
                  </a:lnTo>
                  <a:lnTo>
                    <a:pt x="562" y="3040"/>
                  </a:lnTo>
                  <a:lnTo>
                    <a:pt x="578" y="3048"/>
                  </a:lnTo>
                  <a:lnTo>
                    <a:pt x="585" y="3052"/>
                  </a:lnTo>
                  <a:lnTo>
                    <a:pt x="591" y="3059"/>
                  </a:lnTo>
                  <a:lnTo>
                    <a:pt x="595" y="3066"/>
                  </a:lnTo>
                  <a:lnTo>
                    <a:pt x="598" y="3076"/>
                  </a:lnTo>
                  <a:lnTo>
                    <a:pt x="600" y="3089"/>
                  </a:lnTo>
                  <a:lnTo>
                    <a:pt x="603" y="3096"/>
                  </a:lnTo>
                  <a:lnTo>
                    <a:pt x="607" y="3100"/>
                  </a:lnTo>
                  <a:lnTo>
                    <a:pt x="610" y="3104"/>
                  </a:lnTo>
                  <a:lnTo>
                    <a:pt x="615" y="3106"/>
                  </a:lnTo>
                  <a:lnTo>
                    <a:pt x="620" y="3108"/>
                  </a:lnTo>
                  <a:lnTo>
                    <a:pt x="627" y="3113"/>
                  </a:lnTo>
                  <a:lnTo>
                    <a:pt x="635" y="3121"/>
                  </a:lnTo>
                  <a:lnTo>
                    <a:pt x="626" y="3123"/>
                  </a:lnTo>
                  <a:lnTo>
                    <a:pt x="617" y="3127"/>
                  </a:lnTo>
                  <a:lnTo>
                    <a:pt x="609" y="3133"/>
                  </a:lnTo>
                  <a:lnTo>
                    <a:pt x="602" y="3140"/>
                  </a:lnTo>
                  <a:lnTo>
                    <a:pt x="594" y="3146"/>
                  </a:lnTo>
                  <a:lnTo>
                    <a:pt x="586" y="3151"/>
                  </a:lnTo>
                  <a:lnTo>
                    <a:pt x="577" y="3156"/>
                  </a:lnTo>
                  <a:lnTo>
                    <a:pt x="567" y="3159"/>
                  </a:lnTo>
                  <a:lnTo>
                    <a:pt x="560" y="3161"/>
                  </a:lnTo>
                  <a:lnTo>
                    <a:pt x="553" y="3163"/>
                  </a:lnTo>
                  <a:lnTo>
                    <a:pt x="547" y="3166"/>
                  </a:lnTo>
                  <a:lnTo>
                    <a:pt x="542" y="3168"/>
                  </a:lnTo>
                  <a:lnTo>
                    <a:pt x="553" y="3172"/>
                  </a:lnTo>
                  <a:lnTo>
                    <a:pt x="563" y="3174"/>
                  </a:lnTo>
                  <a:lnTo>
                    <a:pt x="568" y="3187"/>
                  </a:lnTo>
                  <a:lnTo>
                    <a:pt x="572" y="3197"/>
                  </a:lnTo>
                  <a:lnTo>
                    <a:pt x="578" y="3205"/>
                  </a:lnTo>
                  <a:lnTo>
                    <a:pt x="585" y="3212"/>
                  </a:lnTo>
                  <a:lnTo>
                    <a:pt x="592" y="3216"/>
                  </a:lnTo>
                  <a:lnTo>
                    <a:pt x="600" y="3220"/>
                  </a:lnTo>
                  <a:lnTo>
                    <a:pt x="609" y="3222"/>
                  </a:lnTo>
                  <a:lnTo>
                    <a:pt x="617" y="3223"/>
                  </a:lnTo>
                  <a:lnTo>
                    <a:pt x="635" y="3225"/>
                  </a:lnTo>
                  <a:lnTo>
                    <a:pt x="654" y="3228"/>
                  </a:lnTo>
                  <a:lnTo>
                    <a:pt x="664" y="3230"/>
                  </a:lnTo>
                  <a:lnTo>
                    <a:pt x="672" y="3235"/>
                  </a:lnTo>
                  <a:lnTo>
                    <a:pt x="681" y="3239"/>
                  </a:lnTo>
                  <a:lnTo>
                    <a:pt x="690" y="3246"/>
                  </a:lnTo>
                  <a:lnTo>
                    <a:pt x="695" y="3253"/>
                  </a:lnTo>
                  <a:lnTo>
                    <a:pt x="699" y="3258"/>
                  </a:lnTo>
                  <a:lnTo>
                    <a:pt x="702" y="3265"/>
                  </a:lnTo>
                  <a:lnTo>
                    <a:pt x="705" y="3272"/>
                  </a:lnTo>
                  <a:lnTo>
                    <a:pt x="705" y="3286"/>
                  </a:lnTo>
                  <a:lnTo>
                    <a:pt x="705" y="3301"/>
                  </a:lnTo>
                  <a:lnTo>
                    <a:pt x="702" y="3315"/>
                  </a:lnTo>
                  <a:lnTo>
                    <a:pt x="702" y="3329"/>
                  </a:lnTo>
                  <a:lnTo>
                    <a:pt x="702" y="3336"/>
                  </a:lnTo>
                  <a:lnTo>
                    <a:pt x="705" y="3343"/>
                  </a:lnTo>
                  <a:lnTo>
                    <a:pt x="707" y="3350"/>
                  </a:lnTo>
                  <a:lnTo>
                    <a:pt x="710" y="3356"/>
                  </a:lnTo>
                  <a:lnTo>
                    <a:pt x="716" y="3364"/>
                  </a:lnTo>
                  <a:lnTo>
                    <a:pt x="724" y="3370"/>
                  </a:lnTo>
                  <a:lnTo>
                    <a:pt x="732" y="3377"/>
                  </a:lnTo>
                  <a:lnTo>
                    <a:pt x="740" y="3380"/>
                  </a:lnTo>
                  <a:lnTo>
                    <a:pt x="744" y="3381"/>
                  </a:lnTo>
                  <a:lnTo>
                    <a:pt x="748" y="3381"/>
                  </a:lnTo>
                  <a:lnTo>
                    <a:pt x="751" y="3380"/>
                  </a:lnTo>
                  <a:lnTo>
                    <a:pt x="755" y="3379"/>
                  </a:lnTo>
                  <a:lnTo>
                    <a:pt x="757" y="3376"/>
                  </a:lnTo>
                  <a:lnTo>
                    <a:pt x="759" y="3372"/>
                  </a:lnTo>
                  <a:lnTo>
                    <a:pt x="760" y="3367"/>
                  </a:lnTo>
                  <a:lnTo>
                    <a:pt x="760" y="3360"/>
                  </a:lnTo>
                  <a:lnTo>
                    <a:pt x="772" y="3356"/>
                  </a:lnTo>
                  <a:lnTo>
                    <a:pt x="781" y="3354"/>
                  </a:lnTo>
                  <a:lnTo>
                    <a:pt x="788" y="3352"/>
                  </a:lnTo>
                  <a:lnTo>
                    <a:pt x="792" y="3348"/>
                  </a:lnTo>
                  <a:lnTo>
                    <a:pt x="797" y="3343"/>
                  </a:lnTo>
                  <a:lnTo>
                    <a:pt x="800" y="3336"/>
                  </a:lnTo>
                  <a:lnTo>
                    <a:pt x="805" y="3326"/>
                  </a:lnTo>
                  <a:lnTo>
                    <a:pt x="809" y="3313"/>
                  </a:lnTo>
                  <a:lnTo>
                    <a:pt x="816" y="3312"/>
                  </a:lnTo>
                  <a:lnTo>
                    <a:pt x="823" y="3313"/>
                  </a:lnTo>
                  <a:lnTo>
                    <a:pt x="829" y="3315"/>
                  </a:lnTo>
                  <a:lnTo>
                    <a:pt x="833" y="3318"/>
                  </a:lnTo>
                  <a:lnTo>
                    <a:pt x="837" y="3321"/>
                  </a:lnTo>
                  <a:lnTo>
                    <a:pt x="841" y="3324"/>
                  </a:lnTo>
                  <a:lnTo>
                    <a:pt x="844" y="3329"/>
                  </a:lnTo>
                  <a:lnTo>
                    <a:pt x="847" y="3334"/>
                  </a:lnTo>
                  <a:lnTo>
                    <a:pt x="850" y="3344"/>
                  </a:lnTo>
                  <a:lnTo>
                    <a:pt x="854" y="3355"/>
                  </a:lnTo>
                  <a:lnTo>
                    <a:pt x="857" y="3367"/>
                  </a:lnTo>
                  <a:lnTo>
                    <a:pt x="859" y="3377"/>
                  </a:lnTo>
                  <a:lnTo>
                    <a:pt x="862" y="3385"/>
                  </a:lnTo>
                  <a:lnTo>
                    <a:pt x="865" y="3392"/>
                  </a:lnTo>
                  <a:lnTo>
                    <a:pt x="869" y="3397"/>
                  </a:lnTo>
                  <a:lnTo>
                    <a:pt x="873" y="3402"/>
                  </a:lnTo>
                  <a:lnTo>
                    <a:pt x="879" y="3405"/>
                  </a:lnTo>
                  <a:lnTo>
                    <a:pt x="885" y="3409"/>
                  </a:lnTo>
                  <a:lnTo>
                    <a:pt x="890" y="3411"/>
                  </a:lnTo>
                  <a:lnTo>
                    <a:pt x="897" y="3413"/>
                  </a:lnTo>
                  <a:lnTo>
                    <a:pt x="911" y="3418"/>
                  </a:lnTo>
                  <a:lnTo>
                    <a:pt x="923" y="3422"/>
                  </a:lnTo>
                  <a:lnTo>
                    <a:pt x="930" y="3425"/>
                  </a:lnTo>
                  <a:lnTo>
                    <a:pt x="937" y="3427"/>
                  </a:lnTo>
                  <a:lnTo>
                    <a:pt x="943" y="3430"/>
                  </a:lnTo>
                  <a:lnTo>
                    <a:pt x="949" y="3435"/>
                  </a:lnTo>
                  <a:lnTo>
                    <a:pt x="977" y="3455"/>
                  </a:lnTo>
                  <a:lnTo>
                    <a:pt x="998" y="3471"/>
                  </a:lnTo>
                  <a:lnTo>
                    <a:pt x="1003" y="3475"/>
                  </a:lnTo>
                  <a:lnTo>
                    <a:pt x="1006" y="3479"/>
                  </a:lnTo>
                  <a:lnTo>
                    <a:pt x="1010" y="3485"/>
                  </a:lnTo>
                  <a:lnTo>
                    <a:pt x="1013" y="3491"/>
                  </a:lnTo>
                  <a:lnTo>
                    <a:pt x="1015" y="3498"/>
                  </a:lnTo>
                  <a:lnTo>
                    <a:pt x="1017" y="3504"/>
                  </a:lnTo>
                  <a:lnTo>
                    <a:pt x="1018" y="3514"/>
                  </a:lnTo>
                  <a:lnTo>
                    <a:pt x="1019" y="3523"/>
                  </a:lnTo>
                  <a:lnTo>
                    <a:pt x="1027" y="3511"/>
                  </a:lnTo>
                  <a:lnTo>
                    <a:pt x="1033" y="3506"/>
                  </a:lnTo>
                  <a:lnTo>
                    <a:pt x="1051" y="3491"/>
                  </a:lnTo>
                  <a:lnTo>
                    <a:pt x="1067" y="3476"/>
                  </a:lnTo>
                  <a:lnTo>
                    <a:pt x="1076" y="3470"/>
                  </a:lnTo>
                  <a:lnTo>
                    <a:pt x="1084" y="3465"/>
                  </a:lnTo>
                  <a:lnTo>
                    <a:pt x="1094" y="3459"/>
                  </a:lnTo>
                  <a:lnTo>
                    <a:pt x="1105" y="3455"/>
                  </a:lnTo>
                  <a:lnTo>
                    <a:pt x="1133" y="3449"/>
                  </a:lnTo>
                  <a:lnTo>
                    <a:pt x="1156" y="3442"/>
                  </a:lnTo>
                  <a:lnTo>
                    <a:pt x="1161" y="3440"/>
                  </a:lnTo>
                  <a:lnTo>
                    <a:pt x="1166" y="3436"/>
                  </a:lnTo>
                  <a:lnTo>
                    <a:pt x="1170" y="3433"/>
                  </a:lnTo>
                  <a:lnTo>
                    <a:pt x="1175" y="3429"/>
                  </a:lnTo>
                  <a:lnTo>
                    <a:pt x="1178" y="3424"/>
                  </a:lnTo>
                  <a:lnTo>
                    <a:pt x="1182" y="3418"/>
                  </a:lnTo>
                  <a:lnTo>
                    <a:pt x="1184" y="3412"/>
                  </a:lnTo>
                  <a:lnTo>
                    <a:pt x="1186" y="3404"/>
                  </a:lnTo>
                  <a:lnTo>
                    <a:pt x="1187" y="3394"/>
                  </a:lnTo>
                  <a:lnTo>
                    <a:pt x="1187" y="3385"/>
                  </a:lnTo>
                  <a:lnTo>
                    <a:pt x="1187" y="3380"/>
                  </a:lnTo>
                  <a:lnTo>
                    <a:pt x="1189" y="3377"/>
                  </a:lnTo>
                  <a:lnTo>
                    <a:pt x="1190" y="3372"/>
                  </a:lnTo>
                  <a:lnTo>
                    <a:pt x="1193" y="3367"/>
                  </a:lnTo>
                  <a:lnTo>
                    <a:pt x="1198" y="3362"/>
                  </a:lnTo>
                  <a:lnTo>
                    <a:pt x="1203" y="3359"/>
                  </a:lnTo>
                  <a:lnTo>
                    <a:pt x="1209" y="3354"/>
                  </a:lnTo>
                  <a:lnTo>
                    <a:pt x="1215" y="3352"/>
                  </a:lnTo>
                  <a:lnTo>
                    <a:pt x="1220" y="3348"/>
                  </a:lnTo>
                  <a:lnTo>
                    <a:pt x="1226" y="3344"/>
                  </a:lnTo>
                  <a:lnTo>
                    <a:pt x="1231" y="3339"/>
                  </a:lnTo>
                  <a:lnTo>
                    <a:pt x="1235" y="3334"/>
                  </a:lnTo>
                  <a:lnTo>
                    <a:pt x="1240" y="3326"/>
                  </a:lnTo>
                  <a:lnTo>
                    <a:pt x="1243" y="3317"/>
                  </a:lnTo>
                  <a:lnTo>
                    <a:pt x="1248" y="3307"/>
                  </a:lnTo>
                  <a:lnTo>
                    <a:pt x="1253" y="3299"/>
                  </a:lnTo>
                  <a:lnTo>
                    <a:pt x="1265" y="3289"/>
                  </a:lnTo>
                  <a:lnTo>
                    <a:pt x="1277" y="3281"/>
                  </a:lnTo>
                  <a:lnTo>
                    <a:pt x="1282" y="3274"/>
                  </a:lnTo>
                  <a:lnTo>
                    <a:pt x="1286" y="3266"/>
                  </a:lnTo>
                  <a:lnTo>
                    <a:pt x="1289" y="3262"/>
                  </a:lnTo>
                  <a:lnTo>
                    <a:pt x="1292" y="3258"/>
                  </a:lnTo>
                  <a:lnTo>
                    <a:pt x="1296" y="3255"/>
                  </a:lnTo>
                  <a:lnTo>
                    <a:pt x="1299" y="3252"/>
                  </a:lnTo>
                  <a:lnTo>
                    <a:pt x="1304" y="3249"/>
                  </a:lnTo>
                  <a:lnTo>
                    <a:pt x="1308" y="3247"/>
                  </a:lnTo>
                  <a:lnTo>
                    <a:pt x="1312" y="3247"/>
                  </a:lnTo>
                  <a:lnTo>
                    <a:pt x="1315" y="3247"/>
                  </a:lnTo>
                  <a:lnTo>
                    <a:pt x="1318" y="3247"/>
                  </a:lnTo>
                  <a:lnTo>
                    <a:pt x="1323" y="3246"/>
                  </a:lnTo>
                  <a:lnTo>
                    <a:pt x="1326" y="3243"/>
                  </a:lnTo>
                  <a:lnTo>
                    <a:pt x="1332" y="3236"/>
                  </a:lnTo>
                  <a:lnTo>
                    <a:pt x="1335" y="3230"/>
                  </a:lnTo>
                  <a:lnTo>
                    <a:pt x="1338" y="3225"/>
                  </a:lnTo>
                  <a:lnTo>
                    <a:pt x="1338" y="3221"/>
                  </a:lnTo>
                  <a:lnTo>
                    <a:pt x="1339" y="3219"/>
                  </a:lnTo>
                  <a:lnTo>
                    <a:pt x="1339" y="3215"/>
                  </a:lnTo>
                  <a:lnTo>
                    <a:pt x="1341" y="3213"/>
                  </a:lnTo>
                  <a:lnTo>
                    <a:pt x="1346" y="3209"/>
                  </a:lnTo>
                  <a:lnTo>
                    <a:pt x="1351" y="3205"/>
                  </a:lnTo>
                  <a:lnTo>
                    <a:pt x="1359" y="3203"/>
                  </a:lnTo>
                  <a:lnTo>
                    <a:pt x="1367" y="3200"/>
                  </a:lnTo>
                  <a:lnTo>
                    <a:pt x="1376" y="3198"/>
                  </a:lnTo>
                  <a:lnTo>
                    <a:pt x="1384" y="3197"/>
                  </a:lnTo>
                  <a:lnTo>
                    <a:pt x="1386" y="3181"/>
                  </a:lnTo>
                  <a:lnTo>
                    <a:pt x="1387" y="3163"/>
                  </a:lnTo>
                  <a:lnTo>
                    <a:pt x="1387" y="3146"/>
                  </a:lnTo>
                  <a:lnTo>
                    <a:pt x="1386" y="3130"/>
                  </a:lnTo>
                  <a:lnTo>
                    <a:pt x="1382" y="3122"/>
                  </a:lnTo>
                  <a:lnTo>
                    <a:pt x="1379" y="3116"/>
                  </a:lnTo>
                  <a:lnTo>
                    <a:pt x="1375" y="3110"/>
                  </a:lnTo>
                  <a:lnTo>
                    <a:pt x="1370" y="3105"/>
                  </a:lnTo>
                  <a:lnTo>
                    <a:pt x="1365" y="3099"/>
                  </a:lnTo>
                  <a:lnTo>
                    <a:pt x="1360" y="3094"/>
                  </a:lnTo>
                  <a:lnTo>
                    <a:pt x="1357" y="3089"/>
                  </a:lnTo>
                  <a:lnTo>
                    <a:pt x="1355" y="3082"/>
                  </a:lnTo>
                  <a:lnTo>
                    <a:pt x="1365" y="3080"/>
                  </a:lnTo>
                  <a:lnTo>
                    <a:pt x="1373" y="3080"/>
                  </a:lnTo>
                  <a:lnTo>
                    <a:pt x="1381" y="3081"/>
                  </a:lnTo>
                  <a:lnTo>
                    <a:pt x="1388" y="3084"/>
                  </a:lnTo>
                  <a:lnTo>
                    <a:pt x="1394" y="3089"/>
                  </a:lnTo>
                  <a:lnTo>
                    <a:pt x="1399" y="3094"/>
                  </a:lnTo>
                  <a:lnTo>
                    <a:pt x="1403" y="3101"/>
                  </a:lnTo>
                  <a:lnTo>
                    <a:pt x="1406" y="3109"/>
                  </a:lnTo>
                  <a:lnTo>
                    <a:pt x="1408" y="3117"/>
                  </a:lnTo>
                  <a:lnTo>
                    <a:pt x="1411" y="3125"/>
                  </a:lnTo>
                  <a:lnTo>
                    <a:pt x="1412" y="3134"/>
                  </a:lnTo>
                  <a:lnTo>
                    <a:pt x="1413" y="3143"/>
                  </a:lnTo>
                  <a:lnTo>
                    <a:pt x="1413" y="3159"/>
                  </a:lnTo>
                  <a:lnTo>
                    <a:pt x="1412" y="3175"/>
                  </a:lnTo>
                  <a:lnTo>
                    <a:pt x="1409" y="3183"/>
                  </a:lnTo>
                  <a:lnTo>
                    <a:pt x="1407" y="3190"/>
                  </a:lnTo>
                  <a:lnTo>
                    <a:pt x="1403" y="3197"/>
                  </a:lnTo>
                  <a:lnTo>
                    <a:pt x="1399" y="3203"/>
                  </a:lnTo>
                  <a:lnTo>
                    <a:pt x="1395" y="3207"/>
                  </a:lnTo>
                  <a:lnTo>
                    <a:pt x="1391" y="3214"/>
                  </a:lnTo>
                  <a:lnTo>
                    <a:pt x="1388" y="3220"/>
                  </a:lnTo>
                  <a:lnTo>
                    <a:pt x="1386" y="3228"/>
                  </a:lnTo>
                  <a:lnTo>
                    <a:pt x="1384" y="3236"/>
                  </a:lnTo>
                  <a:lnTo>
                    <a:pt x="1386" y="3243"/>
                  </a:lnTo>
                  <a:lnTo>
                    <a:pt x="1387" y="3249"/>
                  </a:lnTo>
                  <a:lnTo>
                    <a:pt x="1390" y="3255"/>
                  </a:lnTo>
                  <a:lnTo>
                    <a:pt x="1399" y="3266"/>
                  </a:lnTo>
                  <a:lnTo>
                    <a:pt x="1408" y="3280"/>
                  </a:lnTo>
                  <a:lnTo>
                    <a:pt x="1414" y="3288"/>
                  </a:lnTo>
                  <a:lnTo>
                    <a:pt x="1419" y="3294"/>
                  </a:lnTo>
                  <a:lnTo>
                    <a:pt x="1422" y="3301"/>
                  </a:lnTo>
                  <a:lnTo>
                    <a:pt x="1424" y="3310"/>
                  </a:lnTo>
                  <a:lnTo>
                    <a:pt x="1424" y="3318"/>
                  </a:lnTo>
                  <a:lnTo>
                    <a:pt x="1423" y="3328"/>
                  </a:lnTo>
                  <a:lnTo>
                    <a:pt x="1423" y="3334"/>
                  </a:lnTo>
                  <a:lnTo>
                    <a:pt x="1423" y="3338"/>
                  </a:lnTo>
                  <a:lnTo>
                    <a:pt x="1423" y="3342"/>
                  </a:lnTo>
                  <a:lnTo>
                    <a:pt x="1425" y="3344"/>
                  </a:lnTo>
                  <a:lnTo>
                    <a:pt x="1428" y="3346"/>
                  </a:lnTo>
                  <a:lnTo>
                    <a:pt x="1431" y="3347"/>
                  </a:lnTo>
                  <a:lnTo>
                    <a:pt x="1435" y="3348"/>
                  </a:lnTo>
                  <a:lnTo>
                    <a:pt x="1437" y="3347"/>
                  </a:lnTo>
                  <a:lnTo>
                    <a:pt x="1444" y="3345"/>
                  </a:lnTo>
                  <a:lnTo>
                    <a:pt x="1449" y="3340"/>
                  </a:lnTo>
                  <a:lnTo>
                    <a:pt x="1461" y="3328"/>
                  </a:lnTo>
                  <a:lnTo>
                    <a:pt x="1469" y="3317"/>
                  </a:lnTo>
                  <a:lnTo>
                    <a:pt x="1476" y="3304"/>
                  </a:lnTo>
                  <a:lnTo>
                    <a:pt x="1480" y="3293"/>
                  </a:lnTo>
                  <a:lnTo>
                    <a:pt x="1483" y="3288"/>
                  </a:lnTo>
                  <a:lnTo>
                    <a:pt x="1487" y="3283"/>
                  </a:lnTo>
                  <a:lnTo>
                    <a:pt x="1493" y="3279"/>
                  </a:lnTo>
                  <a:lnTo>
                    <a:pt x="1499" y="3276"/>
                  </a:lnTo>
                  <a:lnTo>
                    <a:pt x="1509" y="3272"/>
                  </a:lnTo>
                  <a:lnTo>
                    <a:pt x="1518" y="3271"/>
                  </a:lnTo>
                  <a:lnTo>
                    <a:pt x="1521" y="3271"/>
                  </a:lnTo>
                  <a:lnTo>
                    <a:pt x="1524" y="3272"/>
                  </a:lnTo>
                  <a:lnTo>
                    <a:pt x="1527" y="3273"/>
                  </a:lnTo>
                  <a:lnTo>
                    <a:pt x="1530" y="3274"/>
                  </a:lnTo>
                  <a:lnTo>
                    <a:pt x="1534" y="3280"/>
                  </a:lnTo>
                  <a:lnTo>
                    <a:pt x="1537" y="3287"/>
                  </a:lnTo>
                  <a:lnTo>
                    <a:pt x="1538" y="3295"/>
                  </a:lnTo>
                  <a:lnTo>
                    <a:pt x="1538" y="3305"/>
                  </a:lnTo>
                  <a:lnTo>
                    <a:pt x="1545" y="3305"/>
                  </a:lnTo>
                  <a:lnTo>
                    <a:pt x="1553" y="3306"/>
                  </a:lnTo>
                  <a:lnTo>
                    <a:pt x="1560" y="3305"/>
                  </a:lnTo>
                  <a:lnTo>
                    <a:pt x="1567" y="3304"/>
                  </a:lnTo>
                  <a:lnTo>
                    <a:pt x="1568" y="3290"/>
                  </a:lnTo>
                  <a:lnTo>
                    <a:pt x="1569" y="3279"/>
                  </a:lnTo>
                  <a:lnTo>
                    <a:pt x="1571" y="3272"/>
                  </a:lnTo>
                  <a:lnTo>
                    <a:pt x="1573" y="3266"/>
                  </a:lnTo>
                  <a:lnTo>
                    <a:pt x="1579" y="3263"/>
                  </a:lnTo>
                  <a:lnTo>
                    <a:pt x="1587" y="3262"/>
                  </a:lnTo>
                  <a:lnTo>
                    <a:pt x="1597" y="3260"/>
                  </a:lnTo>
                  <a:lnTo>
                    <a:pt x="1612" y="3258"/>
                  </a:lnTo>
                  <a:lnTo>
                    <a:pt x="1609" y="3246"/>
                  </a:lnTo>
                  <a:lnTo>
                    <a:pt x="1605" y="3228"/>
                  </a:lnTo>
                  <a:lnTo>
                    <a:pt x="1604" y="3209"/>
                  </a:lnTo>
                  <a:lnTo>
                    <a:pt x="1604" y="3196"/>
                  </a:lnTo>
                  <a:lnTo>
                    <a:pt x="1608" y="3181"/>
                  </a:lnTo>
                  <a:lnTo>
                    <a:pt x="1613" y="3170"/>
                  </a:lnTo>
                  <a:lnTo>
                    <a:pt x="1616" y="3163"/>
                  </a:lnTo>
                  <a:lnTo>
                    <a:pt x="1617" y="3156"/>
                  </a:lnTo>
                  <a:lnTo>
                    <a:pt x="1619" y="3149"/>
                  </a:lnTo>
                  <a:lnTo>
                    <a:pt x="1619" y="3140"/>
                  </a:lnTo>
                  <a:lnTo>
                    <a:pt x="1628" y="3139"/>
                  </a:lnTo>
                  <a:lnTo>
                    <a:pt x="1638" y="3139"/>
                  </a:lnTo>
                  <a:lnTo>
                    <a:pt x="1650" y="3139"/>
                  </a:lnTo>
                  <a:lnTo>
                    <a:pt x="1661" y="3139"/>
                  </a:lnTo>
                  <a:lnTo>
                    <a:pt x="1671" y="3138"/>
                  </a:lnTo>
                  <a:lnTo>
                    <a:pt x="1682" y="3135"/>
                  </a:lnTo>
                  <a:lnTo>
                    <a:pt x="1686" y="3133"/>
                  </a:lnTo>
                  <a:lnTo>
                    <a:pt x="1691" y="3131"/>
                  </a:lnTo>
                  <a:lnTo>
                    <a:pt x="1694" y="3129"/>
                  </a:lnTo>
                  <a:lnTo>
                    <a:pt x="1698" y="3125"/>
                  </a:lnTo>
                  <a:lnTo>
                    <a:pt x="1700" y="3121"/>
                  </a:lnTo>
                  <a:lnTo>
                    <a:pt x="1701" y="3116"/>
                  </a:lnTo>
                  <a:lnTo>
                    <a:pt x="1702" y="3112"/>
                  </a:lnTo>
                  <a:lnTo>
                    <a:pt x="1702" y="3105"/>
                  </a:lnTo>
                  <a:lnTo>
                    <a:pt x="1719" y="3096"/>
                  </a:lnTo>
                  <a:lnTo>
                    <a:pt x="1733" y="3086"/>
                  </a:lnTo>
                  <a:lnTo>
                    <a:pt x="1739" y="3082"/>
                  </a:lnTo>
                  <a:lnTo>
                    <a:pt x="1744" y="3075"/>
                  </a:lnTo>
                  <a:lnTo>
                    <a:pt x="1749" y="3068"/>
                  </a:lnTo>
                  <a:lnTo>
                    <a:pt x="1753" y="3059"/>
                  </a:lnTo>
                  <a:lnTo>
                    <a:pt x="1757" y="3049"/>
                  </a:lnTo>
                  <a:lnTo>
                    <a:pt x="1758" y="3043"/>
                  </a:lnTo>
                  <a:lnTo>
                    <a:pt x="1758" y="3041"/>
                  </a:lnTo>
                  <a:lnTo>
                    <a:pt x="1760" y="3039"/>
                  </a:lnTo>
                  <a:lnTo>
                    <a:pt x="1764" y="3036"/>
                  </a:lnTo>
                  <a:lnTo>
                    <a:pt x="1769" y="3033"/>
                  </a:lnTo>
                  <a:lnTo>
                    <a:pt x="1774" y="3032"/>
                  </a:lnTo>
                  <a:lnTo>
                    <a:pt x="1778" y="3031"/>
                  </a:lnTo>
                  <a:lnTo>
                    <a:pt x="1784" y="3031"/>
                  </a:lnTo>
                  <a:lnTo>
                    <a:pt x="1790" y="3032"/>
                  </a:lnTo>
                  <a:lnTo>
                    <a:pt x="1801" y="3033"/>
                  </a:lnTo>
                  <a:lnTo>
                    <a:pt x="1810" y="3035"/>
                  </a:lnTo>
                  <a:lnTo>
                    <a:pt x="1817" y="3039"/>
                  </a:lnTo>
                  <a:lnTo>
                    <a:pt x="1825" y="3044"/>
                  </a:lnTo>
                  <a:lnTo>
                    <a:pt x="1834" y="3050"/>
                  </a:lnTo>
                  <a:lnTo>
                    <a:pt x="1842" y="3057"/>
                  </a:lnTo>
                  <a:lnTo>
                    <a:pt x="1858" y="3069"/>
                  </a:lnTo>
                  <a:lnTo>
                    <a:pt x="1869" y="3081"/>
                  </a:lnTo>
                  <a:lnTo>
                    <a:pt x="1864" y="3038"/>
                  </a:lnTo>
                  <a:lnTo>
                    <a:pt x="1855" y="3023"/>
                  </a:lnTo>
                  <a:lnTo>
                    <a:pt x="1847" y="3009"/>
                  </a:lnTo>
                  <a:lnTo>
                    <a:pt x="1840" y="2997"/>
                  </a:lnTo>
                  <a:lnTo>
                    <a:pt x="1834" y="2984"/>
                  </a:lnTo>
                  <a:lnTo>
                    <a:pt x="1830" y="2970"/>
                  </a:lnTo>
                  <a:lnTo>
                    <a:pt x="1827" y="2957"/>
                  </a:lnTo>
                  <a:lnTo>
                    <a:pt x="1825" y="2941"/>
                  </a:lnTo>
                  <a:lnTo>
                    <a:pt x="1824" y="2923"/>
                  </a:lnTo>
                  <a:lnTo>
                    <a:pt x="1823" y="2904"/>
                  </a:lnTo>
                  <a:lnTo>
                    <a:pt x="1821" y="2888"/>
                  </a:lnTo>
                  <a:lnTo>
                    <a:pt x="1817" y="2874"/>
                  </a:lnTo>
                  <a:lnTo>
                    <a:pt x="1813" y="2860"/>
                  </a:lnTo>
                  <a:lnTo>
                    <a:pt x="1801" y="2833"/>
                  </a:lnTo>
                  <a:lnTo>
                    <a:pt x="1789" y="2802"/>
                  </a:lnTo>
                  <a:lnTo>
                    <a:pt x="1784" y="2786"/>
                  </a:lnTo>
                  <a:lnTo>
                    <a:pt x="1782" y="2771"/>
                  </a:lnTo>
                  <a:lnTo>
                    <a:pt x="1780" y="2755"/>
                  </a:lnTo>
                  <a:lnTo>
                    <a:pt x="1777" y="2738"/>
                  </a:lnTo>
                  <a:lnTo>
                    <a:pt x="1773" y="2723"/>
                  </a:lnTo>
                  <a:lnTo>
                    <a:pt x="1767" y="2710"/>
                  </a:lnTo>
                  <a:lnTo>
                    <a:pt x="1765" y="2704"/>
                  </a:lnTo>
                  <a:lnTo>
                    <a:pt x="1766" y="2698"/>
                  </a:lnTo>
                  <a:lnTo>
                    <a:pt x="1767" y="2696"/>
                  </a:lnTo>
                  <a:lnTo>
                    <a:pt x="1769" y="2692"/>
                  </a:lnTo>
                  <a:lnTo>
                    <a:pt x="1773" y="2691"/>
                  </a:lnTo>
                  <a:lnTo>
                    <a:pt x="1776" y="2689"/>
                  </a:lnTo>
                  <a:lnTo>
                    <a:pt x="1777" y="2675"/>
                  </a:lnTo>
                  <a:lnTo>
                    <a:pt x="1778" y="2662"/>
                  </a:lnTo>
                  <a:lnTo>
                    <a:pt x="1778" y="2655"/>
                  </a:lnTo>
                  <a:lnTo>
                    <a:pt x="1777" y="2647"/>
                  </a:lnTo>
                  <a:lnTo>
                    <a:pt x="1777" y="2641"/>
                  </a:lnTo>
                  <a:lnTo>
                    <a:pt x="1775" y="2634"/>
                  </a:lnTo>
                  <a:lnTo>
                    <a:pt x="1773" y="2629"/>
                  </a:lnTo>
                  <a:lnTo>
                    <a:pt x="1769" y="2624"/>
                  </a:lnTo>
                  <a:lnTo>
                    <a:pt x="1766" y="2621"/>
                  </a:lnTo>
                  <a:lnTo>
                    <a:pt x="1762" y="2617"/>
                  </a:lnTo>
                  <a:lnTo>
                    <a:pt x="1756" y="2613"/>
                  </a:lnTo>
                  <a:lnTo>
                    <a:pt x="1750" y="2606"/>
                  </a:lnTo>
                  <a:lnTo>
                    <a:pt x="1745" y="2599"/>
                  </a:lnTo>
                  <a:lnTo>
                    <a:pt x="1740" y="2592"/>
                  </a:lnTo>
                  <a:lnTo>
                    <a:pt x="1736" y="2590"/>
                  </a:lnTo>
                  <a:lnTo>
                    <a:pt x="1733" y="2588"/>
                  </a:lnTo>
                  <a:lnTo>
                    <a:pt x="1729" y="2585"/>
                  </a:lnTo>
                  <a:lnTo>
                    <a:pt x="1725" y="2585"/>
                  </a:lnTo>
                  <a:lnTo>
                    <a:pt x="1728" y="2557"/>
                  </a:lnTo>
                  <a:lnTo>
                    <a:pt x="1729" y="2523"/>
                  </a:lnTo>
                  <a:lnTo>
                    <a:pt x="1731" y="2515"/>
                  </a:lnTo>
                  <a:lnTo>
                    <a:pt x="1732" y="2507"/>
                  </a:lnTo>
                  <a:lnTo>
                    <a:pt x="1734" y="2499"/>
                  </a:lnTo>
                  <a:lnTo>
                    <a:pt x="1736" y="2492"/>
                  </a:lnTo>
                  <a:lnTo>
                    <a:pt x="1740" y="2485"/>
                  </a:lnTo>
                  <a:lnTo>
                    <a:pt x="1744" y="2480"/>
                  </a:lnTo>
                  <a:lnTo>
                    <a:pt x="1749" y="2475"/>
                  </a:lnTo>
                  <a:lnTo>
                    <a:pt x="1756" y="2472"/>
                  </a:lnTo>
                  <a:lnTo>
                    <a:pt x="1757" y="2464"/>
                  </a:lnTo>
                  <a:lnTo>
                    <a:pt x="1760" y="2457"/>
                  </a:lnTo>
                  <a:lnTo>
                    <a:pt x="1762" y="2451"/>
                  </a:lnTo>
                  <a:lnTo>
                    <a:pt x="1767" y="2445"/>
                  </a:lnTo>
                  <a:lnTo>
                    <a:pt x="1772" y="2441"/>
                  </a:lnTo>
                  <a:lnTo>
                    <a:pt x="1777" y="2437"/>
                  </a:lnTo>
                  <a:lnTo>
                    <a:pt x="1784" y="2436"/>
                  </a:lnTo>
                  <a:lnTo>
                    <a:pt x="1792" y="2437"/>
                  </a:lnTo>
                  <a:lnTo>
                    <a:pt x="1776" y="2431"/>
                  </a:lnTo>
                  <a:lnTo>
                    <a:pt x="1752" y="2424"/>
                  </a:lnTo>
                  <a:lnTo>
                    <a:pt x="1728" y="2418"/>
                  </a:lnTo>
                  <a:lnTo>
                    <a:pt x="1710" y="2416"/>
                  </a:lnTo>
                  <a:lnTo>
                    <a:pt x="1701" y="2417"/>
                  </a:lnTo>
                  <a:lnTo>
                    <a:pt x="1692" y="2420"/>
                  </a:lnTo>
                  <a:lnTo>
                    <a:pt x="1683" y="2426"/>
                  </a:lnTo>
                  <a:lnTo>
                    <a:pt x="1675" y="2432"/>
                  </a:lnTo>
                  <a:lnTo>
                    <a:pt x="1669" y="2436"/>
                  </a:lnTo>
                  <a:lnTo>
                    <a:pt x="1662" y="2441"/>
                  </a:lnTo>
                  <a:lnTo>
                    <a:pt x="1657" y="2444"/>
                  </a:lnTo>
                  <a:lnTo>
                    <a:pt x="1651" y="2447"/>
                  </a:lnTo>
                  <a:lnTo>
                    <a:pt x="1646" y="2447"/>
                  </a:lnTo>
                  <a:lnTo>
                    <a:pt x="1642" y="2445"/>
                  </a:lnTo>
                  <a:lnTo>
                    <a:pt x="1636" y="2441"/>
                  </a:lnTo>
                  <a:lnTo>
                    <a:pt x="1633" y="2433"/>
                  </a:lnTo>
                  <a:lnTo>
                    <a:pt x="1629" y="2423"/>
                  </a:lnTo>
                  <a:lnTo>
                    <a:pt x="1628" y="2410"/>
                  </a:lnTo>
                  <a:lnTo>
                    <a:pt x="1628" y="2396"/>
                  </a:lnTo>
                  <a:lnTo>
                    <a:pt x="1629" y="2383"/>
                  </a:lnTo>
                  <a:lnTo>
                    <a:pt x="1634" y="2357"/>
                  </a:lnTo>
                  <a:lnTo>
                    <a:pt x="1638" y="2334"/>
                  </a:lnTo>
                  <a:lnTo>
                    <a:pt x="1638" y="2320"/>
                  </a:lnTo>
                  <a:lnTo>
                    <a:pt x="1641" y="2306"/>
                  </a:lnTo>
                  <a:lnTo>
                    <a:pt x="1650" y="2295"/>
                  </a:lnTo>
                  <a:lnTo>
                    <a:pt x="1658" y="2285"/>
                  </a:lnTo>
                  <a:lnTo>
                    <a:pt x="1658" y="2279"/>
                  </a:lnTo>
                  <a:lnTo>
                    <a:pt x="1658" y="2276"/>
                  </a:lnTo>
                  <a:lnTo>
                    <a:pt x="1658" y="2271"/>
                  </a:lnTo>
                  <a:lnTo>
                    <a:pt x="1657" y="2269"/>
                  </a:lnTo>
                  <a:lnTo>
                    <a:pt x="1653" y="2263"/>
                  </a:lnTo>
                  <a:lnTo>
                    <a:pt x="1647" y="2260"/>
                  </a:lnTo>
                  <a:lnTo>
                    <a:pt x="1634" y="2255"/>
                  </a:lnTo>
                  <a:lnTo>
                    <a:pt x="1619" y="2251"/>
                  </a:lnTo>
                  <a:lnTo>
                    <a:pt x="1604" y="2244"/>
                  </a:lnTo>
                  <a:lnTo>
                    <a:pt x="1592" y="2236"/>
                  </a:lnTo>
                  <a:lnTo>
                    <a:pt x="1580" y="2227"/>
                  </a:lnTo>
                  <a:lnTo>
                    <a:pt x="1569" y="2218"/>
                  </a:lnTo>
                  <a:lnTo>
                    <a:pt x="1567" y="2213"/>
                  </a:lnTo>
                  <a:lnTo>
                    <a:pt x="1564" y="2209"/>
                  </a:lnTo>
                  <a:lnTo>
                    <a:pt x="1563" y="2205"/>
                  </a:lnTo>
                  <a:lnTo>
                    <a:pt x="1562" y="2203"/>
                  </a:lnTo>
                  <a:lnTo>
                    <a:pt x="1561" y="2201"/>
                  </a:lnTo>
                  <a:lnTo>
                    <a:pt x="1557" y="2198"/>
                  </a:lnTo>
                  <a:lnTo>
                    <a:pt x="1548" y="2197"/>
                  </a:lnTo>
                  <a:lnTo>
                    <a:pt x="1536" y="2198"/>
                  </a:lnTo>
                  <a:lnTo>
                    <a:pt x="1529" y="2198"/>
                  </a:lnTo>
                  <a:lnTo>
                    <a:pt x="1524" y="2198"/>
                  </a:lnTo>
                  <a:lnTo>
                    <a:pt x="1521" y="2171"/>
                  </a:lnTo>
                  <a:lnTo>
                    <a:pt x="1519" y="2142"/>
                  </a:lnTo>
                  <a:lnTo>
                    <a:pt x="1518" y="2114"/>
                  </a:lnTo>
                  <a:lnTo>
                    <a:pt x="1519" y="2087"/>
                  </a:lnTo>
                  <a:lnTo>
                    <a:pt x="1520" y="2075"/>
                  </a:lnTo>
                  <a:lnTo>
                    <a:pt x="1521" y="2062"/>
                  </a:lnTo>
                  <a:lnTo>
                    <a:pt x="1522" y="2055"/>
                  </a:lnTo>
                  <a:lnTo>
                    <a:pt x="1524" y="2048"/>
                  </a:lnTo>
                  <a:lnTo>
                    <a:pt x="1527" y="2042"/>
                  </a:lnTo>
                  <a:lnTo>
                    <a:pt x="1530" y="2039"/>
                  </a:lnTo>
                  <a:lnTo>
                    <a:pt x="1536" y="2035"/>
                  </a:lnTo>
                  <a:lnTo>
                    <a:pt x="1542" y="2034"/>
                  </a:lnTo>
                  <a:lnTo>
                    <a:pt x="1547" y="2035"/>
                  </a:lnTo>
                  <a:lnTo>
                    <a:pt x="1554" y="2035"/>
                  </a:lnTo>
                  <a:lnTo>
                    <a:pt x="1560" y="2037"/>
                  </a:lnTo>
                  <a:lnTo>
                    <a:pt x="1565" y="2037"/>
                  </a:lnTo>
                  <a:lnTo>
                    <a:pt x="1571" y="2035"/>
                  </a:lnTo>
                  <a:lnTo>
                    <a:pt x="1577" y="2033"/>
                  </a:lnTo>
                  <a:lnTo>
                    <a:pt x="1581" y="2030"/>
                  </a:lnTo>
                  <a:lnTo>
                    <a:pt x="1585" y="2026"/>
                  </a:lnTo>
                  <a:lnTo>
                    <a:pt x="1587" y="2023"/>
                  </a:lnTo>
                  <a:lnTo>
                    <a:pt x="1587" y="2019"/>
                  </a:lnTo>
                  <a:lnTo>
                    <a:pt x="1588" y="2010"/>
                  </a:lnTo>
                  <a:lnTo>
                    <a:pt x="1591" y="2000"/>
                  </a:lnTo>
                  <a:lnTo>
                    <a:pt x="1601" y="1976"/>
                  </a:lnTo>
                  <a:lnTo>
                    <a:pt x="1611" y="1956"/>
                  </a:lnTo>
                  <a:lnTo>
                    <a:pt x="1617" y="1944"/>
                  </a:lnTo>
                  <a:lnTo>
                    <a:pt x="1620" y="1934"/>
                  </a:lnTo>
                  <a:lnTo>
                    <a:pt x="1624" y="1922"/>
                  </a:lnTo>
                  <a:lnTo>
                    <a:pt x="1626" y="1910"/>
                  </a:lnTo>
                  <a:lnTo>
                    <a:pt x="1626" y="1893"/>
                  </a:lnTo>
                  <a:lnTo>
                    <a:pt x="1624" y="1874"/>
                  </a:lnTo>
                  <a:lnTo>
                    <a:pt x="1620" y="1853"/>
                  </a:lnTo>
                  <a:lnTo>
                    <a:pt x="1614" y="1833"/>
                  </a:lnTo>
                  <a:lnTo>
                    <a:pt x="1610" y="1822"/>
                  </a:lnTo>
                  <a:lnTo>
                    <a:pt x="1606" y="1813"/>
                  </a:lnTo>
                  <a:lnTo>
                    <a:pt x="1602" y="1804"/>
                  </a:lnTo>
                  <a:lnTo>
                    <a:pt x="1596" y="1795"/>
                  </a:lnTo>
                  <a:lnTo>
                    <a:pt x="1592" y="1787"/>
                  </a:lnTo>
                  <a:lnTo>
                    <a:pt x="1585" y="1780"/>
                  </a:lnTo>
                  <a:lnTo>
                    <a:pt x="1579" y="1775"/>
                  </a:lnTo>
                  <a:lnTo>
                    <a:pt x="1572" y="1770"/>
                  </a:lnTo>
                  <a:lnTo>
                    <a:pt x="1567" y="1768"/>
                  </a:lnTo>
                  <a:lnTo>
                    <a:pt x="1562" y="1766"/>
                  </a:lnTo>
                  <a:lnTo>
                    <a:pt x="1556" y="1764"/>
                  </a:lnTo>
                  <a:lnTo>
                    <a:pt x="1551" y="1763"/>
                  </a:lnTo>
                  <a:lnTo>
                    <a:pt x="1538" y="1763"/>
                  </a:lnTo>
                  <a:lnTo>
                    <a:pt x="1527" y="1763"/>
                  </a:lnTo>
                  <a:lnTo>
                    <a:pt x="1513" y="1763"/>
                  </a:lnTo>
                  <a:lnTo>
                    <a:pt x="1501" y="1763"/>
                  </a:lnTo>
                  <a:lnTo>
                    <a:pt x="1491" y="1762"/>
                  </a:lnTo>
                  <a:lnTo>
                    <a:pt x="1485" y="1760"/>
                  </a:lnTo>
                  <a:lnTo>
                    <a:pt x="1477" y="1758"/>
                  </a:lnTo>
                  <a:lnTo>
                    <a:pt x="1471" y="1754"/>
                  </a:lnTo>
                  <a:lnTo>
                    <a:pt x="1457" y="1748"/>
                  </a:lnTo>
                  <a:lnTo>
                    <a:pt x="1442" y="1742"/>
                  </a:lnTo>
                  <a:lnTo>
                    <a:pt x="1433" y="1739"/>
                  </a:lnTo>
                  <a:lnTo>
                    <a:pt x="1424" y="1737"/>
                  </a:lnTo>
                  <a:lnTo>
                    <a:pt x="1414" y="1736"/>
                  </a:lnTo>
                  <a:lnTo>
                    <a:pt x="1405" y="1735"/>
                  </a:lnTo>
                  <a:lnTo>
                    <a:pt x="1384" y="1735"/>
                  </a:lnTo>
                  <a:lnTo>
                    <a:pt x="1365" y="1734"/>
                  </a:lnTo>
                  <a:lnTo>
                    <a:pt x="1365" y="1729"/>
                  </a:lnTo>
                  <a:lnTo>
                    <a:pt x="1365" y="1725"/>
                  </a:lnTo>
                  <a:lnTo>
                    <a:pt x="1364" y="1720"/>
                  </a:lnTo>
                  <a:lnTo>
                    <a:pt x="1363" y="1717"/>
                  </a:lnTo>
                  <a:lnTo>
                    <a:pt x="1358" y="1710"/>
                  </a:lnTo>
                  <a:lnTo>
                    <a:pt x="1353" y="1704"/>
                  </a:lnTo>
                  <a:lnTo>
                    <a:pt x="1346" y="1699"/>
                  </a:lnTo>
                  <a:lnTo>
                    <a:pt x="1337" y="1696"/>
                  </a:lnTo>
                  <a:lnTo>
                    <a:pt x="1329" y="1694"/>
                  </a:lnTo>
                  <a:lnTo>
                    <a:pt x="1319" y="1693"/>
                  </a:lnTo>
                  <a:lnTo>
                    <a:pt x="1314" y="1686"/>
                  </a:lnTo>
                  <a:lnTo>
                    <a:pt x="1306" y="1680"/>
                  </a:lnTo>
                  <a:lnTo>
                    <a:pt x="1297" y="1676"/>
                  </a:lnTo>
                  <a:lnTo>
                    <a:pt x="1286" y="1670"/>
                  </a:lnTo>
                  <a:lnTo>
                    <a:pt x="1277" y="1665"/>
                  </a:lnTo>
                  <a:lnTo>
                    <a:pt x="1267" y="1660"/>
                  </a:lnTo>
                  <a:lnTo>
                    <a:pt x="1258" y="1653"/>
                  </a:lnTo>
                  <a:lnTo>
                    <a:pt x="1251" y="1645"/>
                  </a:lnTo>
                  <a:lnTo>
                    <a:pt x="1247" y="1635"/>
                  </a:lnTo>
                  <a:lnTo>
                    <a:pt x="1243" y="1624"/>
                  </a:lnTo>
                  <a:lnTo>
                    <a:pt x="1240" y="1614"/>
                  </a:lnTo>
                  <a:lnTo>
                    <a:pt x="1234" y="1605"/>
                  </a:lnTo>
                  <a:lnTo>
                    <a:pt x="1230" y="1600"/>
                  </a:lnTo>
                  <a:lnTo>
                    <a:pt x="1225" y="1596"/>
                  </a:lnTo>
                  <a:lnTo>
                    <a:pt x="1218" y="1592"/>
                  </a:lnTo>
                  <a:lnTo>
                    <a:pt x="1212" y="1588"/>
                  </a:lnTo>
                  <a:lnTo>
                    <a:pt x="1206" y="1583"/>
                  </a:lnTo>
                  <a:lnTo>
                    <a:pt x="1200" y="1580"/>
                  </a:lnTo>
                  <a:lnTo>
                    <a:pt x="1197" y="1575"/>
                  </a:lnTo>
                  <a:lnTo>
                    <a:pt x="1193" y="1571"/>
                  </a:lnTo>
                  <a:lnTo>
                    <a:pt x="1191" y="1563"/>
                  </a:lnTo>
                  <a:lnTo>
                    <a:pt x="1191" y="1557"/>
                  </a:lnTo>
                  <a:lnTo>
                    <a:pt x="1192" y="1554"/>
                  </a:lnTo>
                  <a:lnTo>
                    <a:pt x="1195" y="1550"/>
                  </a:lnTo>
                  <a:lnTo>
                    <a:pt x="1200" y="1548"/>
                  </a:lnTo>
                  <a:lnTo>
                    <a:pt x="1203" y="1545"/>
                  </a:lnTo>
                  <a:lnTo>
                    <a:pt x="1208" y="1541"/>
                  </a:lnTo>
                  <a:lnTo>
                    <a:pt x="1211" y="1536"/>
                  </a:lnTo>
                  <a:lnTo>
                    <a:pt x="1212" y="1523"/>
                  </a:lnTo>
                  <a:lnTo>
                    <a:pt x="1215" y="1510"/>
                  </a:lnTo>
                  <a:lnTo>
                    <a:pt x="1224" y="1498"/>
                  </a:lnTo>
                  <a:lnTo>
                    <a:pt x="1233" y="1487"/>
                  </a:lnTo>
                  <a:lnTo>
                    <a:pt x="1239" y="1475"/>
                  </a:lnTo>
                  <a:lnTo>
                    <a:pt x="1242" y="1464"/>
                  </a:lnTo>
                  <a:lnTo>
                    <a:pt x="1244" y="1451"/>
                  </a:lnTo>
                  <a:lnTo>
                    <a:pt x="1245" y="1439"/>
                  </a:lnTo>
                  <a:lnTo>
                    <a:pt x="1245" y="1413"/>
                  </a:lnTo>
                  <a:lnTo>
                    <a:pt x="1245" y="1386"/>
                  </a:lnTo>
                  <a:lnTo>
                    <a:pt x="1261" y="1385"/>
                  </a:lnTo>
                  <a:lnTo>
                    <a:pt x="1284" y="1383"/>
                  </a:lnTo>
                  <a:lnTo>
                    <a:pt x="1296" y="1383"/>
                  </a:lnTo>
                  <a:lnTo>
                    <a:pt x="1306" y="1384"/>
                  </a:lnTo>
                  <a:lnTo>
                    <a:pt x="1314" y="1385"/>
                  </a:lnTo>
                  <a:lnTo>
                    <a:pt x="1321" y="1389"/>
                  </a:lnTo>
                  <a:lnTo>
                    <a:pt x="1324" y="1406"/>
                  </a:lnTo>
                  <a:lnTo>
                    <a:pt x="1329" y="1423"/>
                  </a:lnTo>
                  <a:lnTo>
                    <a:pt x="1332" y="1425"/>
                  </a:lnTo>
                  <a:lnTo>
                    <a:pt x="1337" y="1426"/>
                  </a:lnTo>
                  <a:lnTo>
                    <a:pt x="1341" y="1427"/>
                  </a:lnTo>
                  <a:lnTo>
                    <a:pt x="1346" y="1427"/>
                  </a:lnTo>
                  <a:lnTo>
                    <a:pt x="1356" y="1426"/>
                  </a:lnTo>
                  <a:lnTo>
                    <a:pt x="1365" y="1425"/>
                  </a:lnTo>
                  <a:lnTo>
                    <a:pt x="1359" y="1422"/>
                  </a:lnTo>
                  <a:lnTo>
                    <a:pt x="1355" y="1418"/>
                  </a:lnTo>
                  <a:lnTo>
                    <a:pt x="1350" y="1415"/>
                  </a:lnTo>
                  <a:lnTo>
                    <a:pt x="1347" y="1410"/>
                  </a:lnTo>
                  <a:lnTo>
                    <a:pt x="1345" y="1405"/>
                  </a:lnTo>
                  <a:lnTo>
                    <a:pt x="1342" y="1400"/>
                  </a:lnTo>
                  <a:lnTo>
                    <a:pt x="1342" y="1393"/>
                  </a:lnTo>
                  <a:lnTo>
                    <a:pt x="1343" y="1385"/>
                  </a:lnTo>
                  <a:lnTo>
                    <a:pt x="1355" y="1385"/>
                  </a:lnTo>
                  <a:lnTo>
                    <a:pt x="1367" y="1385"/>
                  </a:lnTo>
                  <a:lnTo>
                    <a:pt x="1379" y="1384"/>
                  </a:lnTo>
                  <a:lnTo>
                    <a:pt x="1391" y="1384"/>
                  </a:lnTo>
                  <a:lnTo>
                    <a:pt x="1391" y="1370"/>
                  </a:lnTo>
                  <a:lnTo>
                    <a:pt x="1391" y="1359"/>
                  </a:lnTo>
                  <a:lnTo>
                    <a:pt x="1392" y="1350"/>
                  </a:lnTo>
                  <a:lnTo>
                    <a:pt x="1394" y="1343"/>
                  </a:lnTo>
                  <a:lnTo>
                    <a:pt x="1396" y="1342"/>
                  </a:lnTo>
                  <a:lnTo>
                    <a:pt x="1398" y="1340"/>
                  </a:lnTo>
                  <a:lnTo>
                    <a:pt x="1400" y="1337"/>
                  </a:lnTo>
                  <a:lnTo>
                    <a:pt x="1404" y="1335"/>
                  </a:lnTo>
                  <a:lnTo>
                    <a:pt x="1414" y="1333"/>
                  </a:lnTo>
                  <a:lnTo>
                    <a:pt x="1428" y="1332"/>
                  </a:lnTo>
                  <a:lnTo>
                    <a:pt x="1429" y="1319"/>
                  </a:lnTo>
                  <a:lnTo>
                    <a:pt x="1428" y="1307"/>
                  </a:lnTo>
                  <a:lnTo>
                    <a:pt x="1424" y="1295"/>
                  </a:lnTo>
                  <a:lnTo>
                    <a:pt x="1422" y="1285"/>
                  </a:lnTo>
                  <a:lnTo>
                    <a:pt x="1419" y="1274"/>
                  </a:lnTo>
                  <a:lnTo>
                    <a:pt x="1417" y="1262"/>
                  </a:lnTo>
                  <a:lnTo>
                    <a:pt x="1416" y="1250"/>
                  </a:lnTo>
                  <a:lnTo>
                    <a:pt x="1417" y="1236"/>
                  </a:lnTo>
                  <a:lnTo>
                    <a:pt x="1427" y="1233"/>
                  </a:lnTo>
                  <a:lnTo>
                    <a:pt x="1437" y="1230"/>
                  </a:lnTo>
                  <a:lnTo>
                    <a:pt x="1448" y="1228"/>
                  </a:lnTo>
                  <a:lnTo>
                    <a:pt x="1460" y="1227"/>
                  </a:lnTo>
                  <a:lnTo>
                    <a:pt x="1482" y="1226"/>
                  </a:lnTo>
                  <a:lnTo>
                    <a:pt x="1503" y="1223"/>
                  </a:lnTo>
                  <a:lnTo>
                    <a:pt x="1518" y="1221"/>
                  </a:lnTo>
                  <a:lnTo>
                    <a:pt x="1531" y="1220"/>
                  </a:lnTo>
                  <a:lnTo>
                    <a:pt x="1545" y="1220"/>
                  </a:lnTo>
                  <a:lnTo>
                    <a:pt x="1560" y="1221"/>
                  </a:lnTo>
                  <a:lnTo>
                    <a:pt x="1570" y="1221"/>
                  </a:lnTo>
                  <a:lnTo>
                    <a:pt x="1580" y="1222"/>
                  </a:lnTo>
                  <a:lnTo>
                    <a:pt x="1591" y="1222"/>
                  </a:lnTo>
                  <a:lnTo>
                    <a:pt x="1601" y="1221"/>
                  </a:lnTo>
                  <a:lnTo>
                    <a:pt x="1603" y="1216"/>
                  </a:lnTo>
                  <a:lnTo>
                    <a:pt x="1606" y="1211"/>
                  </a:lnTo>
                  <a:lnTo>
                    <a:pt x="1611" y="1209"/>
                  </a:lnTo>
                  <a:lnTo>
                    <a:pt x="1616" y="1208"/>
                  </a:lnTo>
                  <a:lnTo>
                    <a:pt x="1628" y="1208"/>
                  </a:lnTo>
                  <a:lnTo>
                    <a:pt x="1642" y="1210"/>
                  </a:lnTo>
                  <a:lnTo>
                    <a:pt x="1652" y="1212"/>
                  </a:lnTo>
                  <a:lnTo>
                    <a:pt x="1661" y="1213"/>
                  </a:lnTo>
                  <a:lnTo>
                    <a:pt x="1665" y="1213"/>
                  </a:lnTo>
                  <a:lnTo>
                    <a:pt x="1669" y="1213"/>
                  </a:lnTo>
                  <a:lnTo>
                    <a:pt x="1672" y="1212"/>
                  </a:lnTo>
                  <a:lnTo>
                    <a:pt x="1675" y="1211"/>
                  </a:lnTo>
                  <a:lnTo>
                    <a:pt x="1678" y="1208"/>
                  </a:lnTo>
                  <a:lnTo>
                    <a:pt x="1680" y="1203"/>
                  </a:lnTo>
                  <a:lnTo>
                    <a:pt x="1683" y="1198"/>
                  </a:lnTo>
                  <a:lnTo>
                    <a:pt x="1685" y="1192"/>
                  </a:lnTo>
                  <a:lnTo>
                    <a:pt x="1690" y="1176"/>
                  </a:lnTo>
                  <a:lnTo>
                    <a:pt x="1694" y="1159"/>
                  </a:lnTo>
                  <a:lnTo>
                    <a:pt x="1699" y="1140"/>
                  </a:lnTo>
                  <a:lnTo>
                    <a:pt x="1701" y="1123"/>
                  </a:lnTo>
                  <a:lnTo>
                    <a:pt x="1702" y="1111"/>
                  </a:lnTo>
                  <a:lnTo>
                    <a:pt x="1701" y="1102"/>
                  </a:lnTo>
                  <a:lnTo>
                    <a:pt x="1696" y="1101"/>
                  </a:lnTo>
                  <a:lnTo>
                    <a:pt x="1692" y="1101"/>
                  </a:lnTo>
                  <a:lnTo>
                    <a:pt x="1688" y="1102"/>
                  </a:lnTo>
                  <a:lnTo>
                    <a:pt x="1685" y="1103"/>
                  </a:lnTo>
                  <a:lnTo>
                    <a:pt x="1680" y="1107"/>
                  </a:lnTo>
                  <a:lnTo>
                    <a:pt x="1678" y="1112"/>
                  </a:lnTo>
                  <a:lnTo>
                    <a:pt x="1677" y="1119"/>
                  </a:lnTo>
                  <a:lnTo>
                    <a:pt x="1675" y="1124"/>
                  </a:lnTo>
                  <a:lnTo>
                    <a:pt x="1674" y="1128"/>
                  </a:lnTo>
                  <a:lnTo>
                    <a:pt x="1672" y="1130"/>
                  </a:lnTo>
                  <a:lnTo>
                    <a:pt x="1670" y="1132"/>
                  </a:lnTo>
                  <a:lnTo>
                    <a:pt x="1668" y="1135"/>
                  </a:lnTo>
                  <a:lnTo>
                    <a:pt x="1665" y="1136"/>
                  </a:lnTo>
                  <a:lnTo>
                    <a:pt x="1662" y="1136"/>
                  </a:lnTo>
                  <a:lnTo>
                    <a:pt x="1659" y="1136"/>
                  </a:lnTo>
                  <a:lnTo>
                    <a:pt x="1655" y="1135"/>
                  </a:lnTo>
                  <a:lnTo>
                    <a:pt x="1649" y="1131"/>
                  </a:lnTo>
                  <a:lnTo>
                    <a:pt x="1642" y="1127"/>
                  </a:lnTo>
                  <a:lnTo>
                    <a:pt x="1629" y="1116"/>
                  </a:lnTo>
                  <a:lnTo>
                    <a:pt x="1619" y="1105"/>
                  </a:lnTo>
                  <a:lnTo>
                    <a:pt x="1612" y="1094"/>
                  </a:lnTo>
                  <a:lnTo>
                    <a:pt x="1606" y="1082"/>
                  </a:lnTo>
                  <a:lnTo>
                    <a:pt x="1602" y="1069"/>
                  </a:lnTo>
                  <a:lnTo>
                    <a:pt x="1597" y="1056"/>
                  </a:lnTo>
                  <a:lnTo>
                    <a:pt x="1591" y="1045"/>
                  </a:lnTo>
                  <a:lnTo>
                    <a:pt x="1584" y="1032"/>
                  </a:lnTo>
                  <a:lnTo>
                    <a:pt x="1577" y="1021"/>
                  </a:lnTo>
                  <a:lnTo>
                    <a:pt x="1572" y="1008"/>
                  </a:lnTo>
                  <a:lnTo>
                    <a:pt x="1560" y="1021"/>
                  </a:lnTo>
                  <a:lnTo>
                    <a:pt x="1551" y="1031"/>
                  </a:lnTo>
                  <a:lnTo>
                    <a:pt x="1545" y="1036"/>
                  </a:lnTo>
                  <a:lnTo>
                    <a:pt x="1539" y="1039"/>
                  </a:lnTo>
                  <a:lnTo>
                    <a:pt x="1532" y="1044"/>
                  </a:lnTo>
                  <a:lnTo>
                    <a:pt x="1524" y="1047"/>
                  </a:lnTo>
                  <a:lnTo>
                    <a:pt x="1514" y="1050"/>
                  </a:lnTo>
                  <a:lnTo>
                    <a:pt x="1506" y="1052"/>
                  </a:lnTo>
                  <a:lnTo>
                    <a:pt x="1499" y="1053"/>
                  </a:lnTo>
                  <a:lnTo>
                    <a:pt x="1493" y="1053"/>
                  </a:lnTo>
                  <a:lnTo>
                    <a:pt x="1487" y="1050"/>
                  </a:lnTo>
                  <a:lnTo>
                    <a:pt x="1480" y="1048"/>
                  </a:lnTo>
                  <a:lnTo>
                    <a:pt x="1473" y="1046"/>
                  </a:lnTo>
                  <a:lnTo>
                    <a:pt x="1465" y="1041"/>
                  </a:lnTo>
                  <a:lnTo>
                    <a:pt x="1440" y="1031"/>
                  </a:lnTo>
                  <a:lnTo>
                    <a:pt x="1415" y="1017"/>
                  </a:lnTo>
                  <a:lnTo>
                    <a:pt x="1404" y="1009"/>
                  </a:lnTo>
                  <a:lnTo>
                    <a:pt x="1395" y="1000"/>
                  </a:lnTo>
                  <a:lnTo>
                    <a:pt x="1390" y="995"/>
                  </a:lnTo>
                  <a:lnTo>
                    <a:pt x="1386" y="989"/>
                  </a:lnTo>
                  <a:lnTo>
                    <a:pt x="1382" y="983"/>
                  </a:lnTo>
                  <a:lnTo>
                    <a:pt x="1380" y="976"/>
                  </a:lnTo>
                  <a:lnTo>
                    <a:pt x="1380" y="960"/>
                  </a:lnTo>
                  <a:lnTo>
                    <a:pt x="1380" y="946"/>
                  </a:lnTo>
                  <a:lnTo>
                    <a:pt x="1378" y="942"/>
                  </a:lnTo>
                  <a:lnTo>
                    <a:pt x="1374" y="938"/>
                  </a:lnTo>
                  <a:lnTo>
                    <a:pt x="1370" y="934"/>
                  </a:lnTo>
                  <a:lnTo>
                    <a:pt x="1366" y="930"/>
                  </a:lnTo>
                  <a:lnTo>
                    <a:pt x="1357" y="923"/>
                  </a:lnTo>
                  <a:lnTo>
                    <a:pt x="1349" y="917"/>
                  </a:lnTo>
                  <a:lnTo>
                    <a:pt x="1339" y="907"/>
                  </a:lnTo>
                  <a:lnTo>
                    <a:pt x="1329" y="899"/>
                  </a:lnTo>
                  <a:lnTo>
                    <a:pt x="1317" y="891"/>
                  </a:lnTo>
                  <a:lnTo>
                    <a:pt x="1305" y="886"/>
                  </a:lnTo>
                  <a:lnTo>
                    <a:pt x="1292" y="883"/>
                  </a:lnTo>
                  <a:lnTo>
                    <a:pt x="1281" y="880"/>
                  </a:lnTo>
                  <a:lnTo>
                    <a:pt x="1269" y="876"/>
                  </a:lnTo>
                  <a:lnTo>
                    <a:pt x="1258" y="873"/>
                  </a:lnTo>
                  <a:lnTo>
                    <a:pt x="1250" y="870"/>
                  </a:lnTo>
                  <a:lnTo>
                    <a:pt x="1242" y="870"/>
                  </a:lnTo>
                  <a:lnTo>
                    <a:pt x="1234" y="870"/>
                  </a:lnTo>
                  <a:lnTo>
                    <a:pt x="1226" y="872"/>
                  </a:lnTo>
                  <a:lnTo>
                    <a:pt x="1212" y="873"/>
                  </a:lnTo>
                  <a:lnTo>
                    <a:pt x="1199" y="872"/>
                  </a:lnTo>
                  <a:lnTo>
                    <a:pt x="1198" y="855"/>
                  </a:lnTo>
                  <a:lnTo>
                    <a:pt x="1195" y="835"/>
                  </a:lnTo>
                  <a:lnTo>
                    <a:pt x="1194" y="814"/>
                  </a:lnTo>
                  <a:lnTo>
                    <a:pt x="1194" y="793"/>
                  </a:lnTo>
                  <a:lnTo>
                    <a:pt x="1195" y="783"/>
                  </a:lnTo>
                  <a:lnTo>
                    <a:pt x="1198" y="773"/>
                  </a:lnTo>
                  <a:lnTo>
                    <a:pt x="1200" y="765"/>
                  </a:lnTo>
                  <a:lnTo>
                    <a:pt x="1204" y="755"/>
                  </a:lnTo>
                  <a:lnTo>
                    <a:pt x="1209" y="749"/>
                  </a:lnTo>
                  <a:lnTo>
                    <a:pt x="1215" y="743"/>
                  </a:lnTo>
                  <a:lnTo>
                    <a:pt x="1222" y="738"/>
                  </a:lnTo>
                  <a:lnTo>
                    <a:pt x="1231" y="736"/>
                  </a:lnTo>
                  <a:lnTo>
                    <a:pt x="1231" y="729"/>
                  </a:lnTo>
                  <a:lnTo>
                    <a:pt x="1230" y="722"/>
                  </a:lnTo>
                  <a:lnTo>
                    <a:pt x="1227" y="718"/>
                  </a:lnTo>
                  <a:lnTo>
                    <a:pt x="1225" y="713"/>
                  </a:lnTo>
                  <a:lnTo>
                    <a:pt x="1219" y="703"/>
                  </a:lnTo>
                  <a:lnTo>
                    <a:pt x="1215" y="693"/>
                  </a:lnTo>
                  <a:lnTo>
                    <a:pt x="1214" y="685"/>
                  </a:lnTo>
                  <a:lnTo>
                    <a:pt x="1214" y="678"/>
                  </a:lnTo>
                  <a:lnTo>
                    <a:pt x="1215" y="671"/>
                  </a:lnTo>
                  <a:lnTo>
                    <a:pt x="1216" y="666"/>
                  </a:lnTo>
                  <a:lnTo>
                    <a:pt x="1223" y="655"/>
                  </a:lnTo>
                  <a:lnTo>
                    <a:pt x="1232" y="644"/>
                  </a:lnTo>
                  <a:lnTo>
                    <a:pt x="1239" y="635"/>
                  </a:lnTo>
                  <a:lnTo>
                    <a:pt x="1248" y="629"/>
                  </a:lnTo>
                  <a:lnTo>
                    <a:pt x="1257" y="623"/>
                  </a:lnTo>
                  <a:lnTo>
                    <a:pt x="1266" y="619"/>
                  </a:lnTo>
                  <a:lnTo>
                    <a:pt x="1276" y="615"/>
                  </a:lnTo>
                  <a:lnTo>
                    <a:pt x="1285" y="611"/>
                  </a:lnTo>
                  <a:lnTo>
                    <a:pt x="1294" y="606"/>
                  </a:lnTo>
                  <a:lnTo>
                    <a:pt x="1304" y="601"/>
                  </a:lnTo>
                  <a:lnTo>
                    <a:pt x="1310" y="594"/>
                  </a:lnTo>
                  <a:lnTo>
                    <a:pt x="1315" y="586"/>
                  </a:lnTo>
                  <a:lnTo>
                    <a:pt x="1318" y="578"/>
                  </a:lnTo>
                  <a:lnTo>
                    <a:pt x="1321" y="570"/>
                  </a:lnTo>
                  <a:lnTo>
                    <a:pt x="1323" y="562"/>
                  </a:lnTo>
                  <a:lnTo>
                    <a:pt x="1325" y="553"/>
                  </a:lnTo>
                  <a:lnTo>
                    <a:pt x="1329" y="545"/>
                  </a:lnTo>
                  <a:lnTo>
                    <a:pt x="1334" y="537"/>
                  </a:lnTo>
                  <a:lnTo>
                    <a:pt x="1340" y="532"/>
                  </a:lnTo>
                  <a:lnTo>
                    <a:pt x="1346" y="528"/>
                  </a:lnTo>
                  <a:lnTo>
                    <a:pt x="1351" y="524"/>
                  </a:lnTo>
                  <a:lnTo>
                    <a:pt x="1357" y="521"/>
                  </a:lnTo>
                  <a:lnTo>
                    <a:pt x="1364" y="519"/>
                  </a:lnTo>
                  <a:lnTo>
                    <a:pt x="1371" y="517"/>
                  </a:lnTo>
                  <a:lnTo>
                    <a:pt x="1379" y="516"/>
                  </a:lnTo>
                  <a:lnTo>
                    <a:pt x="1387" y="516"/>
                  </a:lnTo>
                  <a:lnTo>
                    <a:pt x="1388" y="511"/>
                  </a:lnTo>
                  <a:lnTo>
                    <a:pt x="1387" y="504"/>
                  </a:lnTo>
                  <a:lnTo>
                    <a:pt x="1386" y="498"/>
                  </a:lnTo>
                  <a:lnTo>
                    <a:pt x="1383" y="492"/>
                  </a:lnTo>
                  <a:lnTo>
                    <a:pt x="1379" y="481"/>
                  </a:lnTo>
                  <a:lnTo>
                    <a:pt x="1375" y="469"/>
                  </a:lnTo>
                  <a:lnTo>
                    <a:pt x="1362" y="469"/>
                  </a:lnTo>
                  <a:lnTo>
                    <a:pt x="1351" y="467"/>
                  </a:lnTo>
                  <a:lnTo>
                    <a:pt x="1343" y="465"/>
                  </a:lnTo>
                  <a:lnTo>
                    <a:pt x="1337" y="463"/>
                  </a:lnTo>
                  <a:lnTo>
                    <a:pt x="1331" y="458"/>
                  </a:lnTo>
                  <a:lnTo>
                    <a:pt x="1325" y="453"/>
                  </a:lnTo>
                  <a:lnTo>
                    <a:pt x="1319" y="443"/>
                  </a:lnTo>
                  <a:lnTo>
                    <a:pt x="1314" y="432"/>
                  </a:lnTo>
                  <a:lnTo>
                    <a:pt x="1307" y="421"/>
                  </a:lnTo>
                  <a:lnTo>
                    <a:pt x="1302" y="412"/>
                  </a:lnTo>
                  <a:lnTo>
                    <a:pt x="1300" y="406"/>
                  </a:lnTo>
                  <a:lnTo>
                    <a:pt x="1299" y="400"/>
                  </a:lnTo>
                  <a:lnTo>
                    <a:pt x="1299" y="393"/>
                  </a:lnTo>
                  <a:lnTo>
                    <a:pt x="1299" y="387"/>
                  </a:lnTo>
                  <a:lnTo>
                    <a:pt x="1302" y="376"/>
                  </a:lnTo>
                  <a:lnTo>
                    <a:pt x="1307" y="368"/>
                  </a:lnTo>
                  <a:lnTo>
                    <a:pt x="1308" y="364"/>
                  </a:lnTo>
                  <a:lnTo>
                    <a:pt x="1310" y="359"/>
                  </a:lnTo>
                  <a:lnTo>
                    <a:pt x="1310" y="353"/>
                  </a:lnTo>
                  <a:lnTo>
                    <a:pt x="1310" y="348"/>
                  </a:lnTo>
                  <a:lnTo>
                    <a:pt x="1313" y="358"/>
                  </a:lnTo>
                  <a:lnTo>
                    <a:pt x="1315" y="374"/>
                  </a:lnTo>
                  <a:lnTo>
                    <a:pt x="1322" y="374"/>
                  </a:lnTo>
                  <a:lnTo>
                    <a:pt x="1329" y="375"/>
                  </a:lnTo>
                  <a:lnTo>
                    <a:pt x="1334" y="377"/>
                  </a:lnTo>
                  <a:lnTo>
                    <a:pt x="1340" y="379"/>
                  </a:lnTo>
                  <a:lnTo>
                    <a:pt x="1340" y="383"/>
                  </a:lnTo>
                  <a:lnTo>
                    <a:pt x="1342" y="388"/>
                  </a:lnTo>
                  <a:lnTo>
                    <a:pt x="1345" y="391"/>
                  </a:lnTo>
                  <a:lnTo>
                    <a:pt x="1347" y="396"/>
                  </a:lnTo>
                  <a:lnTo>
                    <a:pt x="1355" y="404"/>
                  </a:lnTo>
                  <a:lnTo>
                    <a:pt x="1365" y="410"/>
                  </a:lnTo>
                  <a:lnTo>
                    <a:pt x="1375" y="416"/>
                  </a:lnTo>
                  <a:lnTo>
                    <a:pt x="1386" y="421"/>
                  </a:lnTo>
                  <a:lnTo>
                    <a:pt x="1396" y="423"/>
                  </a:lnTo>
                  <a:lnTo>
                    <a:pt x="1405" y="423"/>
                  </a:lnTo>
                  <a:lnTo>
                    <a:pt x="1406" y="438"/>
                  </a:lnTo>
                  <a:lnTo>
                    <a:pt x="1406" y="453"/>
                  </a:lnTo>
                  <a:lnTo>
                    <a:pt x="1420" y="453"/>
                  </a:lnTo>
                  <a:lnTo>
                    <a:pt x="1432" y="453"/>
                  </a:lnTo>
                  <a:lnTo>
                    <a:pt x="1445" y="453"/>
                  </a:lnTo>
                  <a:lnTo>
                    <a:pt x="1458" y="453"/>
                  </a:lnTo>
                  <a:lnTo>
                    <a:pt x="1454" y="467"/>
                  </a:lnTo>
                  <a:lnTo>
                    <a:pt x="1448" y="482"/>
                  </a:lnTo>
                  <a:lnTo>
                    <a:pt x="1463" y="483"/>
                  </a:lnTo>
                  <a:lnTo>
                    <a:pt x="1478" y="484"/>
                  </a:lnTo>
                  <a:lnTo>
                    <a:pt x="1493" y="486"/>
                  </a:lnTo>
                  <a:lnTo>
                    <a:pt x="1507" y="487"/>
                  </a:lnTo>
                  <a:lnTo>
                    <a:pt x="1509" y="499"/>
                  </a:lnTo>
                  <a:lnTo>
                    <a:pt x="1510" y="514"/>
                  </a:lnTo>
                  <a:lnTo>
                    <a:pt x="1510" y="529"/>
                  </a:lnTo>
                  <a:lnTo>
                    <a:pt x="1509" y="543"/>
                  </a:lnTo>
                  <a:lnTo>
                    <a:pt x="1503" y="555"/>
                  </a:lnTo>
                  <a:lnTo>
                    <a:pt x="1495" y="568"/>
                  </a:lnTo>
                  <a:lnTo>
                    <a:pt x="1491" y="574"/>
                  </a:lnTo>
                  <a:lnTo>
                    <a:pt x="1489" y="580"/>
                  </a:lnTo>
                  <a:lnTo>
                    <a:pt x="1487" y="587"/>
                  </a:lnTo>
                  <a:lnTo>
                    <a:pt x="1487" y="595"/>
                  </a:lnTo>
                  <a:lnTo>
                    <a:pt x="1498" y="595"/>
                  </a:lnTo>
                  <a:lnTo>
                    <a:pt x="1510" y="595"/>
                  </a:lnTo>
                  <a:lnTo>
                    <a:pt x="1520" y="594"/>
                  </a:lnTo>
                  <a:lnTo>
                    <a:pt x="1531" y="591"/>
                  </a:lnTo>
                  <a:lnTo>
                    <a:pt x="1531" y="607"/>
                  </a:lnTo>
                  <a:lnTo>
                    <a:pt x="1531" y="625"/>
                  </a:lnTo>
                  <a:lnTo>
                    <a:pt x="1531" y="632"/>
                  </a:lnTo>
                  <a:lnTo>
                    <a:pt x="1531" y="640"/>
                  </a:lnTo>
                  <a:lnTo>
                    <a:pt x="1532" y="648"/>
                  </a:lnTo>
                  <a:lnTo>
                    <a:pt x="1535" y="654"/>
                  </a:lnTo>
                  <a:lnTo>
                    <a:pt x="1537" y="643"/>
                  </a:lnTo>
                  <a:lnTo>
                    <a:pt x="1538" y="631"/>
                  </a:lnTo>
                  <a:lnTo>
                    <a:pt x="1539" y="619"/>
                  </a:lnTo>
                  <a:lnTo>
                    <a:pt x="1539" y="606"/>
                  </a:lnTo>
                  <a:lnTo>
                    <a:pt x="1543" y="604"/>
                  </a:lnTo>
                  <a:lnTo>
                    <a:pt x="1546" y="601"/>
                  </a:lnTo>
                  <a:lnTo>
                    <a:pt x="1547" y="597"/>
                  </a:lnTo>
                  <a:lnTo>
                    <a:pt x="1548" y="593"/>
                  </a:lnTo>
                  <a:lnTo>
                    <a:pt x="1550" y="584"/>
                  </a:lnTo>
                  <a:lnTo>
                    <a:pt x="1551" y="573"/>
                  </a:lnTo>
                  <a:lnTo>
                    <a:pt x="1551" y="564"/>
                  </a:lnTo>
                  <a:lnTo>
                    <a:pt x="1553" y="556"/>
                  </a:lnTo>
                  <a:lnTo>
                    <a:pt x="1555" y="554"/>
                  </a:lnTo>
                  <a:lnTo>
                    <a:pt x="1559" y="552"/>
                  </a:lnTo>
                  <a:lnTo>
                    <a:pt x="1563" y="550"/>
                  </a:lnTo>
                  <a:lnTo>
                    <a:pt x="1568" y="549"/>
                  </a:lnTo>
                  <a:lnTo>
                    <a:pt x="1575" y="568"/>
                  </a:lnTo>
                  <a:lnTo>
                    <a:pt x="1580" y="584"/>
                  </a:lnTo>
                  <a:lnTo>
                    <a:pt x="1581" y="568"/>
                  </a:lnTo>
                  <a:lnTo>
                    <a:pt x="1585" y="553"/>
                  </a:lnTo>
                  <a:lnTo>
                    <a:pt x="1589" y="547"/>
                  </a:lnTo>
                  <a:lnTo>
                    <a:pt x="1594" y="544"/>
                  </a:lnTo>
                  <a:lnTo>
                    <a:pt x="1598" y="543"/>
                  </a:lnTo>
                  <a:lnTo>
                    <a:pt x="1601" y="543"/>
                  </a:lnTo>
                  <a:lnTo>
                    <a:pt x="1608" y="547"/>
                  </a:lnTo>
                  <a:lnTo>
                    <a:pt x="1617" y="553"/>
                  </a:lnTo>
                  <a:lnTo>
                    <a:pt x="1625" y="557"/>
                  </a:lnTo>
                  <a:lnTo>
                    <a:pt x="1629" y="562"/>
                  </a:lnTo>
                  <a:lnTo>
                    <a:pt x="1633" y="563"/>
                  </a:lnTo>
                  <a:lnTo>
                    <a:pt x="1636" y="565"/>
                  </a:lnTo>
                  <a:lnTo>
                    <a:pt x="1642" y="566"/>
                  </a:lnTo>
                  <a:lnTo>
                    <a:pt x="1649" y="568"/>
                  </a:lnTo>
                  <a:lnTo>
                    <a:pt x="1658" y="568"/>
                  </a:lnTo>
                  <a:lnTo>
                    <a:pt x="1667" y="568"/>
                  </a:lnTo>
                  <a:lnTo>
                    <a:pt x="1676" y="568"/>
                  </a:lnTo>
                  <a:lnTo>
                    <a:pt x="1685" y="566"/>
                  </a:lnTo>
                  <a:lnTo>
                    <a:pt x="1676" y="553"/>
                  </a:lnTo>
                  <a:lnTo>
                    <a:pt x="1667" y="539"/>
                  </a:lnTo>
                  <a:lnTo>
                    <a:pt x="1658" y="525"/>
                  </a:lnTo>
                  <a:lnTo>
                    <a:pt x="1647" y="512"/>
                  </a:lnTo>
                  <a:lnTo>
                    <a:pt x="1635" y="498"/>
                  </a:lnTo>
                  <a:lnTo>
                    <a:pt x="1622" y="486"/>
                  </a:lnTo>
                  <a:lnTo>
                    <a:pt x="1617" y="479"/>
                  </a:lnTo>
                  <a:lnTo>
                    <a:pt x="1613" y="471"/>
                  </a:lnTo>
                  <a:lnTo>
                    <a:pt x="1613" y="466"/>
                  </a:lnTo>
                  <a:lnTo>
                    <a:pt x="1612" y="462"/>
                  </a:lnTo>
                  <a:lnTo>
                    <a:pt x="1612" y="457"/>
                  </a:lnTo>
                  <a:lnTo>
                    <a:pt x="1613" y="451"/>
                  </a:lnTo>
                  <a:lnTo>
                    <a:pt x="1621" y="448"/>
                  </a:lnTo>
                  <a:lnTo>
                    <a:pt x="1628" y="446"/>
                  </a:lnTo>
                  <a:lnTo>
                    <a:pt x="1636" y="445"/>
                  </a:lnTo>
                  <a:lnTo>
                    <a:pt x="1644" y="443"/>
                  </a:lnTo>
                  <a:lnTo>
                    <a:pt x="1660" y="442"/>
                  </a:lnTo>
                  <a:lnTo>
                    <a:pt x="1677" y="443"/>
                  </a:lnTo>
                  <a:lnTo>
                    <a:pt x="1676" y="449"/>
                  </a:lnTo>
                  <a:lnTo>
                    <a:pt x="1677" y="454"/>
                  </a:lnTo>
                  <a:lnTo>
                    <a:pt x="1678" y="458"/>
                  </a:lnTo>
                  <a:lnTo>
                    <a:pt x="1680" y="462"/>
                  </a:lnTo>
                  <a:lnTo>
                    <a:pt x="1685" y="466"/>
                  </a:lnTo>
                  <a:lnTo>
                    <a:pt x="1692" y="470"/>
                  </a:lnTo>
                  <a:lnTo>
                    <a:pt x="1700" y="472"/>
                  </a:lnTo>
                  <a:lnTo>
                    <a:pt x="1708" y="475"/>
                  </a:lnTo>
                  <a:lnTo>
                    <a:pt x="1713" y="479"/>
                  </a:lnTo>
                  <a:lnTo>
                    <a:pt x="1719" y="483"/>
                  </a:lnTo>
                  <a:lnTo>
                    <a:pt x="1721" y="489"/>
                  </a:lnTo>
                  <a:lnTo>
                    <a:pt x="1724" y="495"/>
                  </a:lnTo>
                  <a:lnTo>
                    <a:pt x="1726" y="503"/>
                  </a:lnTo>
                  <a:lnTo>
                    <a:pt x="1727" y="511"/>
                  </a:lnTo>
                  <a:lnTo>
                    <a:pt x="1729" y="528"/>
                  </a:lnTo>
                  <a:lnTo>
                    <a:pt x="1731" y="540"/>
                  </a:lnTo>
                  <a:lnTo>
                    <a:pt x="1733" y="556"/>
                  </a:lnTo>
                  <a:lnTo>
                    <a:pt x="1735" y="569"/>
                  </a:lnTo>
                  <a:lnTo>
                    <a:pt x="1737" y="580"/>
                  </a:lnTo>
                  <a:lnTo>
                    <a:pt x="1743" y="593"/>
                  </a:lnTo>
                  <a:lnTo>
                    <a:pt x="1748" y="602"/>
                  </a:lnTo>
                  <a:lnTo>
                    <a:pt x="1752" y="609"/>
                  </a:lnTo>
                  <a:lnTo>
                    <a:pt x="1757" y="614"/>
                  </a:lnTo>
                  <a:lnTo>
                    <a:pt x="1761" y="620"/>
                  </a:lnTo>
                  <a:lnTo>
                    <a:pt x="1773" y="629"/>
                  </a:lnTo>
                  <a:lnTo>
                    <a:pt x="1789" y="638"/>
                  </a:lnTo>
                  <a:lnTo>
                    <a:pt x="1815" y="653"/>
                  </a:lnTo>
                  <a:lnTo>
                    <a:pt x="1841" y="669"/>
                  </a:lnTo>
                  <a:lnTo>
                    <a:pt x="1855" y="676"/>
                  </a:lnTo>
                  <a:lnTo>
                    <a:pt x="1869" y="681"/>
                  </a:lnTo>
                  <a:lnTo>
                    <a:pt x="1883" y="687"/>
                  </a:lnTo>
                  <a:lnTo>
                    <a:pt x="1898" y="689"/>
                  </a:lnTo>
                  <a:lnTo>
                    <a:pt x="1917" y="692"/>
                  </a:lnTo>
                  <a:lnTo>
                    <a:pt x="1942" y="694"/>
                  </a:lnTo>
                  <a:lnTo>
                    <a:pt x="1955" y="694"/>
                  </a:lnTo>
                  <a:lnTo>
                    <a:pt x="1967" y="694"/>
                  </a:lnTo>
                  <a:lnTo>
                    <a:pt x="1972" y="693"/>
                  </a:lnTo>
                  <a:lnTo>
                    <a:pt x="1978" y="692"/>
                  </a:lnTo>
                  <a:lnTo>
                    <a:pt x="1981" y="691"/>
                  </a:lnTo>
                  <a:lnTo>
                    <a:pt x="1983" y="688"/>
                  </a:lnTo>
                  <a:lnTo>
                    <a:pt x="1988" y="673"/>
                  </a:lnTo>
                  <a:lnTo>
                    <a:pt x="1991" y="656"/>
                  </a:lnTo>
                  <a:lnTo>
                    <a:pt x="2000" y="643"/>
                  </a:lnTo>
                  <a:lnTo>
                    <a:pt x="2010" y="629"/>
                  </a:lnTo>
                  <a:lnTo>
                    <a:pt x="2011" y="618"/>
                  </a:lnTo>
                  <a:lnTo>
                    <a:pt x="2011" y="607"/>
                  </a:lnTo>
                  <a:lnTo>
                    <a:pt x="2015" y="601"/>
                  </a:lnTo>
                  <a:lnTo>
                    <a:pt x="2020" y="596"/>
                  </a:lnTo>
                  <a:lnTo>
                    <a:pt x="2024" y="591"/>
                  </a:lnTo>
                  <a:lnTo>
                    <a:pt x="2031" y="588"/>
                  </a:lnTo>
                  <a:lnTo>
                    <a:pt x="2033" y="581"/>
                  </a:lnTo>
                  <a:lnTo>
                    <a:pt x="2037" y="574"/>
                  </a:lnTo>
                  <a:lnTo>
                    <a:pt x="2040" y="568"/>
                  </a:lnTo>
                  <a:lnTo>
                    <a:pt x="2045" y="562"/>
                  </a:lnTo>
                  <a:lnTo>
                    <a:pt x="2049" y="555"/>
                  </a:lnTo>
                  <a:lnTo>
                    <a:pt x="2055" y="549"/>
                  </a:lnTo>
                  <a:lnTo>
                    <a:pt x="2061" y="545"/>
                  </a:lnTo>
                  <a:lnTo>
                    <a:pt x="2068" y="539"/>
                  </a:lnTo>
                  <a:close/>
                </a:path>
              </a:pathLst>
            </a:custGeom>
            <a:solidFill>
              <a:srgbClr val="00A3A1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3" name="Freeform 105"/>
            <p:cNvSpPr>
              <a:spLocks/>
            </p:cNvSpPr>
            <p:nvPr/>
          </p:nvSpPr>
          <p:spPr bwMode="auto">
            <a:xfrm>
              <a:off x="6910460" y="2351643"/>
              <a:ext cx="139592" cy="190729"/>
            </a:xfrm>
            <a:custGeom>
              <a:avLst/>
              <a:gdLst>
                <a:gd name="T0" fmla="*/ 115 w 506"/>
                <a:gd name="T1" fmla="*/ 672 h 692"/>
                <a:gd name="T2" fmla="*/ 181 w 506"/>
                <a:gd name="T3" fmla="*/ 688 h 692"/>
                <a:gd name="T4" fmla="*/ 216 w 506"/>
                <a:gd name="T5" fmla="*/ 690 h 692"/>
                <a:gd name="T6" fmla="*/ 273 w 506"/>
                <a:gd name="T7" fmla="*/ 638 h 692"/>
                <a:gd name="T8" fmla="*/ 293 w 506"/>
                <a:gd name="T9" fmla="*/ 612 h 692"/>
                <a:gd name="T10" fmla="*/ 320 w 506"/>
                <a:gd name="T11" fmla="*/ 623 h 692"/>
                <a:gd name="T12" fmla="*/ 356 w 506"/>
                <a:gd name="T13" fmla="*/ 639 h 692"/>
                <a:gd name="T14" fmla="*/ 377 w 506"/>
                <a:gd name="T15" fmla="*/ 631 h 692"/>
                <a:gd name="T16" fmla="*/ 395 w 506"/>
                <a:gd name="T17" fmla="*/ 650 h 692"/>
                <a:gd name="T18" fmla="*/ 423 w 506"/>
                <a:gd name="T19" fmla="*/ 626 h 692"/>
                <a:gd name="T20" fmla="*/ 464 w 506"/>
                <a:gd name="T21" fmla="*/ 605 h 692"/>
                <a:gd name="T22" fmla="*/ 470 w 506"/>
                <a:gd name="T23" fmla="*/ 556 h 692"/>
                <a:gd name="T24" fmla="*/ 495 w 506"/>
                <a:gd name="T25" fmla="*/ 549 h 692"/>
                <a:gd name="T26" fmla="*/ 506 w 506"/>
                <a:gd name="T27" fmla="*/ 502 h 692"/>
                <a:gd name="T28" fmla="*/ 496 w 506"/>
                <a:gd name="T29" fmla="*/ 475 h 692"/>
                <a:gd name="T30" fmla="*/ 462 w 506"/>
                <a:gd name="T31" fmla="*/ 451 h 692"/>
                <a:gd name="T32" fmla="*/ 441 w 506"/>
                <a:gd name="T33" fmla="*/ 395 h 692"/>
                <a:gd name="T34" fmla="*/ 431 w 506"/>
                <a:gd name="T35" fmla="*/ 347 h 692"/>
                <a:gd name="T36" fmla="*/ 452 w 506"/>
                <a:gd name="T37" fmla="*/ 322 h 692"/>
                <a:gd name="T38" fmla="*/ 481 w 506"/>
                <a:gd name="T39" fmla="*/ 259 h 692"/>
                <a:gd name="T40" fmla="*/ 473 w 506"/>
                <a:gd name="T41" fmla="*/ 225 h 692"/>
                <a:gd name="T42" fmla="*/ 469 w 506"/>
                <a:gd name="T43" fmla="*/ 212 h 692"/>
                <a:gd name="T44" fmla="*/ 488 w 506"/>
                <a:gd name="T45" fmla="*/ 152 h 692"/>
                <a:gd name="T46" fmla="*/ 468 w 506"/>
                <a:gd name="T47" fmla="*/ 136 h 692"/>
                <a:gd name="T48" fmla="*/ 462 w 506"/>
                <a:gd name="T49" fmla="*/ 111 h 692"/>
                <a:gd name="T50" fmla="*/ 456 w 506"/>
                <a:gd name="T51" fmla="*/ 59 h 692"/>
                <a:gd name="T52" fmla="*/ 425 w 506"/>
                <a:gd name="T53" fmla="*/ 34 h 692"/>
                <a:gd name="T54" fmla="*/ 369 w 506"/>
                <a:gd name="T55" fmla="*/ 32 h 692"/>
                <a:gd name="T56" fmla="*/ 358 w 506"/>
                <a:gd name="T57" fmla="*/ 17 h 692"/>
                <a:gd name="T58" fmla="*/ 349 w 506"/>
                <a:gd name="T59" fmla="*/ 1 h 692"/>
                <a:gd name="T60" fmla="*/ 323 w 506"/>
                <a:gd name="T61" fmla="*/ 12 h 692"/>
                <a:gd name="T62" fmla="*/ 298 w 506"/>
                <a:gd name="T63" fmla="*/ 42 h 692"/>
                <a:gd name="T64" fmla="*/ 283 w 506"/>
                <a:gd name="T65" fmla="*/ 56 h 692"/>
                <a:gd name="T66" fmla="*/ 259 w 506"/>
                <a:gd name="T67" fmla="*/ 42 h 692"/>
                <a:gd name="T68" fmla="*/ 228 w 506"/>
                <a:gd name="T69" fmla="*/ 97 h 692"/>
                <a:gd name="T70" fmla="*/ 218 w 506"/>
                <a:gd name="T71" fmla="*/ 91 h 692"/>
                <a:gd name="T72" fmla="*/ 206 w 506"/>
                <a:gd name="T73" fmla="*/ 74 h 692"/>
                <a:gd name="T74" fmla="*/ 185 w 506"/>
                <a:gd name="T75" fmla="*/ 80 h 692"/>
                <a:gd name="T76" fmla="*/ 175 w 506"/>
                <a:gd name="T77" fmla="*/ 101 h 692"/>
                <a:gd name="T78" fmla="*/ 150 w 506"/>
                <a:gd name="T79" fmla="*/ 108 h 692"/>
                <a:gd name="T80" fmla="*/ 113 w 506"/>
                <a:gd name="T81" fmla="*/ 105 h 692"/>
                <a:gd name="T82" fmla="*/ 91 w 506"/>
                <a:gd name="T83" fmla="*/ 114 h 692"/>
                <a:gd name="T84" fmla="*/ 78 w 506"/>
                <a:gd name="T85" fmla="*/ 139 h 692"/>
                <a:gd name="T86" fmla="*/ 101 w 506"/>
                <a:gd name="T87" fmla="*/ 172 h 692"/>
                <a:gd name="T88" fmla="*/ 95 w 506"/>
                <a:gd name="T89" fmla="*/ 223 h 692"/>
                <a:gd name="T90" fmla="*/ 74 w 506"/>
                <a:gd name="T91" fmla="*/ 274 h 692"/>
                <a:gd name="T92" fmla="*/ 47 w 506"/>
                <a:gd name="T93" fmla="*/ 338 h 692"/>
                <a:gd name="T94" fmla="*/ 20 w 506"/>
                <a:gd name="T95" fmla="*/ 367 h 692"/>
                <a:gd name="T96" fmla="*/ 19 w 506"/>
                <a:gd name="T97" fmla="*/ 400 h 692"/>
                <a:gd name="T98" fmla="*/ 27 w 506"/>
                <a:gd name="T99" fmla="*/ 450 h 692"/>
                <a:gd name="T100" fmla="*/ 16 w 506"/>
                <a:gd name="T101" fmla="*/ 491 h 692"/>
                <a:gd name="T102" fmla="*/ 24 w 506"/>
                <a:gd name="T103" fmla="*/ 548 h 692"/>
                <a:gd name="T104" fmla="*/ 6 w 506"/>
                <a:gd name="T105" fmla="*/ 565 h 692"/>
                <a:gd name="T106" fmla="*/ 20 w 506"/>
                <a:gd name="T107" fmla="*/ 603 h 692"/>
                <a:gd name="T108" fmla="*/ 38 w 506"/>
                <a:gd name="T109" fmla="*/ 663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692">
                  <a:moveTo>
                    <a:pt x="50" y="669"/>
                  </a:moveTo>
                  <a:lnTo>
                    <a:pt x="63" y="672"/>
                  </a:lnTo>
                  <a:lnTo>
                    <a:pt x="82" y="673"/>
                  </a:lnTo>
                  <a:lnTo>
                    <a:pt x="100" y="673"/>
                  </a:lnTo>
                  <a:lnTo>
                    <a:pt x="115" y="672"/>
                  </a:lnTo>
                  <a:lnTo>
                    <a:pt x="132" y="672"/>
                  </a:lnTo>
                  <a:lnTo>
                    <a:pt x="144" y="674"/>
                  </a:lnTo>
                  <a:lnTo>
                    <a:pt x="157" y="677"/>
                  </a:lnTo>
                  <a:lnTo>
                    <a:pt x="172" y="683"/>
                  </a:lnTo>
                  <a:lnTo>
                    <a:pt x="181" y="688"/>
                  </a:lnTo>
                  <a:lnTo>
                    <a:pt x="189" y="690"/>
                  </a:lnTo>
                  <a:lnTo>
                    <a:pt x="195" y="692"/>
                  </a:lnTo>
                  <a:lnTo>
                    <a:pt x="202" y="692"/>
                  </a:lnTo>
                  <a:lnTo>
                    <a:pt x="209" y="692"/>
                  </a:lnTo>
                  <a:lnTo>
                    <a:pt x="216" y="690"/>
                  </a:lnTo>
                  <a:lnTo>
                    <a:pt x="222" y="689"/>
                  </a:lnTo>
                  <a:lnTo>
                    <a:pt x="227" y="685"/>
                  </a:lnTo>
                  <a:lnTo>
                    <a:pt x="249" y="671"/>
                  </a:lnTo>
                  <a:lnTo>
                    <a:pt x="273" y="653"/>
                  </a:lnTo>
                  <a:lnTo>
                    <a:pt x="273" y="638"/>
                  </a:lnTo>
                  <a:lnTo>
                    <a:pt x="273" y="620"/>
                  </a:lnTo>
                  <a:lnTo>
                    <a:pt x="279" y="617"/>
                  </a:lnTo>
                  <a:lnTo>
                    <a:pt x="283" y="615"/>
                  </a:lnTo>
                  <a:lnTo>
                    <a:pt x="289" y="612"/>
                  </a:lnTo>
                  <a:lnTo>
                    <a:pt x="293" y="612"/>
                  </a:lnTo>
                  <a:lnTo>
                    <a:pt x="298" y="612"/>
                  </a:lnTo>
                  <a:lnTo>
                    <a:pt x="302" y="614"/>
                  </a:lnTo>
                  <a:lnTo>
                    <a:pt x="307" y="616"/>
                  </a:lnTo>
                  <a:lnTo>
                    <a:pt x="312" y="618"/>
                  </a:lnTo>
                  <a:lnTo>
                    <a:pt x="320" y="623"/>
                  </a:lnTo>
                  <a:lnTo>
                    <a:pt x="329" y="630"/>
                  </a:lnTo>
                  <a:lnTo>
                    <a:pt x="337" y="634"/>
                  </a:lnTo>
                  <a:lnTo>
                    <a:pt x="346" y="638"/>
                  </a:lnTo>
                  <a:lnTo>
                    <a:pt x="351" y="639"/>
                  </a:lnTo>
                  <a:lnTo>
                    <a:pt x="356" y="639"/>
                  </a:lnTo>
                  <a:lnTo>
                    <a:pt x="359" y="638"/>
                  </a:lnTo>
                  <a:lnTo>
                    <a:pt x="363" y="636"/>
                  </a:lnTo>
                  <a:lnTo>
                    <a:pt x="370" y="634"/>
                  </a:lnTo>
                  <a:lnTo>
                    <a:pt x="374" y="631"/>
                  </a:lnTo>
                  <a:lnTo>
                    <a:pt x="377" y="631"/>
                  </a:lnTo>
                  <a:lnTo>
                    <a:pt x="379" y="630"/>
                  </a:lnTo>
                  <a:lnTo>
                    <a:pt x="381" y="631"/>
                  </a:lnTo>
                  <a:lnTo>
                    <a:pt x="383" y="632"/>
                  </a:lnTo>
                  <a:lnTo>
                    <a:pt x="389" y="638"/>
                  </a:lnTo>
                  <a:lnTo>
                    <a:pt x="395" y="650"/>
                  </a:lnTo>
                  <a:lnTo>
                    <a:pt x="399" y="643"/>
                  </a:lnTo>
                  <a:lnTo>
                    <a:pt x="405" y="636"/>
                  </a:lnTo>
                  <a:lnTo>
                    <a:pt x="411" y="631"/>
                  </a:lnTo>
                  <a:lnTo>
                    <a:pt x="416" y="625"/>
                  </a:lnTo>
                  <a:lnTo>
                    <a:pt x="423" y="626"/>
                  </a:lnTo>
                  <a:lnTo>
                    <a:pt x="433" y="628"/>
                  </a:lnTo>
                  <a:lnTo>
                    <a:pt x="447" y="628"/>
                  </a:lnTo>
                  <a:lnTo>
                    <a:pt x="461" y="630"/>
                  </a:lnTo>
                  <a:lnTo>
                    <a:pt x="462" y="620"/>
                  </a:lnTo>
                  <a:lnTo>
                    <a:pt x="464" y="605"/>
                  </a:lnTo>
                  <a:lnTo>
                    <a:pt x="464" y="584"/>
                  </a:lnTo>
                  <a:lnTo>
                    <a:pt x="465" y="566"/>
                  </a:lnTo>
                  <a:lnTo>
                    <a:pt x="465" y="562"/>
                  </a:lnTo>
                  <a:lnTo>
                    <a:pt x="468" y="559"/>
                  </a:lnTo>
                  <a:lnTo>
                    <a:pt x="470" y="556"/>
                  </a:lnTo>
                  <a:lnTo>
                    <a:pt x="473" y="553"/>
                  </a:lnTo>
                  <a:lnTo>
                    <a:pt x="477" y="551"/>
                  </a:lnTo>
                  <a:lnTo>
                    <a:pt x="481" y="550"/>
                  </a:lnTo>
                  <a:lnTo>
                    <a:pt x="488" y="549"/>
                  </a:lnTo>
                  <a:lnTo>
                    <a:pt x="495" y="549"/>
                  </a:lnTo>
                  <a:lnTo>
                    <a:pt x="498" y="535"/>
                  </a:lnTo>
                  <a:lnTo>
                    <a:pt x="503" y="523"/>
                  </a:lnTo>
                  <a:lnTo>
                    <a:pt x="505" y="516"/>
                  </a:lnTo>
                  <a:lnTo>
                    <a:pt x="506" y="509"/>
                  </a:lnTo>
                  <a:lnTo>
                    <a:pt x="506" y="502"/>
                  </a:lnTo>
                  <a:lnTo>
                    <a:pt x="506" y="495"/>
                  </a:lnTo>
                  <a:lnTo>
                    <a:pt x="505" y="487"/>
                  </a:lnTo>
                  <a:lnTo>
                    <a:pt x="503" y="482"/>
                  </a:lnTo>
                  <a:lnTo>
                    <a:pt x="499" y="477"/>
                  </a:lnTo>
                  <a:lnTo>
                    <a:pt x="496" y="475"/>
                  </a:lnTo>
                  <a:lnTo>
                    <a:pt x="487" y="469"/>
                  </a:lnTo>
                  <a:lnTo>
                    <a:pt x="476" y="463"/>
                  </a:lnTo>
                  <a:lnTo>
                    <a:pt x="471" y="460"/>
                  </a:lnTo>
                  <a:lnTo>
                    <a:pt x="466" y="455"/>
                  </a:lnTo>
                  <a:lnTo>
                    <a:pt x="462" y="451"/>
                  </a:lnTo>
                  <a:lnTo>
                    <a:pt x="458" y="445"/>
                  </a:lnTo>
                  <a:lnTo>
                    <a:pt x="453" y="434"/>
                  </a:lnTo>
                  <a:lnTo>
                    <a:pt x="448" y="421"/>
                  </a:lnTo>
                  <a:lnTo>
                    <a:pt x="445" y="409"/>
                  </a:lnTo>
                  <a:lnTo>
                    <a:pt x="441" y="395"/>
                  </a:lnTo>
                  <a:lnTo>
                    <a:pt x="440" y="382"/>
                  </a:lnTo>
                  <a:lnTo>
                    <a:pt x="439" y="370"/>
                  </a:lnTo>
                  <a:lnTo>
                    <a:pt x="435" y="369"/>
                  </a:lnTo>
                  <a:lnTo>
                    <a:pt x="432" y="359"/>
                  </a:lnTo>
                  <a:lnTo>
                    <a:pt x="431" y="347"/>
                  </a:lnTo>
                  <a:lnTo>
                    <a:pt x="439" y="347"/>
                  </a:lnTo>
                  <a:lnTo>
                    <a:pt x="447" y="346"/>
                  </a:lnTo>
                  <a:lnTo>
                    <a:pt x="447" y="338"/>
                  </a:lnTo>
                  <a:lnTo>
                    <a:pt x="449" y="330"/>
                  </a:lnTo>
                  <a:lnTo>
                    <a:pt x="452" y="322"/>
                  </a:lnTo>
                  <a:lnTo>
                    <a:pt x="456" y="315"/>
                  </a:lnTo>
                  <a:lnTo>
                    <a:pt x="464" y="302"/>
                  </a:lnTo>
                  <a:lnTo>
                    <a:pt x="472" y="289"/>
                  </a:lnTo>
                  <a:lnTo>
                    <a:pt x="478" y="275"/>
                  </a:lnTo>
                  <a:lnTo>
                    <a:pt x="481" y="259"/>
                  </a:lnTo>
                  <a:lnTo>
                    <a:pt x="485" y="244"/>
                  </a:lnTo>
                  <a:lnTo>
                    <a:pt x="486" y="229"/>
                  </a:lnTo>
                  <a:lnTo>
                    <a:pt x="480" y="229"/>
                  </a:lnTo>
                  <a:lnTo>
                    <a:pt x="477" y="228"/>
                  </a:lnTo>
                  <a:lnTo>
                    <a:pt x="473" y="225"/>
                  </a:lnTo>
                  <a:lnTo>
                    <a:pt x="471" y="223"/>
                  </a:lnTo>
                  <a:lnTo>
                    <a:pt x="470" y="221"/>
                  </a:lnTo>
                  <a:lnTo>
                    <a:pt x="469" y="218"/>
                  </a:lnTo>
                  <a:lnTo>
                    <a:pt x="469" y="215"/>
                  </a:lnTo>
                  <a:lnTo>
                    <a:pt x="469" y="212"/>
                  </a:lnTo>
                  <a:lnTo>
                    <a:pt x="474" y="198"/>
                  </a:lnTo>
                  <a:lnTo>
                    <a:pt x="480" y="188"/>
                  </a:lnTo>
                  <a:lnTo>
                    <a:pt x="485" y="176"/>
                  </a:lnTo>
                  <a:lnTo>
                    <a:pt x="488" y="165"/>
                  </a:lnTo>
                  <a:lnTo>
                    <a:pt x="488" y="152"/>
                  </a:lnTo>
                  <a:lnTo>
                    <a:pt x="488" y="139"/>
                  </a:lnTo>
                  <a:lnTo>
                    <a:pt x="481" y="139"/>
                  </a:lnTo>
                  <a:lnTo>
                    <a:pt x="476" y="139"/>
                  </a:lnTo>
                  <a:lnTo>
                    <a:pt x="471" y="138"/>
                  </a:lnTo>
                  <a:lnTo>
                    <a:pt x="468" y="136"/>
                  </a:lnTo>
                  <a:lnTo>
                    <a:pt x="464" y="134"/>
                  </a:lnTo>
                  <a:lnTo>
                    <a:pt x="463" y="132"/>
                  </a:lnTo>
                  <a:lnTo>
                    <a:pt x="462" y="130"/>
                  </a:lnTo>
                  <a:lnTo>
                    <a:pt x="461" y="126"/>
                  </a:lnTo>
                  <a:lnTo>
                    <a:pt x="462" y="111"/>
                  </a:lnTo>
                  <a:lnTo>
                    <a:pt x="462" y="93"/>
                  </a:lnTo>
                  <a:lnTo>
                    <a:pt x="462" y="84"/>
                  </a:lnTo>
                  <a:lnTo>
                    <a:pt x="461" y="75"/>
                  </a:lnTo>
                  <a:lnTo>
                    <a:pt x="458" y="67"/>
                  </a:lnTo>
                  <a:lnTo>
                    <a:pt x="456" y="59"/>
                  </a:lnTo>
                  <a:lnTo>
                    <a:pt x="453" y="52"/>
                  </a:lnTo>
                  <a:lnTo>
                    <a:pt x="448" y="47"/>
                  </a:lnTo>
                  <a:lnTo>
                    <a:pt x="441" y="41"/>
                  </a:lnTo>
                  <a:lnTo>
                    <a:pt x="433" y="36"/>
                  </a:lnTo>
                  <a:lnTo>
                    <a:pt x="425" y="34"/>
                  </a:lnTo>
                  <a:lnTo>
                    <a:pt x="415" y="31"/>
                  </a:lnTo>
                  <a:lnTo>
                    <a:pt x="405" y="27"/>
                  </a:lnTo>
                  <a:lnTo>
                    <a:pt x="397" y="26"/>
                  </a:lnTo>
                  <a:lnTo>
                    <a:pt x="382" y="29"/>
                  </a:lnTo>
                  <a:lnTo>
                    <a:pt x="369" y="32"/>
                  </a:lnTo>
                  <a:lnTo>
                    <a:pt x="362" y="29"/>
                  </a:lnTo>
                  <a:lnTo>
                    <a:pt x="359" y="27"/>
                  </a:lnTo>
                  <a:lnTo>
                    <a:pt x="358" y="24"/>
                  </a:lnTo>
                  <a:lnTo>
                    <a:pt x="358" y="20"/>
                  </a:lnTo>
                  <a:lnTo>
                    <a:pt x="358" y="17"/>
                  </a:lnTo>
                  <a:lnTo>
                    <a:pt x="359" y="12"/>
                  </a:lnTo>
                  <a:lnTo>
                    <a:pt x="358" y="8"/>
                  </a:lnTo>
                  <a:lnTo>
                    <a:pt x="355" y="3"/>
                  </a:lnTo>
                  <a:lnTo>
                    <a:pt x="353" y="2"/>
                  </a:lnTo>
                  <a:lnTo>
                    <a:pt x="349" y="1"/>
                  </a:lnTo>
                  <a:lnTo>
                    <a:pt x="345" y="0"/>
                  </a:lnTo>
                  <a:lnTo>
                    <a:pt x="340" y="0"/>
                  </a:lnTo>
                  <a:lnTo>
                    <a:pt x="331" y="1"/>
                  </a:lnTo>
                  <a:lnTo>
                    <a:pt x="323" y="2"/>
                  </a:lnTo>
                  <a:lnTo>
                    <a:pt x="323" y="12"/>
                  </a:lnTo>
                  <a:lnTo>
                    <a:pt x="323" y="24"/>
                  </a:lnTo>
                  <a:lnTo>
                    <a:pt x="310" y="24"/>
                  </a:lnTo>
                  <a:lnTo>
                    <a:pt x="298" y="25"/>
                  </a:lnTo>
                  <a:lnTo>
                    <a:pt x="298" y="33"/>
                  </a:lnTo>
                  <a:lnTo>
                    <a:pt x="298" y="42"/>
                  </a:lnTo>
                  <a:lnTo>
                    <a:pt x="298" y="51"/>
                  </a:lnTo>
                  <a:lnTo>
                    <a:pt x="298" y="60"/>
                  </a:lnTo>
                  <a:lnTo>
                    <a:pt x="292" y="60"/>
                  </a:lnTo>
                  <a:lnTo>
                    <a:pt x="288" y="59"/>
                  </a:lnTo>
                  <a:lnTo>
                    <a:pt x="283" y="56"/>
                  </a:lnTo>
                  <a:lnTo>
                    <a:pt x="279" y="52"/>
                  </a:lnTo>
                  <a:lnTo>
                    <a:pt x="274" y="49"/>
                  </a:lnTo>
                  <a:lnTo>
                    <a:pt x="269" y="45"/>
                  </a:lnTo>
                  <a:lnTo>
                    <a:pt x="264" y="43"/>
                  </a:lnTo>
                  <a:lnTo>
                    <a:pt x="259" y="42"/>
                  </a:lnTo>
                  <a:lnTo>
                    <a:pt x="250" y="59"/>
                  </a:lnTo>
                  <a:lnTo>
                    <a:pt x="240" y="75"/>
                  </a:lnTo>
                  <a:lnTo>
                    <a:pt x="235" y="85"/>
                  </a:lnTo>
                  <a:lnTo>
                    <a:pt x="232" y="94"/>
                  </a:lnTo>
                  <a:lnTo>
                    <a:pt x="228" y="97"/>
                  </a:lnTo>
                  <a:lnTo>
                    <a:pt x="226" y="98"/>
                  </a:lnTo>
                  <a:lnTo>
                    <a:pt x="224" y="99"/>
                  </a:lnTo>
                  <a:lnTo>
                    <a:pt x="222" y="98"/>
                  </a:lnTo>
                  <a:lnTo>
                    <a:pt x="219" y="95"/>
                  </a:lnTo>
                  <a:lnTo>
                    <a:pt x="218" y="91"/>
                  </a:lnTo>
                  <a:lnTo>
                    <a:pt x="217" y="85"/>
                  </a:lnTo>
                  <a:lnTo>
                    <a:pt x="216" y="81"/>
                  </a:lnTo>
                  <a:lnTo>
                    <a:pt x="215" y="77"/>
                  </a:lnTo>
                  <a:lnTo>
                    <a:pt x="213" y="75"/>
                  </a:lnTo>
                  <a:lnTo>
                    <a:pt x="206" y="74"/>
                  </a:lnTo>
                  <a:lnTo>
                    <a:pt x="199" y="74"/>
                  </a:lnTo>
                  <a:lnTo>
                    <a:pt x="194" y="74"/>
                  </a:lnTo>
                  <a:lnTo>
                    <a:pt x="191" y="76"/>
                  </a:lnTo>
                  <a:lnTo>
                    <a:pt x="187" y="77"/>
                  </a:lnTo>
                  <a:lnTo>
                    <a:pt x="185" y="80"/>
                  </a:lnTo>
                  <a:lnTo>
                    <a:pt x="184" y="83"/>
                  </a:lnTo>
                  <a:lnTo>
                    <a:pt x="183" y="85"/>
                  </a:lnTo>
                  <a:lnTo>
                    <a:pt x="181" y="92"/>
                  </a:lnTo>
                  <a:lnTo>
                    <a:pt x="177" y="99"/>
                  </a:lnTo>
                  <a:lnTo>
                    <a:pt x="175" y="101"/>
                  </a:lnTo>
                  <a:lnTo>
                    <a:pt x="173" y="105"/>
                  </a:lnTo>
                  <a:lnTo>
                    <a:pt x="169" y="107"/>
                  </a:lnTo>
                  <a:lnTo>
                    <a:pt x="165" y="109"/>
                  </a:lnTo>
                  <a:lnTo>
                    <a:pt x="158" y="109"/>
                  </a:lnTo>
                  <a:lnTo>
                    <a:pt x="150" y="108"/>
                  </a:lnTo>
                  <a:lnTo>
                    <a:pt x="141" y="106"/>
                  </a:lnTo>
                  <a:lnTo>
                    <a:pt x="132" y="105"/>
                  </a:lnTo>
                  <a:lnTo>
                    <a:pt x="123" y="103"/>
                  </a:lnTo>
                  <a:lnTo>
                    <a:pt x="116" y="103"/>
                  </a:lnTo>
                  <a:lnTo>
                    <a:pt x="113" y="105"/>
                  </a:lnTo>
                  <a:lnTo>
                    <a:pt x="112" y="107"/>
                  </a:lnTo>
                  <a:lnTo>
                    <a:pt x="111" y="109"/>
                  </a:lnTo>
                  <a:lnTo>
                    <a:pt x="111" y="113"/>
                  </a:lnTo>
                  <a:lnTo>
                    <a:pt x="101" y="113"/>
                  </a:lnTo>
                  <a:lnTo>
                    <a:pt x="91" y="114"/>
                  </a:lnTo>
                  <a:lnTo>
                    <a:pt x="80" y="114"/>
                  </a:lnTo>
                  <a:lnTo>
                    <a:pt x="70" y="114"/>
                  </a:lnTo>
                  <a:lnTo>
                    <a:pt x="71" y="123"/>
                  </a:lnTo>
                  <a:lnTo>
                    <a:pt x="74" y="131"/>
                  </a:lnTo>
                  <a:lnTo>
                    <a:pt x="78" y="139"/>
                  </a:lnTo>
                  <a:lnTo>
                    <a:pt x="83" y="146"/>
                  </a:lnTo>
                  <a:lnTo>
                    <a:pt x="88" y="151"/>
                  </a:lnTo>
                  <a:lnTo>
                    <a:pt x="93" y="158"/>
                  </a:lnTo>
                  <a:lnTo>
                    <a:pt x="98" y="165"/>
                  </a:lnTo>
                  <a:lnTo>
                    <a:pt x="101" y="172"/>
                  </a:lnTo>
                  <a:lnTo>
                    <a:pt x="102" y="176"/>
                  </a:lnTo>
                  <a:lnTo>
                    <a:pt x="102" y="184"/>
                  </a:lnTo>
                  <a:lnTo>
                    <a:pt x="101" y="193"/>
                  </a:lnTo>
                  <a:lnTo>
                    <a:pt x="99" y="203"/>
                  </a:lnTo>
                  <a:lnTo>
                    <a:pt x="95" y="223"/>
                  </a:lnTo>
                  <a:lnTo>
                    <a:pt x="91" y="238"/>
                  </a:lnTo>
                  <a:lnTo>
                    <a:pt x="87" y="247"/>
                  </a:lnTo>
                  <a:lnTo>
                    <a:pt x="82" y="256"/>
                  </a:lnTo>
                  <a:lnTo>
                    <a:pt x="77" y="265"/>
                  </a:lnTo>
                  <a:lnTo>
                    <a:pt x="74" y="274"/>
                  </a:lnTo>
                  <a:lnTo>
                    <a:pt x="69" y="288"/>
                  </a:lnTo>
                  <a:lnTo>
                    <a:pt x="62" y="299"/>
                  </a:lnTo>
                  <a:lnTo>
                    <a:pt x="57" y="315"/>
                  </a:lnTo>
                  <a:lnTo>
                    <a:pt x="52" y="331"/>
                  </a:lnTo>
                  <a:lnTo>
                    <a:pt x="47" y="338"/>
                  </a:lnTo>
                  <a:lnTo>
                    <a:pt x="42" y="345"/>
                  </a:lnTo>
                  <a:lnTo>
                    <a:pt x="36" y="351"/>
                  </a:lnTo>
                  <a:lnTo>
                    <a:pt x="30" y="355"/>
                  </a:lnTo>
                  <a:lnTo>
                    <a:pt x="25" y="361"/>
                  </a:lnTo>
                  <a:lnTo>
                    <a:pt x="20" y="367"/>
                  </a:lnTo>
                  <a:lnTo>
                    <a:pt x="19" y="370"/>
                  </a:lnTo>
                  <a:lnTo>
                    <a:pt x="18" y="374"/>
                  </a:lnTo>
                  <a:lnTo>
                    <a:pt x="17" y="379"/>
                  </a:lnTo>
                  <a:lnTo>
                    <a:pt x="17" y="384"/>
                  </a:lnTo>
                  <a:lnTo>
                    <a:pt x="19" y="400"/>
                  </a:lnTo>
                  <a:lnTo>
                    <a:pt x="24" y="417"/>
                  </a:lnTo>
                  <a:lnTo>
                    <a:pt x="26" y="425"/>
                  </a:lnTo>
                  <a:lnTo>
                    <a:pt x="27" y="433"/>
                  </a:lnTo>
                  <a:lnTo>
                    <a:pt x="28" y="441"/>
                  </a:lnTo>
                  <a:lnTo>
                    <a:pt x="27" y="450"/>
                  </a:lnTo>
                  <a:lnTo>
                    <a:pt x="24" y="461"/>
                  </a:lnTo>
                  <a:lnTo>
                    <a:pt x="19" y="472"/>
                  </a:lnTo>
                  <a:lnTo>
                    <a:pt x="17" y="478"/>
                  </a:lnTo>
                  <a:lnTo>
                    <a:pt x="16" y="484"/>
                  </a:lnTo>
                  <a:lnTo>
                    <a:pt x="16" y="491"/>
                  </a:lnTo>
                  <a:lnTo>
                    <a:pt x="17" y="497"/>
                  </a:lnTo>
                  <a:lnTo>
                    <a:pt x="22" y="521"/>
                  </a:lnTo>
                  <a:lnTo>
                    <a:pt x="25" y="540"/>
                  </a:lnTo>
                  <a:lnTo>
                    <a:pt x="25" y="543"/>
                  </a:lnTo>
                  <a:lnTo>
                    <a:pt x="24" y="548"/>
                  </a:lnTo>
                  <a:lnTo>
                    <a:pt x="21" y="551"/>
                  </a:lnTo>
                  <a:lnTo>
                    <a:pt x="19" y="554"/>
                  </a:lnTo>
                  <a:lnTo>
                    <a:pt x="16" y="558"/>
                  </a:lnTo>
                  <a:lnTo>
                    <a:pt x="11" y="561"/>
                  </a:lnTo>
                  <a:lnTo>
                    <a:pt x="6" y="565"/>
                  </a:lnTo>
                  <a:lnTo>
                    <a:pt x="0" y="569"/>
                  </a:lnTo>
                  <a:lnTo>
                    <a:pt x="9" y="573"/>
                  </a:lnTo>
                  <a:lnTo>
                    <a:pt x="18" y="577"/>
                  </a:lnTo>
                  <a:lnTo>
                    <a:pt x="19" y="589"/>
                  </a:lnTo>
                  <a:lnTo>
                    <a:pt x="20" y="603"/>
                  </a:lnTo>
                  <a:lnTo>
                    <a:pt x="19" y="619"/>
                  </a:lnTo>
                  <a:lnTo>
                    <a:pt x="18" y="638"/>
                  </a:lnTo>
                  <a:lnTo>
                    <a:pt x="21" y="646"/>
                  </a:lnTo>
                  <a:lnTo>
                    <a:pt x="27" y="656"/>
                  </a:lnTo>
                  <a:lnTo>
                    <a:pt x="38" y="663"/>
                  </a:lnTo>
                  <a:lnTo>
                    <a:pt x="50" y="669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5" name="Freeform 107"/>
            <p:cNvSpPr>
              <a:spLocks/>
            </p:cNvSpPr>
            <p:nvPr/>
          </p:nvSpPr>
          <p:spPr bwMode="auto">
            <a:xfrm>
              <a:off x="5022514" y="4912668"/>
              <a:ext cx="717309" cy="959176"/>
            </a:xfrm>
            <a:custGeom>
              <a:avLst/>
              <a:gdLst>
                <a:gd name="T0" fmla="*/ 2318 w 2595"/>
                <a:gd name="T1" fmla="*/ 88 h 3471"/>
                <a:gd name="T2" fmla="*/ 2219 w 2595"/>
                <a:gd name="T3" fmla="*/ 196 h 3471"/>
                <a:gd name="T4" fmla="*/ 2112 w 2595"/>
                <a:gd name="T5" fmla="*/ 181 h 3471"/>
                <a:gd name="T6" fmla="*/ 1973 w 2595"/>
                <a:gd name="T7" fmla="*/ 160 h 3471"/>
                <a:gd name="T8" fmla="*/ 1943 w 2595"/>
                <a:gd name="T9" fmla="*/ 263 h 3471"/>
                <a:gd name="T10" fmla="*/ 1849 w 2595"/>
                <a:gd name="T11" fmla="*/ 322 h 3471"/>
                <a:gd name="T12" fmla="*/ 1723 w 2595"/>
                <a:gd name="T13" fmla="*/ 310 h 3471"/>
                <a:gd name="T14" fmla="*/ 1502 w 2595"/>
                <a:gd name="T15" fmla="*/ 447 h 3471"/>
                <a:gd name="T16" fmla="*/ 1328 w 2595"/>
                <a:gd name="T17" fmla="*/ 597 h 3471"/>
                <a:gd name="T18" fmla="*/ 1191 w 2595"/>
                <a:gd name="T19" fmla="*/ 497 h 3471"/>
                <a:gd name="T20" fmla="*/ 1070 w 2595"/>
                <a:gd name="T21" fmla="*/ 469 h 3471"/>
                <a:gd name="T22" fmla="*/ 939 w 2595"/>
                <a:gd name="T23" fmla="*/ 579 h 3471"/>
                <a:gd name="T24" fmla="*/ 860 w 2595"/>
                <a:gd name="T25" fmla="*/ 778 h 3471"/>
                <a:gd name="T26" fmla="*/ 939 w 2595"/>
                <a:gd name="T27" fmla="*/ 884 h 3471"/>
                <a:gd name="T28" fmla="*/ 882 w 2595"/>
                <a:gd name="T29" fmla="*/ 1041 h 3471"/>
                <a:gd name="T30" fmla="*/ 638 w 2595"/>
                <a:gd name="T31" fmla="*/ 1131 h 3471"/>
                <a:gd name="T32" fmla="*/ 438 w 2595"/>
                <a:gd name="T33" fmla="*/ 1137 h 3471"/>
                <a:gd name="T34" fmla="*/ 245 w 2595"/>
                <a:gd name="T35" fmla="*/ 1253 h 3471"/>
                <a:gd name="T36" fmla="*/ 133 w 2595"/>
                <a:gd name="T37" fmla="*/ 1247 h 3471"/>
                <a:gd name="T38" fmla="*/ 5 w 2595"/>
                <a:gd name="T39" fmla="*/ 1253 h 3471"/>
                <a:gd name="T40" fmla="*/ 149 w 2595"/>
                <a:gd name="T41" fmla="*/ 1406 h 3471"/>
                <a:gd name="T42" fmla="*/ 227 w 2595"/>
                <a:gd name="T43" fmla="*/ 1512 h 3471"/>
                <a:gd name="T44" fmla="*/ 271 w 2595"/>
                <a:gd name="T45" fmla="*/ 1674 h 3471"/>
                <a:gd name="T46" fmla="*/ 383 w 2595"/>
                <a:gd name="T47" fmla="*/ 1879 h 3471"/>
                <a:gd name="T48" fmla="*/ 438 w 2595"/>
                <a:gd name="T49" fmla="*/ 2134 h 3471"/>
                <a:gd name="T50" fmla="*/ 533 w 2595"/>
                <a:gd name="T51" fmla="*/ 2090 h 3471"/>
                <a:gd name="T52" fmla="*/ 633 w 2595"/>
                <a:gd name="T53" fmla="*/ 2200 h 3471"/>
                <a:gd name="T54" fmla="*/ 651 w 2595"/>
                <a:gd name="T55" fmla="*/ 2288 h 3471"/>
                <a:gd name="T56" fmla="*/ 592 w 2595"/>
                <a:gd name="T57" fmla="*/ 2521 h 3471"/>
                <a:gd name="T58" fmla="*/ 696 w 2595"/>
                <a:gd name="T59" fmla="*/ 2554 h 3471"/>
                <a:gd name="T60" fmla="*/ 673 w 2595"/>
                <a:gd name="T61" fmla="*/ 2721 h 3471"/>
                <a:gd name="T62" fmla="*/ 581 w 2595"/>
                <a:gd name="T63" fmla="*/ 2895 h 3471"/>
                <a:gd name="T64" fmla="*/ 607 w 2595"/>
                <a:gd name="T65" fmla="*/ 3058 h 3471"/>
                <a:gd name="T66" fmla="*/ 629 w 2595"/>
                <a:gd name="T67" fmla="*/ 3241 h 3471"/>
                <a:gd name="T68" fmla="*/ 556 w 2595"/>
                <a:gd name="T69" fmla="*/ 3356 h 3471"/>
                <a:gd name="T70" fmla="*/ 848 w 2595"/>
                <a:gd name="T71" fmla="*/ 3470 h 3471"/>
                <a:gd name="T72" fmla="*/ 1013 w 2595"/>
                <a:gd name="T73" fmla="*/ 3361 h 3471"/>
                <a:gd name="T74" fmla="*/ 1196 w 2595"/>
                <a:gd name="T75" fmla="*/ 3218 h 3471"/>
                <a:gd name="T76" fmla="*/ 1189 w 2595"/>
                <a:gd name="T77" fmla="*/ 3135 h 3471"/>
                <a:gd name="T78" fmla="*/ 1247 w 2595"/>
                <a:gd name="T79" fmla="*/ 3052 h 3471"/>
                <a:gd name="T80" fmla="*/ 1338 w 2595"/>
                <a:gd name="T81" fmla="*/ 2857 h 3471"/>
                <a:gd name="T82" fmla="*/ 1588 w 2595"/>
                <a:gd name="T83" fmla="*/ 2757 h 3471"/>
                <a:gd name="T84" fmla="*/ 1866 w 2595"/>
                <a:gd name="T85" fmla="*/ 2698 h 3471"/>
                <a:gd name="T86" fmla="*/ 1731 w 2595"/>
                <a:gd name="T87" fmla="*/ 2524 h 3471"/>
                <a:gd name="T88" fmla="*/ 1852 w 2595"/>
                <a:gd name="T89" fmla="*/ 2319 h 3471"/>
                <a:gd name="T90" fmla="*/ 1938 w 2595"/>
                <a:gd name="T91" fmla="*/ 2130 h 3471"/>
                <a:gd name="T92" fmla="*/ 2103 w 2595"/>
                <a:gd name="T93" fmla="*/ 2043 h 3471"/>
                <a:gd name="T94" fmla="*/ 2263 w 2595"/>
                <a:gd name="T95" fmla="*/ 2021 h 3471"/>
                <a:gd name="T96" fmla="*/ 2325 w 2595"/>
                <a:gd name="T97" fmla="*/ 1972 h 3471"/>
                <a:gd name="T98" fmla="*/ 2288 w 2595"/>
                <a:gd name="T99" fmla="*/ 1367 h 3471"/>
                <a:gd name="T100" fmla="*/ 2228 w 2595"/>
                <a:gd name="T101" fmla="*/ 1155 h 3471"/>
                <a:gd name="T102" fmla="*/ 2148 w 2595"/>
                <a:gd name="T103" fmla="*/ 1112 h 3471"/>
                <a:gd name="T104" fmla="*/ 2140 w 2595"/>
                <a:gd name="T105" fmla="*/ 1028 h 3471"/>
                <a:gd name="T106" fmla="*/ 2185 w 2595"/>
                <a:gd name="T107" fmla="*/ 1006 h 3471"/>
                <a:gd name="T108" fmla="*/ 2205 w 2595"/>
                <a:gd name="T109" fmla="*/ 1033 h 3471"/>
                <a:gd name="T110" fmla="*/ 2305 w 2595"/>
                <a:gd name="T111" fmla="*/ 932 h 3471"/>
                <a:gd name="T112" fmla="*/ 2307 w 2595"/>
                <a:gd name="T113" fmla="*/ 869 h 3471"/>
                <a:gd name="T114" fmla="*/ 2382 w 2595"/>
                <a:gd name="T115" fmla="*/ 796 h 3471"/>
                <a:gd name="T116" fmla="*/ 2420 w 2595"/>
                <a:gd name="T117" fmla="*/ 632 h 3471"/>
                <a:gd name="T118" fmla="*/ 2551 w 2595"/>
                <a:gd name="T119" fmla="*/ 461 h 3471"/>
                <a:gd name="T120" fmla="*/ 2584 w 2595"/>
                <a:gd name="T121" fmla="*/ 104 h 3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95" h="3471">
                  <a:moveTo>
                    <a:pt x="2406" y="41"/>
                  </a:moveTo>
                  <a:lnTo>
                    <a:pt x="2405" y="26"/>
                  </a:lnTo>
                  <a:lnTo>
                    <a:pt x="2402" y="13"/>
                  </a:lnTo>
                  <a:lnTo>
                    <a:pt x="2396" y="12"/>
                  </a:lnTo>
                  <a:lnTo>
                    <a:pt x="2391" y="12"/>
                  </a:lnTo>
                  <a:lnTo>
                    <a:pt x="2389" y="7"/>
                  </a:lnTo>
                  <a:lnTo>
                    <a:pt x="2386" y="5"/>
                  </a:lnTo>
                  <a:lnTo>
                    <a:pt x="2382" y="2"/>
                  </a:lnTo>
                  <a:lnTo>
                    <a:pt x="2379" y="1"/>
                  </a:lnTo>
                  <a:lnTo>
                    <a:pt x="2370" y="0"/>
                  </a:lnTo>
                  <a:lnTo>
                    <a:pt x="2361" y="1"/>
                  </a:lnTo>
                  <a:lnTo>
                    <a:pt x="2361" y="16"/>
                  </a:lnTo>
                  <a:lnTo>
                    <a:pt x="2361" y="31"/>
                  </a:lnTo>
                  <a:lnTo>
                    <a:pt x="2361" y="46"/>
                  </a:lnTo>
                  <a:lnTo>
                    <a:pt x="2361" y="60"/>
                  </a:lnTo>
                  <a:lnTo>
                    <a:pt x="2351" y="60"/>
                  </a:lnTo>
                  <a:lnTo>
                    <a:pt x="2343" y="62"/>
                  </a:lnTo>
                  <a:lnTo>
                    <a:pt x="2337" y="64"/>
                  </a:lnTo>
                  <a:lnTo>
                    <a:pt x="2332" y="67"/>
                  </a:lnTo>
                  <a:lnTo>
                    <a:pt x="2328" y="72"/>
                  </a:lnTo>
                  <a:lnTo>
                    <a:pt x="2324" y="76"/>
                  </a:lnTo>
                  <a:lnTo>
                    <a:pt x="2321" y="82"/>
                  </a:lnTo>
                  <a:lnTo>
                    <a:pt x="2318" y="88"/>
                  </a:lnTo>
                  <a:lnTo>
                    <a:pt x="2313" y="100"/>
                  </a:lnTo>
                  <a:lnTo>
                    <a:pt x="2307" y="113"/>
                  </a:lnTo>
                  <a:lnTo>
                    <a:pt x="2304" y="119"/>
                  </a:lnTo>
                  <a:lnTo>
                    <a:pt x="2299" y="124"/>
                  </a:lnTo>
                  <a:lnTo>
                    <a:pt x="2293" y="129"/>
                  </a:lnTo>
                  <a:lnTo>
                    <a:pt x="2287" y="133"/>
                  </a:lnTo>
                  <a:lnTo>
                    <a:pt x="2285" y="140"/>
                  </a:lnTo>
                  <a:lnTo>
                    <a:pt x="2287" y="146"/>
                  </a:lnTo>
                  <a:lnTo>
                    <a:pt x="2289" y="150"/>
                  </a:lnTo>
                  <a:lnTo>
                    <a:pt x="2292" y="155"/>
                  </a:lnTo>
                  <a:lnTo>
                    <a:pt x="2295" y="160"/>
                  </a:lnTo>
                  <a:lnTo>
                    <a:pt x="2297" y="165"/>
                  </a:lnTo>
                  <a:lnTo>
                    <a:pt x="2298" y="171"/>
                  </a:lnTo>
                  <a:lnTo>
                    <a:pt x="2297" y="178"/>
                  </a:lnTo>
                  <a:lnTo>
                    <a:pt x="2284" y="178"/>
                  </a:lnTo>
                  <a:lnTo>
                    <a:pt x="2273" y="178"/>
                  </a:lnTo>
                  <a:lnTo>
                    <a:pt x="2260" y="179"/>
                  </a:lnTo>
                  <a:lnTo>
                    <a:pt x="2248" y="179"/>
                  </a:lnTo>
                  <a:lnTo>
                    <a:pt x="2238" y="181"/>
                  </a:lnTo>
                  <a:lnTo>
                    <a:pt x="2228" y="185"/>
                  </a:lnTo>
                  <a:lnTo>
                    <a:pt x="2225" y="188"/>
                  </a:lnTo>
                  <a:lnTo>
                    <a:pt x="2222" y="191"/>
                  </a:lnTo>
                  <a:lnTo>
                    <a:pt x="2219" y="196"/>
                  </a:lnTo>
                  <a:lnTo>
                    <a:pt x="2217" y="201"/>
                  </a:lnTo>
                  <a:lnTo>
                    <a:pt x="2215" y="206"/>
                  </a:lnTo>
                  <a:lnTo>
                    <a:pt x="2215" y="214"/>
                  </a:lnTo>
                  <a:lnTo>
                    <a:pt x="2214" y="222"/>
                  </a:lnTo>
                  <a:lnTo>
                    <a:pt x="2215" y="231"/>
                  </a:lnTo>
                  <a:lnTo>
                    <a:pt x="2201" y="231"/>
                  </a:lnTo>
                  <a:lnTo>
                    <a:pt x="2189" y="232"/>
                  </a:lnTo>
                  <a:lnTo>
                    <a:pt x="2175" y="231"/>
                  </a:lnTo>
                  <a:lnTo>
                    <a:pt x="2162" y="228"/>
                  </a:lnTo>
                  <a:lnTo>
                    <a:pt x="2162" y="221"/>
                  </a:lnTo>
                  <a:lnTo>
                    <a:pt x="2161" y="214"/>
                  </a:lnTo>
                  <a:lnTo>
                    <a:pt x="2159" y="206"/>
                  </a:lnTo>
                  <a:lnTo>
                    <a:pt x="2156" y="199"/>
                  </a:lnTo>
                  <a:lnTo>
                    <a:pt x="2152" y="193"/>
                  </a:lnTo>
                  <a:lnTo>
                    <a:pt x="2148" y="187"/>
                  </a:lnTo>
                  <a:lnTo>
                    <a:pt x="2143" y="181"/>
                  </a:lnTo>
                  <a:lnTo>
                    <a:pt x="2138" y="177"/>
                  </a:lnTo>
                  <a:lnTo>
                    <a:pt x="2133" y="174"/>
                  </a:lnTo>
                  <a:lnTo>
                    <a:pt x="2128" y="172"/>
                  </a:lnTo>
                  <a:lnTo>
                    <a:pt x="2124" y="171"/>
                  </a:lnTo>
                  <a:lnTo>
                    <a:pt x="2119" y="173"/>
                  </a:lnTo>
                  <a:lnTo>
                    <a:pt x="2116" y="175"/>
                  </a:lnTo>
                  <a:lnTo>
                    <a:pt x="2112" y="181"/>
                  </a:lnTo>
                  <a:lnTo>
                    <a:pt x="2110" y="188"/>
                  </a:lnTo>
                  <a:lnTo>
                    <a:pt x="2109" y="198"/>
                  </a:lnTo>
                  <a:lnTo>
                    <a:pt x="2103" y="202"/>
                  </a:lnTo>
                  <a:lnTo>
                    <a:pt x="2096" y="205"/>
                  </a:lnTo>
                  <a:lnTo>
                    <a:pt x="2090" y="207"/>
                  </a:lnTo>
                  <a:lnTo>
                    <a:pt x="2084" y="210"/>
                  </a:lnTo>
                  <a:lnTo>
                    <a:pt x="2082" y="195"/>
                  </a:lnTo>
                  <a:lnTo>
                    <a:pt x="2079" y="182"/>
                  </a:lnTo>
                  <a:lnTo>
                    <a:pt x="2078" y="177"/>
                  </a:lnTo>
                  <a:lnTo>
                    <a:pt x="2076" y="172"/>
                  </a:lnTo>
                  <a:lnTo>
                    <a:pt x="2074" y="168"/>
                  </a:lnTo>
                  <a:lnTo>
                    <a:pt x="2071" y="164"/>
                  </a:lnTo>
                  <a:lnTo>
                    <a:pt x="2068" y="161"/>
                  </a:lnTo>
                  <a:lnTo>
                    <a:pt x="2063" y="158"/>
                  </a:lnTo>
                  <a:lnTo>
                    <a:pt x="2059" y="155"/>
                  </a:lnTo>
                  <a:lnTo>
                    <a:pt x="2054" y="154"/>
                  </a:lnTo>
                  <a:lnTo>
                    <a:pt x="2042" y="150"/>
                  </a:lnTo>
                  <a:lnTo>
                    <a:pt x="2026" y="148"/>
                  </a:lnTo>
                  <a:lnTo>
                    <a:pt x="2012" y="148"/>
                  </a:lnTo>
                  <a:lnTo>
                    <a:pt x="1998" y="149"/>
                  </a:lnTo>
                  <a:lnTo>
                    <a:pt x="1986" y="153"/>
                  </a:lnTo>
                  <a:lnTo>
                    <a:pt x="1977" y="157"/>
                  </a:lnTo>
                  <a:lnTo>
                    <a:pt x="1973" y="160"/>
                  </a:lnTo>
                  <a:lnTo>
                    <a:pt x="1972" y="162"/>
                  </a:lnTo>
                  <a:lnTo>
                    <a:pt x="1971" y="165"/>
                  </a:lnTo>
                  <a:lnTo>
                    <a:pt x="1972" y="168"/>
                  </a:lnTo>
                  <a:lnTo>
                    <a:pt x="1976" y="171"/>
                  </a:lnTo>
                  <a:lnTo>
                    <a:pt x="1981" y="174"/>
                  </a:lnTo>
                  <a:lnTo>
                    <a:pt x="1989" y="178"/>
                  </a:lnTo>
                  <a:lnTo>
                    <a:pt x="1998" y="181"/>
                  </a:lnTo>
                  <a:lnTo>
                    <a:pt x="1994" y="185"/>
                  </a:lnTo>
                  <a:lnTo>
                    <a:pt x="1990" y="189"/>
                  </a:lnTo>
                  <a:lnTo>
                    <a:pt x="1988" y="194"/>
                  </a:lnTo>
                  <a:lnTo>
                    <a:pt x="1987" y="198"/>
                  </a:lnTo>
                  <a:lnTo>
                    <a:pt x="1985" y="207"/>
                  </a:lnTo>
                  <a:lnTo>
                    <a:pt x="1986" y="218"/>
                  </a:lnTo>
                  <a:lnTo>
                    <a:pt x="1986" y="228"/>
                  </a:lnTo>
                  <a:lnTo>
                    <a:pt x="1985" y="237"/>
                  </a:lnTo>
                  <a:lnTo>
                    <a:pt x="1982" y="240"/>
                  </a:lnTo>
                  <a:lnTo>
                    <a:pt x="1980" y="244"/>
                  </a:lnTo>
                  <a:lnTo>
                    <a:pt x="1977" y="246"/>
                  </a:lnTo>
                  <a:lnTo>
                    <a:pt x="1972" y="248"/>
                  </a:lnTo>
                  <a:lnTo>
                    <a:pt x="1962" y="252"/>
                  </a:lnTo>
                  <a:lnTo>
                    <a:pt x="1955" y="255"/>
                  </a:lnTo>
                  <a:lnTo>
                    <a:pt x="1948" y="259"/>
                  </a:lnTo>
                  <a:lnTo>
                    <a:pt x="1943" y="263"/>
                  </a:lnTo>
                  <a:lnTo>
                    <a:pt x="1938" y="269"/>
                  </a:lnTo>
                  <a:lnTo>
                    <a:pt x="1935" y="276"/>
                  </a:lnTo>
                  <a:lnTo>
                    <a:pt x="1930" y="284"/>
                  </a:lnTo>
                  <a:lnTo>
                    <a:pt x="1927" y="293"/>
                  </a:lnTo>
                  <a:lnTo>
                    <a:pt x="1923" y="298"/>
                  </a:lnTo>
                  <a:lnTo>
                    <a:pt x="1920" y="302"/>
                  </a:lnTo>
                  <a:lnTo>
                    <a:pt x="1916" y="304"/>
                  </a:lnTo>
                  <a:lnTo>
                    <a:pt x="1913" y="304"/>
                  </a:lnTo>
                  <a:lnTo>
                    <a:pt x="1905" y="302"/>
                  </a:lnTo>
                  <a:lnTo>
                    <a:pt x="1897" y="296"/>
                  </a:lnTo>
                  <a:lnTo>
                    <a:pt x="1893" y="293"/>
                  </a:lnTo>
                  <a:lnTo>
                    <a:pt x="1887" y="289"/>
                  </a:lnTo>
                  <a:lnTo>
                    <a:pt x="1883" y="288"/>
                  </a:lnTo>
                  <a:lnTo>
                    <a:pt x="1879" y="288"/>
                  </a:lnTo>
                  <a:lnTo>
                    <a:pt x="1877" y="289"/>
                  </a:lnTo>
                  <a:lnTo>
                    <a:pt x="1875" y="292"/>
                  </a:lnTo>
                  <a:lnTo>
                    <a:pt x="1873" y="294"/>
                  </a:lnTo>
                  <a:lnTo>
                    <a:pt x="1872" y="297"/>
                  </a:lnTo>
                  <a:lnTo>
                    <a:pt x="1870" y="306"/>
                  </a:lnTo>
                  <a:lnTo>
                    <a:pt x="1869" y="320"/>
                  </a:lnTo>
                  <a:lnTo>
                    <a:pt x="1862" y="320"/>
                  </a:lnTo>
                  <a:lnTo>
                    <a:pt x="1856" y="321"/>
                  </a:lnTo>
                  <a:lnTo>
                    <a:pt x="1849" y="322"/>
                  </a:lnTo>
                  <a:lnTo>
                    <a:pt x="1844" y="322"/>
                  </a:lnTo>
                  <a:lnTo>
                    <a:pt x="1844" y="327"/>
                  </a:lnTo>
                  <a:lnTo>
                    <a:pt x="1842" y="331"/>
                  </a:lnTo>
                  <a:lnTo>
                    <a:pt x="1841" y="336"/>
                  </a:lnTo>
                  <a:lnTo>
                    <a:pt x="1839" y="339"/>
                  </a:lnTo>
                  <a:lnTo>
                    <a:pt x="1837" y="343"/>
                  </a:lnTo>
                  <a:lnTo>
                    <a:pt x="1833" y="346"/>
                  </a:lnTo>
                  <a:lnTo>
                    <a:pt x="1830" y="349"/>
                  </a:lnTo>
                  <a:lnTo>
                    <a:pt x="1824" y="351"/>
                  </a:lnTo>
                  <a:lnTo>
                    <a:pt x="1816" y="353"/>
                  </a:lnTo>
                  <a:lnTo>
                    <a:pt x="1806" y="354"/>
                  </a:lnTo>
                  <a:lnTo>
                    <a:pt x="1796" y="355"/>
                  </a:lnTo>
                  <a:lnTo>
                    <a:pt x="1788" y="354"/>
                  </a:lnTo>
                  <a:lnTo>
                    <a:pt x="1782" y="353"/>
                  </a:lnTo>
                  <a:lnTo>
                    <a:pt x="1776" y="352"/>
                  </a:lnTo>
                  <a:lnTo>
                    <a:pt x="1771" y="349"/>
                  </a:lnTo>
                  <a:lnTo>
                    <a:pt x="1766" y="346"/>
                  </a:lnTo>
                  <a:lnTo>
                    <a:pt x="1758" y="339"/>
                  </a:lnTo>
                  <a:lnTo>
                    <a:pt x="1749" y="331"/>
                  </a:lnTo>
                  <a:lnTo>
                    <a:pt x="1741" y="322"/>
                  </a:lnTo>
                  <a:lnTo>
                    <a:pt x="1733" y="316"/>
                  </a:lnTo>
                  <a:lnTo>
                    <a:pt x="1729" y="312"/>
                  </a:lnTo>
                  <a:lnTo>
                    <a:pt x="1723" y="310"/>
                  </a:lnTo>
                  <a:lnTo>
                    <a:pt x="1718" y="308"/>
                  </a:lnTo>
                  <a:lnTo>
                    <a:pt x="1713" y="305"/>
                  </a:lnTo>
                  <a:lnTo>
                    <a:pt x="1699" y="303"/>
                  </a:lnTo>
                  <a:lnTo>
                    <a:pt x="1686" y="302"/>
                  </a:lnTo>
                  <a:lnTo>
                    <a:pt x="1673" y="301"/>
                  </a:lnTo>
                  <a:lnTo>
                    <a:pt x="1659" y="301"/>
                  </a:lnTo>
                  <a:lnTo>
                    <a:pt x="1644" y="302"/>
                  </a:lnTo>
                  <a:lnTo>
                    <a:pt x="1631" y="303"/>
                  </a:lnTo>
                  <a:lnTo>
                    <a:pt x="1616" y="305"/>
                  </a:lnTo>
                  <a:lnTo>
                    <a:pt x="1602" y="308"/>
                  </a:lnTo>
                  <a:lnTo>
                    <a:pt x="1574" y="314"/>
                  </a:lnTo>
                  <a:lnTo>
                    <a:pt x="1546" y="322"/>
                  </a:lnTo>
                  <a:lnTo>
                    <a:pt x="1521" y="333"/>
                  </a:lnTo>
                  <a:lnTo>
                    <a:pt x="1497" y="344"/>
                  </a:lnTo>
                  <a:lnTo>
                    <a:pt x="1496" y="354"/>
                  </a:lnTo>
                  <a:lnTo>
                    <a:pt x="1494" y="363"/>
                  </a:lnTo>
                  <a:lnTo>
                    <a:pt x="1493" y="374"/>
                  </a:lnTo>
                  <a:lnTo>
                    <a:pt x="1494" y="384"/>
                  </a:lnTo>
                  <a:lnTo>
                    <a:pt x="1497" y="385"/>
                  </a:lnTo>
                  <a:lnTo>
                    <a:pt x="1501" y="385"/>
                  </a:lnTo>
                  <a:lnTo>
                    <a:pt x="1502" y="406"/>
                  </a:lnTo>
                  <a:lnTo>
                    <a:pt x="1502" y="426"/>
                  </a:lnTo>
                  <a:lnTo>
                    <a:pt x="1502" y="447"/>
                  </a:lnTo>
                  <a:lnTo>
                    <a:pt x="1501" y="467"/>
                  </a:lnTo>
                  <a:lnTo>
                    <a:pt x="1495" y="467"/>
                  </a:lnTo>
                  <a:lnTo>
                    <a:pt x="1489" y="469"/>
                  </a:lnTo>
                  <a:lnTo>
                    <a:pt x="1485" y="472"/>
                  </a:lnTo>
                  <a:lnTo>
                    <a:pt x="1479" y="476"/>
                  </a:lnTo>
                  <a:lnTo>
                    <a:pt x="1471" y="486"/>
                  </a:lnTo>
                  <a:lnTo>
                    <a:pt x="1462" y="499"/>
                  </a:lnTo>
                  <a:lnTo>
                    <a:pt x="1455" y="513"/>
                  </a:lnTo>
                  <a:lnTo>
                    <a:pt x="1447" y="526"/>
                  </a:lnTo>
                  <a:lnTo>
                    <a:pt x="1440" y="538"/>
                  </a:lnTo>
                  <a:lnTo>
                    <a:pt x="1432" y="547"/>
                  </a:lnTo>
                  <a:lnTo>
                    <a:pt x="1422" y="558"/>
                  </a:lnTo>
                  <a:lnTo>
                    <a:pt x="1411" y="569"/>
                  </a:lnTo>
                  <a:lnTo>
                    <a:pt x="1398" y="581"/>
                  </a:lnTo>
                  <a:lnTo>
                    <a:pt x="1386" y="590"/>
                  </a:lnTo>
                  <a:lnTo>
                    <a:pt x="1379" y="595"/>
                  </a:lnTo>
                  <a:lnTo>
                    <a:pt x="1373" y="598"/>
                  </a:lnTo>
                  <a:lnTo>
                    <a:pt x="1365" y="600"/>
                  </a:lnTo>
                  <a:lnTo>
                    <a:pt x="1358" y="601"/>
                  </a:lnTo>
                  <a:lnTo>
                    <a:pt x="1352" y="603"/>
                  </a:lnTo>
                  <a:lnTo>
                    <a:pt x="1344" y="601"/>
                  </a:lnTo>
                  <a:lnTo>
                    <a:pt x="1336" y="600"/>
                  </a:lnTo>
                  <a:lnTo>
                    <a:pt x="1328" y="597"/>
                  </a:lnTo>
                  <a:lnTo>
                    <a:pt x="1311" y="588"/>
                  </a:lnTo>
                  <a:lnTo>
                    <a:pt x="1291" y="577"/>
                  </a:lnTo>
                  <a:lnTo>
                    <a:pt x="1282" y="572"/>
                  </a:lnTo>
                  <a:lnTo>
                    <a:pt x="1273" y="565"/>
                  </a:lnTo>
                  <a:lnTo>
                    <a:pt x="1266" y="558"/>
                  </a:lnTo>
                  <a:lnTo>
                    <a:pt x="1262" y="551"/>
                  </a:lnTo>
                  <a:lnTo>
                    <a:pt x="1258" y="535"/>
                  </a:lnTo>
                  <a:lnTo>
                    <a:pt x="1254" y="521"/>
                  </a:lnTo>
                  <a:lnTo>
                    <a:pt x="1250" y="538"/>
                  </a:lnTo>
                  <a:lnTo>
                    <a:pt x="1248" y="555"/>
                  </a:lnTo>
                  <a:lnTo>
                    <a:pt x="1246" y="569"/>
                  </a:lnTo>
                  <a:lnTo>
                    <a:pt x="1245" y="580"/>
                  </a:lnTo>
                  <a:lnTo>
                    <a:pt x="1246" y="569"/>
                  </a:lnTo>
                  <a:lnTo>
                    <a:pt x="1248" y="555"/>
                  </a:lnTo>
                  <a:lnTo>
                    <a:pt x="1250" y="538"/>
                  </a:lnTo>
                  <a:lnTo>
                    <a:pt x="1254" y="521"/>
                  </a:lnTo>
                  <a:lnTo>
                    <a:pt x="1251" y="517"/>
                  </a:lnTo>
                  <a:lnTo>
                    <a:pt x="1248" y="516"/>
                  </a:lnTo>
                  <a:lnTo>
                    <a:pt x="1235" y="511"/>
                  </a:lnTo>
                  <a:lnTo>
                    <a:pt x="1223" y="508"/>
                  </a:lnTo>
                  <a:lnTo>
                    <a:pt x="1210" y="505"/>
                  </a:lnTo>
                  <a:lnTo>
                    <a:pt x="1198" y="500"/>
                  </a:lnTo>
                  <a:lnTo>
                    <a:pt x="1191" y="497"/>
                  </a:lnTo>
                  <a:lnTo>
                    <a:pt x="1184" y="492"/>
                  </a:lnTo>
                  <a:lnTo>
                    <a:pt x="1180" y="488"/>
                  </a:lnTo>
                  <a:lnTo>
                    <a:pt x="1175" y="482"/>
                  </a:lnTo>
                  <a:lnTo>
                    <a:pt x="1171" y="476"/>
                  </a:lnTo>
                  <a:lnTo>
                    <a:pt x="1165" y="472"/>
                  </a:lnTo>
                  <a:lnTo>
                    <a:pt x="1160" y="467"/>
                  </a:lnTo>
                  <a:lnTo>
                    <a:pt x="1154" y="464"/>
                  </a:lnTo>
                  <a:lnTo>
                    <a:pt x="1149" y="462"/>
                  </a:lnTo>
                  <a:lnTo>
                    <a:pt x="1143" y="461"/>
                  </a:lnTo>
                  <a:lnTo>
                    <a:pt x="1139" y="462"/>
                  </a:lnTo>
                  <a:lnTo>
                    <a:pt x="1135" y="464"/>
                  </a:lnTo>
                  <a:lnTo>
                    <a:pt x="1127" y="469"/>
                  </a:lnTo>
                  <a:lnTo>
                    <a:pt x="1122" y="477"/>
                  </a:lnTo>
                  <a:lnTo>
                    <a:pt x="1117" y="482"/>
                  </a:lnTo>
                  <a:lnTo>
                    <a:pt x="1114" y="486"/>
                  </a:lnTo>
                  <a:lnTo>
                    <a:pt x="1109" y="490"/>
                  </a:lnTo>
                  <a:lnTo>
                    <a:pt x="1105" y="492"/>
                  </a:lnTo>
                  <a:lnTo>
                    <a:pt x="1099" y="492"/>
                  </a:lnTo>
                  <a:lnTo>
                    <a:pt x="1093" y="490"/>
                  </a:lnTo>
                  <a:lnTo>
                    <a:pt x="1086" y="485"/>
                  </a:lnTo>
                  <a:lnTo>
                    <a:pt x="1077" y="476"/>
                  </a:lnTo>
                  <a:lnTo>
                    <a:pt x="1075" y="473"/>
                  </a:lnTo>
                  <a:lnTo>
                    <a:pt x="1070" y="469"/>
                  </a:lnTo>
                  <a:lnTo>
                    <a:pt x="1065" y="466"/>
                  </a:lnTo>
                  <a:lnTo>
                    <a:pt x="1058" y="464"/>
                  </a:lnTo>
                  <a:lnTo>
                    <a:pt x="1043" y="458"/>
                  </a:lnTo>
                  <a:lnTo>
                    <a:pt x="1027" y="454"/>
                  </a:lnTo>
                  <a:lnTo>
                    <a:pt x="1019" y="453"/>
                  </a:lnTo>
                  <a:lnTo>
                    <a:pt x="1012" y="453"/>
                  </a:lnTo>
                  <a:lnTo>
                    <a:pt x="1005" y="453"/>
                  </a:lnTo>
                  <a:lnTo>
                    <a:pt x="999" y="454"/>
                  </a:lnTo>
                  <a:lnTo>
                    <a:pt x="993" y="457"/>
                  </a:lnTo>
                  <a:lnTo>
                    <a:pt x="988" y="460"/>
                  </a:lnTo>
                  <a:lnTo>
                    <a:pt x="985" y="465"/>
                  </a:lnTo>
                  <a:lnTo>
                    <a:pt x="983" y="469"/>
                  </a:lnTo>
                  <a:lnTo>
                    <a:pt x="979" y="491"/>
                  </a:lnTo>
                  <a:lnTo>
                    <a:pt x="976" y="514"/>
                  </a:lnTo>
                  <a:lnTo>
                    <a:pt x="975" y="525"/>
                  </a:lnTo>
                  <a:lnTo>
                    <a:pt x="971" y="536"/>
                  </a:lnTo>
                  <a:lnTo>
                    <a:pt x="969" y="548"/>
                  </a:lnTo>
                  <a:lnTo>
                    <a:pt x="964" y="558"/>
                  </a:lnTo>
                  <a:lnTo>
                    <a:pt x="962" y="563"/>
                  </a:lnTo>
                  <a:lnTo>
                    <a:pt x="959" y="567"/>
                  </a:lnTo>
                  <a:lnTo>
                    <a:pt x="954" y="571"/>
                  </a:lnTo>
                  <a:lnTo>
                    <a:pt x="950" y="574"/>
                  </a:lnTo>
                  <a:lnTo>
                    <a:pt x="939" y="579"/>
                  </a:lnTo>
                  <a:lnTo>
                    <a:pt x="927" y="582"/>
                  </a:lnTo>
                  <a:lnTo>
                    <a:pt x="914" y="584"/>
                  </a:lnTo>
                  <a:lnTo>
                    <a:pt x="901" y="585"/>
                  </a:lnTo>
                  <a:lnTo>
                    <a:pt x="887" y="587"/>
                  </a:lnTo>
                  <a:lnTo>
                    <a:pt x="875" y="587"/>
                  </a:lnTo>
                  <a:lnTo>
                    <a:pt x="862" y="587"/>
                  </a:lnTo>
                  <a:lnTo>
                    <a:pt x="851" y="587"/>
                  </a:lnTo>
                  <a:lnTo>
                    <a:pt x="851" y="612"/>
                  </a:lnTo>
                  <a:lnTo>
                    <a:pt x="853" y="638"/>
                  </a:lnTo>
                  <a:lnTo>
                    <a:pt x="853" y="650"/>
                  </a:lnTo>
                  <a:lnTo>
                    <a:pt x="853" y="663"/>
                  </a:lnTo>
                  <a:lnTo>
                    <a:pt x="851" y="675"/>
                  </a:lnTo>
                  <a:lnTo>
                    <a:pt x="848" y="687"/>
                  </a:lnTo>
                  <a:lnTo>
                    <a:pt x="852" y="687"/>
                  </a:lnTo>
                  <a:lnTo>
                    <a:pt x="856" y="688"/>
                  </a:lnTo>
                  <a:lnTo>
                    <a:pt x="862" y="688"/>
                  </a:lnTo>
                  <a:lnTo>
                    <a:pt x="865" y="688"/>
                  </a:lnTo>
                  <a:lnTo>
                    <a:pt x="868" y="713"/>
                  </a:lnTo>
                  <a:lnTo>
                    <a:pt x="869" y="740"/>
                  </a:lnTo>
                  <a:lnTo>
                    <a:pt x="868" y="754"/>
                  </a:lnTo>
                  <a:lnTo>
                    <a:pt x="865" y="766"/>
                  </a:lnTo>
                  <a:lnTo>
                    <a:pt x="863" y="772"/>
                  </a:lnTo>
                  <a:lnTo>
                    <a:pt x="860" y="778"/>
                  </a:lnTo>
                  <a:lnTo>
                    <a:pt x="857" y="784"/>
                  </a:lnTo>
                  <a:lnTo>
                    <a:pt x="853" y="789"/>
                  </a:lnTo>
                  <a:lnTo>
                    <a:pt x="846" y="797"/>
                  </a:lnTo>
                  <a:lnTo>
                    <a:pt x="837" y="805"/>
                  </a:lnTo>
                  <a:lnTo>
                    <a:pt x="827" y="813"/>
                  </a:lnTo>
                  <a:lnTo>
                    <a:pt x="815" y="821"/>
                  </a:lnTo>
                  <a:lnTo>
                    <a:pt x="794" y="837"/>
                  </a:lnTo>
                  <a:lnTo>
                    <a:pt x="774" y="848"/>
                  </a:lnTo>
                  <a:lnTo>
                    <a:pt x="778" y="852"/>
                  </a:lnTo>
                  <a:lnTo>
                    <a:pt x="781" y="855"/>
                  </a:lnTo>
                  <a:lnTo>
                    <a:pt x="786" y="858"/>
                  </a:lnTo>
                  <a:lnTo>
                    <a:pt x="790" y="860"/>
                  </a:lnTo>
                  <a:lnTo>
                    <a:pt x="801" y="862"/>
                  </a:lnTo>
                  <a:lnTo>
                    <a:pt x="813" y="864"/>
                  </a:lnTo>
                  <a:lnTo>
                    <a:pt x="839" y="867"/>
                  </a:lnTo>
                  <a:lnTo>
                    <a:pt x="867" y="867"/>
                  </a:lnTo>
                  <a:lnTo>
                    <a:pt x="880" y="867"/>
                  </a:lnTo>
                  <a:lnTo>
                    <a:pt x="894" y="868"/>
                  </a:lnTo>
                  <a:lnTo>
                    <a:pt x="905" y="870"/>
                  </a:lnTo>
                  <a:lnTo>
                    <a:pt x="917" y="872"/>
                  </a:lnTo>
                  <a:lnTo>
                    <a:pt x="927" y="876"/>
                  </a:lnTo>
                  <a:lnTo>
                    <a:pt x="936" y="880"/>
                  </a:lnTo>
                  <a:lnTo>
                    <a:pt x="939" y="884"/>
                  </a:lnTo>
                  <a:lnTo>
                    <a:pt x="942" y="888"/>
                  </a:lnTo>
                  <a:lnTo>
                    <a:pt x="944" y="892"/>
                  </a:lnTo>
                  <a:lnTo>
                    <a:pt x="946" y="896"/>
                  </a:lnTo>
                  <a:lnTo>
                    <a:pt x="949" y="905"/>
                  </a:lnTo>
                  <a:lnTo>
                    <a:pt x="950" y="915"/>
                  </a:lnTo>
                  <a:lnTo>
                    <a:pt x="951" y="924"/>
                  </a:lnTo>
                  <a:lnTo>
                    <a:pt x="951" y="933"/>
                  </a:lnTo>
                  <a:lnTo>
                    <a:pt x="950" y="951"/>
                  </a:lnTo>
                  <a:lnTo>
                    <a:pt x="947" y="969"/>
                  </a:lnTo>
                  <a:lnTo>
                    <a:pt x="945" y="974"/>
                  </a:lnTo>
                  <a:lnTo>
                    <a:pt x="944" y="977"/>
                  </a:lnTo>
                  <a:lnTo>
                    <a:pt x="942" y="981"/>
                  </a:lnTo>
                  <a:lnTo>
                    <a:pt x="938" y="983"/>
                  </a:lnTo>
                  <a:lnTo>
                    <a:pt x="931" y="987"/>
                  </a:lnTo>
                  <a:lnTo>
                    <a:pt x="925" y="992"/>
                  </a:lnTo>
                  <a:lnTo>
                    <a:pt x="919" y="997"/>
                  </a:lnTo>
                  <a:lnTo>
                    <a:pt x="916" y="1001"/>
                  </a:lnTo>
                  <a:lnTo>
                    <a:pt x="912" y="1007"/>
                  </a:lnTo>
                  <a:lnTo>
                    <a:pt x="911" y="1014"/>
                  </a:lnTo>
                  <a:lnTo>
                    <a:pt x="911" y="1027"/>
                  </a:lnTo>
                  <a:lnTo>
                    <a:pt x="910" y="1040"/>
                  </a:lnTo>
                  <a:lnTo>
                    <a:pt x="897" y="1041"/>
                  </a:lnTo>
                  <a:lnTo>
                    <a:pt x="882" y="1041"/>
                  </a:lnTo>
                  <a:lnTo>
                    <a:pt x="870" y="1041"/>
                  </a:lnTo>
                  <a:lnTo>
                    <a:pt x="857" y="1041"/>
                  </a:lnTo>
                  <a:lnTo>
                    <a:pt x="845" y="1042"/>
                  </a:lnTo>
                  <a:lnTo>
                    <a:pt x="834" y="1044"/>
                  </a:lnTo>
                  <a:lnTo>
                    <a:pt x="821" y="1048"/>
                  </a:lnTo>
                  <a:lnTo>
                    <a:pt x="811" y="1052"/>
                  </a:lnTo>
                  <a:lnTo>
                    <a:pt x="799" y="1058"/>
                  </a:lnTo>
                  <a:lnTo>
                    <a:pt x="790" y="1067"/>
                  </a:lnTo>
                  <a:lnTo>
                    <a:pt x="783" y="1076"/>
                  </a:lnTo>
                  <a:lnTo>
                    <a:pt x="778" y="1086"/>
                  </a:lnTo>
                  <a:lnTo>
                    <a:pt x="773" y="1098"/>
                  </a:lnTo>
                  <a:lnTo>
                    <a:pt x="770" y="1109"/>
                  </a:lnTo>
                  <a:lnTo>
                    <a:pt x="767" y="1122"/>
                  </a:lnTo>
                  <a:lnTo>
                    <a:pt x="765" y="1134"/>
                  </a:lnTo>
                  <a:lnTo>
                    <a:pt x="765" y="1146"/>
                  </a:lnTo>
                  <a:lnTo>
                    <a:pt x="764" y="1158"/>
                  </a:lnTo>
                  <a:lnTo>
                    <a:pt x="754" y="1158"/>
                  </a:lnTo>
                  <a:lnTo>
                    <a:pt x="741" y="1157"/>
                  </a:lnTo>
                  <a:lnTo>
                    <a:pt x="729" y="1154"/>
                  </a:lnTo>
                  <a:lnTo>
                    <a:pt x="715" y="1150"/>
                  </a:lnTo>
                  <a:lnTo>
                    <a:pt x="688" y="1142"/>
                  </a:lnTo>
                  <a:lnTo>
                    <a:pt x="664" y="1135"/>
                  </a:lnTo>
                  <a:lnTo>
                    <a:pt x="638" y="1131"/>
                  </a:lnTo>
                  <a:lnTo>
                    <a:pt x="613" y="1127"/>
                  </a:lnTo>
                  <a:lnTo>
                    <a:pt x="601" y="1127"/>
                  </a:lnTo>
                  <a:lnTo>
                    <a:pt x="589" y="1129"/>
                  </a:lnTo>
                  <a:lnTo>
                    <a:pt x="575" y="1131"/>
                  </a:lnTo>
                  <a:lnTo>
                    <a:pt x="561" y="1134"/>
                  </a:lnTo>
                  <a:lnTo>
                    <a:pt x="560" y="1149"/>
                  </a:lnTo>
                  <a:lnTo>
                    <a:pt x="557" y="1164"/>
                  </a:lnTo>
                  <a:lnTo>
                    <a:pt x="553" y="1164"/>
                  </a:lnTo>
                  <a:lnTo>
                    <a:pt x="550" y="1164"/>
                  </a:lnTo>
                  <a:lnTo>
                    <a:pt x="548" y="1163"/>
                  </a:lnTo>
                  <a:lnTo>
                    <a:pt x="544" y="1162"/>
                  </a:lnTo>
                  <a:lnTo>
                    <a:pt x="540" y="1158"/>
                  </a:lnTo>
                  <a:lnTo>
                    <a:pt x="535" y="1154"/>
                  </a:lnTo>
                  <a:lnTo>
                    <a:pt x="527" y="1143"/>
                  </a:lnTo>
                  <a:lnTo>
                    <a:pt x="519" y="1133"/>
                  </a:lnTo>
                  <a:lnTo>
                    <a:pt x="514" y="1130"/>
                  </a:lnTo>
                  <a:lnTo>
                    <a:pt x="507" y="1126"/>
                  </a:lnTo>
                  <a:lnTo>
                    <a:pt x="500" y="1125"/>
                  </a:lnTo>
                  <a:lnTo>
                    <a:pt x="493" y="1124"/>
                  </a:lnTo>
                  <a:lnTo>
                    <a:pt x="478" y="1125"/>
                  </a:lnTo>
                  <a:lnTo>
                    <a:pt x="465" y="1127"/>
                  </a:lnTo>
                  <a:lnTo>
                    <a:pt x="451" y="1131"/>
                  </a:lnTo>
                  <a:lnTo>
                    <a:pt x="438" y="1137"/>
                  </a:lnTo>
                  <a:lnTo>
                    <a:pt x="426" y="1142"/>
                  </a:lnTo>
                  <a:lnTo>
                    <a:pt x="416" y="1150"/>
                  </a:lnTo>
                  <a:lnTo>
                    <a:pt x="408" y="1161"/>
                  </a:lnTo>
                  <a:lnTo>
                    <a:pt x="400" y="1171"/>
                  </a:lnTo>
                  <a:lnTo>
                    <a:pt x="394" y="1183"/>
                  </a:lnTo>
                  <a:lnTo>
                    <a:pt x="389" y="1198"/>
                  </a:lnTo>
                  <a:lnTo>
                    <a:pt x="386" y="1214"/>
                  </a:lnTo>
                  <a:lnTo>
                    <a:pt x="383" y="1227"/>
                  </a:lnTo>
                  <a:lnTo>
                    <a:pt x="381" y="1232"/>
                  </a:lnTo>
                  <a:lnTo>
                    <a:pt x="379" y="1237"/>
                  </a:lnTo>
                  <a:lnTo>
                    <a:pt x="377" y="1240"/>
                  </a:lnTo>
                  <a:lnTo>
                    <a:pt x="375" y="1244"/>
                  </a:lnTo>
                  <a:lnTo>
                    <a:pt x="371" y="1247"/>
                  </a:lnTo>
                  <a:lnTo>
                    <a:pt x="367" y="1248"/>
                  </a:lnTo>
                  <a:lnTo>
                    <a:pt x="362" y="1250"/>
                  </a:lnTo>
                  <a:lnTo>
                    <a:pt x="358" y="1252"/>
                  </a:lnTo>
                  <a:lnTo>
                    <a:pt x="344" y="1252"/>
                  </a:lnTo>
                  <a:lnTo>
                    <a:pt x="326" y="1250"/>
                  </a:lnTo>
                  <a:lnTo>
                    <a:pt x="309" y="1249"/>
                  </a:lnTo>
                  <a:lnTo>
                    <a:pt x="291" y="1248"/>
                  </a:lnTo>
                  <a:lnTo>
                    <a:pt x="274" y="1248"/>
                  </a:lnTo>
                  <a:lnTo>
                    <a:pt x="257" y="1249"/>
                  </a:lnTo>
                  <a:lnTo>
                    <a:pt x="245" y="1253"/>
                  </a:lnTo>
                  <a:lnTo>
                    <a:pt x="232" y="1258"/>
                  </a:lnTo>
                  <a:lnTo>
                    <a:pt x="227" y="1261"/>
                  </a:lnTo>
                  <a:lnTo>
                    <a:pt x="221" y="1263"/>
                  </a:lnTo>
                  <a:lnTo>
                    <a:pt x="214" y="1264"/>
                  </a:lnTo>
                  <a:lnTo>
                    <a:pt x="208" y="1264"/>
                  </a:lnTo>
                  <a:lnTo>
                    <a:pt x="208" y="1256"/>
                  </a:lnTo>
                  <a:lnTo>
                    <a:pt x="206" y="1237"/>
                  </a:lnTo>
                  <a:lnTo>
                    <a:pt x="204" y="1227"/>
                  </a:lnTo>
                  <a:lnTo>
                    <a:pt x="202" y="1217"/>
                  </a:lnTo>
                  <a:lnTo>
                    <a:pt x="199" y="1209"/>
                  </a:lnTo>
                  <a:lnTo>
                    <a:pt x="196" y="1206"/>
                  </a:lnTo>
                  <a:lnTo>
                    <a:pt x="189" y="1203"/>
                  </a:lnTo>
                  <a:lnTo>
                    <a:pt x="181" y="1200"/>
                  </a:lnTo>
                  <a:lnTo>
                    <a:pt x="173" y="1200"/>
                  </a:lnTo>
                  <a:lnTo>
                    <a:pt x="164" y="1200"/>
                  </a:lnTo>
                  <a:lnTo>
                    <a:pt x="146" y="1203"/>
                  </a:lnTo>
                  <a:lnTo>
                    <a:pt x="129" y="1206"/>
                  </a:lnTo>
                  <a:lnTo>
                    <a:pt x="131" y="1227"/>
                  </a:lnTo>
                  <a:lnTo>
                    <a:pt x="133" y="1247"/>
                  </a:lnTo>
                  <a:lnTo>
                    <a:pt x="135" y="1264"/>
                  </a:lnTo>
                  <a:lnTo>
                    <a:pt x="138" y="1273"/>
                  </a:lnTo>
                  <a:lnTo>
                    <a:pt x="135" y="1264"/>
                  </a:lnTo>
                  <a:lnTo>
                    <a:pt x="133" y="1247"/>
                  </a:lnTo>
                  <a:lnTo>
                    <a:pt x="131" y="1227"/>
                  </a:lnTo>
                  <a:lnTo>
                    <a:pt x="129" y="1206"/>
                  </a:lnTo>
                  <a:lnTo>
                    <a:pt x="125" y="1206"/>
                  </a:lnTo>
                  <a:lnTo>
                    <a:pt x="124" y="1214"/>
                  </a:lnTo>
                  <a:lnTo>
                    <a:pt x="122" y="1221"/>
                  </a:lnTo>
                  <a:lnTo>
                    <a:pt x="120" y="1227"/>
                  </a:lnTo>
                  <a:lnTo>
                    <a:pt x="116" y="1231"/>
                  </a:lnTo>
                  <a:lnTo>
                    <a:pt x="108" y="1237"/>
                  </a:lnTo>
                  <a:lnTo>
                    <a:pt x="99" y="1241"/>
                  </a:lnTo>
                  <a:lnTo>
                    <a:pt x="89" y="1245"/>
                  </a:lnTo>
                  <a:lnTo>
                    <a:pt x="81" y="1250"/>
                  </a:lnTo>
                  <a:lnTo>
                    <a:pt x="77" y="1254"/>
                  </a:lnTo>
                  <a:lnTo>
                    <a:pt x="74" y="1260"/>
                  </a:lnTo>
                  <a:lnTo>
                    <a:pt x="73" y="1265"/>
                  </a:lnTo>
                  <a:lnTo>
                    <a:pt x="72" y="1273"/>
                  </a:lnTo>
                  <a:lnTo>
                    <a:pt x="60" y="1274"/>
                  </a:lnTo>
                  <a:lnTo>
                    <a:pt x="51" y="1273"/>
                  </a:lnTo>
                  <a:lnTo>
                    <a:pt x="43" y="1271"/>
                  </a:lnTo>
                  <a:lnTo>
                    <a:pt x="35" y="1268"/>
                  </a:lnTo>
                  <a:lnTo>
                    <a:pt x="28" y="1263"/>
                  </a:lnTo>
                  <a:lnTo>
                    <a:pt x="20" y="1258"/>
                  </a:lnTo>
                  <a:lnTo>
                    <a:pt x="14" y="1255"/>
                  </a:lnTo>
                  <a:lnTo>
                    <a:pt x="5" y="1253"/>
                  </a:lnTo>
                  <a:lnTo>
                    <a:pt x="1" y="1276"/>
                  </a:lnTo>
                  <a:lnTo>
                    <a:pt x="0" y="1299"/>
                  </a:lnTo>
                  <a:lnTo>
                    <a:pt x="0" y="1324"/>
                  </a:lnTo>
                  <a:lnTo>
                    <a:pt x="1" y="1348"/>
                  </a:lnTo>
                  <a:lnTo>
                    <a:pt x="18" y="1348"/>
                  </a:lnTo>
                  <a:lnTo>
                    <a:pt x="34" y="1348"/>
                  </a:lnTo>
                  <a:lnTo>
                    <a:pt x="42" y="1350"/>
                  </a:lnTo>
                  <a:lnTo>
                    <a:pt x="50" y="1352"/>
                  </a:lnTo>
                  <a:lnTo>
                    <a:pt x="57" y="1355"/>
                  </a:lnTo>
                  <a:lnTo>
                    <a:pt x="64" y="1360"/>
                  </a:lnTo>
                  <a:lnTo>
                    <a:pt x="71" y="1363"/>
                  </a:lnTo>
                  <a:lnTo>
                    <a:pt x="77" y="1367"/>
                  </a:lnTo>
                  <a:lnTo>
                    <a:pt x="83" y="1368"/>
                  </a:lnTo>
                  <a:lnTo>
                    <a:pt x="90" y="1369"/>
                  </a:lnTo>
                  <a:lnTo>
                    <a:pt x="97" y="1370"/>
                  </a:lnTo>
                  <a:lnTo>
                    <a:pt x="104" y="1371"/>
                  </a:lnTo>
                  <a:lnTo>
                    <a:pt x="110" y="1373"/>
                  </a:lnTo>
                  <a:lnTo>
                    <a:pt x="117" y="1377"/>
                  </a:lnTo>
                  <a:lnTo>
                    <a:pt x="126" y="1385"/>
                  </a:lnTo>
                  <a:lnTo>
                    <a:pt x="134" y="1394"/>
                  </a:lnTo>
                  <a:lnTo>
                    <a:pt x="139" y="1399"/>
                  </a:lnTo>
                  <a:lnTo>
                    <a:pt x="143" y="1403"/>
                  </a:lnTo>
                  <a:lnTo>
                    <a:pt x="149" y="1406"/>
                  </a:lnTo>
                  <a:lnTo>
                    <a:pt x="155" y="1409"/>
                  </a:lnTo>
                  <a:lnTo>
                    <a:pt x="166" y="1411"/>
                  </a:lnTo>
                  <a:lnTo>
                    <a:pt x="178" y="1414"/>
                  </a:lnTo>
                  <a:lnTo>
                    <a:pt x="182" y="1418"/>
                  </a:lnTo>
                  <a:lnTo>
                    <a:pt x="187" y="1421"/>
                  </a:lnTo>
                  <a:lnTo>
                    <a:pt x="189" y="1427"/>
                  </a:lnTo>
                  <a:lnTo>
                    <a:pt x="190" y="1434"/>
                  </a:lnTo>
                  <a:lnTo>
                    <a:pt x="182" y="1438"/>
                  </a:lnTo>
                  <a:lnTo>
                    <a:pt x="174" y="1447"/>
                  </a:lnTo>
                  <a:lnTo>
                    <a:pt x="164" y="1460"/>
                  </a:lnTo>
                  <a:lnTo>
                    <a:pt x="155" y="1473"/>
                  </a:lnTo>
                  <a:lnTo>
                    <a:pt x="146" y="1487"/>
                  </a:lnTo>
                  <a:lnTo>
                    <a:pt x="138" y="1500"/>
                  </a:lnTo>
                  <a:lnTo>
                    <a:pt x="133" y="1512"/>
                  </a:lnTo>
                  <a:lnTo>
                    <a:pt x="130" y="1520"/>
                  </a:lnTo>
                  <a:lnTo>
                    <a:pt x="125" y="1521"/>
                  </a:lnTo>
                  <a:lnTo>
                    <a:pt x="121" y="1521"/>
                  </a:lnTo>
                  <a:lnTo>
                    <a:pt x="133" y="1520"/>
                  </a:lnTo>
                  <a:lnTo>
                    <a:pt x="145" y="1520"/>
                  </a:lnTo>
                  <a:lnTo>
                    <a:pt x="158" y="1518"/>
                  </a:lnTo>
                  <a:lnTo>
                    <a:pt x="171" y="1517"/>
                  </a:lnTo>
                  <a:lnTo>
                    <a:pt x="199" y="1514"/>
                  </a:lnTo>
                  <a:lnTo>
                    <a:pt x="227" y="1512"/>
                  </a:lnTo>
                  <a:lnTo>
                    <a:pt x="240" y="1512"/>
                  </a:lnTo>
                  <a:lnTo>
                    <a:pt x="254" y="1515"/>
                  </a:lnTo>
                  <a:lnTo>
                    <a:pt x="266" y="1517"/>
                  </a:lnTo>
                  <a:lnTo>
                    <a:pt x="278" y="1521"/>
                  </a:lnTo>
                  <a:lnTo>
                    <a:pt x="285" y="1525"/>
                  </a:lnTo>
                  <a:lnTo>
                    <a:pt x="290" y="1529"/>
                  </a:lnTo>
                  <a:lnTo>
                    <a:pt x="295" y="1535"/>
                  </a:lnTo>
                  <a:lnTo>
                    <a:pt x="299" y="1541"/>
                  </a:lnTo>
                  <a:lnTo>
                    <a:pt x="302" y="1548"/>
                  </a:lnTo>
                  <a:lnTo>
                    <a:pt x="304" y="1555"/>
                  </a:lnTo>
                  <a:lnTo>
                    <a:pt x="305" y="1561"/>
                  </a:lnTo>
                  <a:lnTo>
                    <a:pt x="306" y="1569"/>
                  </a:lnTo>
                  <a:lnTo>
                    <a:pt x="306" y="1600"/>
                  </a:lnTo>
                  <a:lnTo>
                    <a:pt x="305" y="1629"/>
                  </a:lnTo>
                  <a:lnTo>
                    <a:pt x="297" y="1629"/>
                  </a:lnTo>
                  <a:lnTo>
                    <a:pt x="290" y="1629"/>
                  </a:lnTo>
                  <a:lnTo>
                    <a:pt x="282" y="1630"/>
                  </a:lnTo>
                  <a:lnTo>
                    <a:pt x="276" y="1630"/>
                  </a:lnTo>
                  <a:lnTo>
                    <a:pt x="273" y="1638"/>
                  </a:lnTo>
                  <a:lnTo>
                    <a:pt x="272" y="1647"/>
                  </a:lnTo>
                  <a:lnTo>
                    <a:pt x="271" y="1656"/>
                  </a:lnTo>
                  <a:lnTo>
                    <a:pt x="271" y="1665"/>
                  </a:lnTo>
                  <a:lnTo>
                    <a:pt x="271" y="1674"/>
                  </a:lnTo>
                  <a:lnTo>
                    <a:pt x="271" y="1683"/>
                  </a:lnTo>
                  <a:lnTo>
                    <a:pt x="271" y="1691"/>
                  </a:lnTo>
                  <a:lnTo>
                    <a:pt x="269" y="1700"/>
                  </a:lnTo>
                  <a:lnTo>
                    <a:pt x="280" y="1700"/>
                  </a:lnTo>
                  <a:lnTo>
                    <a:pt x="294" y="1705"/>
                  </a:lnTo>
                  <a:lnTo>
                    <a:pt x="311" y="1711"/>
                  </a:lnTo>
                  <a:lnTo>
                    <a:pt x="328" y="1718"/>
                  </a:lnTo>
                  <a:lnTo>
                    <a:pt x="345" y="1728"/>
                  </a:lnTo>
                  <a:lnTo>
                    <a:pt x="361" y="1737"/>
                  </a:lnTo>
                  <a:lnTo>
                    <a:pt x="373" y="1745"/>
                  </a:lnTo>
                  <a:lnTo>
                    <a:pt x="381" y="1753"/>
                  </a:lnTo>
                  <a:lnTo>
                    <a:pt x="385" y="1758"/>
                  </a:lnTo>
                  <a:lnTo>
                    <a:pt x="388" y="1764"/>
                  </a:lnTo>
                  <a:lnTo>
                    <a:pt x="392" y="1770"/>
                  </a:lnTo>
                  <a:lnTo>
                    <a:pt x="394" y="1777"/>
                  </a:lnTo>
                  <a:lnTo>
                    <a:pt x="397" y="1790"/>
                  </a:lnTo>
                  <a:lnTo>
                    <a:pt x="399" y="1804"/>
                  </a:lnTo>
                  <a:lnTo>
                    <a:pt x="399" y="1834"/>
                  </a:lnTo>
                  <a:lnTo>
                    <a:pt x="397" y="1861"/>
                  </a:lnTo>
                  <a:lnTo>
                    <a:pt x="393" y="1864"/>
                  </a:lnTo>
                  <a:lnTo>
                    <a:pt x="388" y="1869"/>
                  </a:lnTo>
                  <a:lnTo>
                    <a:pt x="386" y="1873"/>
                  </a:lnTo>
                  <a:lnTo>
                    <a:pt x="383" y="1879"/>
                  </a:lnTo>
                  <a:lnTo>
                    <a:pt x="380" y="1890"/>
                  </a:lnTo>
                  <a:lnTo>
                    <a:pt x="378" y="1903"/>
                  </a:lnTo>
                  <a:lnTo>
                    <a:pt x="378" y="1930"/>
                  </a:lnTo>
                  <a:lnTo>
                    <a:pt x="376" y="1953"/>
                  </a:lnTo>
                  <a:lnTo>
                    <a:pt x="372" y="1967"/>
                  </a:lnTo>
                  <a:lnTo>
                    <a:pt x="370" y="1978"/>
                  </a:lnTo>
                  <a:lnTo>
                    <a:pt x="369" y="1991"/>
                  </a:lnTo>
                  <a:lnTo>
                    <a:pt x="368" y="2002"/>
                  </a:lnTo>
                  <a:lnTo>
                    <a:pt x="368" y="2013"/>
                  </a:lnTo>
                  <a:lnTo>
                    <a:pt x="369" y="2026"/>
                  </a:lnTo>
                  <a:lnTo>
                    <a:pt x="370" y="2038"/>
                  </a:lnTo>
                  <a:lnTo>
                    <a:pt x="372" y="2051"/>
                  </a:lnTo>
                  <a:lnTo>
                    <a:pt x="376" y="2068"/>
                  </a:lnTo>
                  <a:lnTo>
                    <a:pt x="379" y="2089"/>
                  </a:lnTo>
                  <a:lnTo>
                    <a:pt x="383" y="2098"/>
                  </a:lnTo>
                  <a:lnTo>
                    <a:pt x="387" y="2107"/>
                  </a:lnTo>
                  <a:lnTo>
                    <a:pt x="389" y="2110"/>
                  </a:lnTo>
                  <a:lnTo>
                    <a:pt x="392" y="2114"/>
                  </a:lnTo>
                  <a:lnTo>
                    <a:pt x="395" y="2117"/>
                  </a:lnTo>
                  <a:lnTo>
                    <a:pt x="399" y="2119"/>
                  </a:lnTo>
                  <a:lnTo>
                    <a:pt x="416" y="2126"/>
                  </a:lnTo>
                  <a:lnTo>
                    <a:pt x="432" y="2131"/>
                  </a:lnTo>
                  <a:lnTo>
                    <a:pt x="438" y="2134"/>
                  </a:lnTo>
                  <a:lnTo>
                    <a:pt x="444" y="2140"/>
                  </a:lnTo>
                  <a:lnTo>
                    <a:pt x="446" y="2143"/>
                  </a:lnTo>
                  <a:lnTo>
                    <a:pt x="448" y="2147"/>
                  </a:lnTo>
                  <a:lnTo>
                    <a:pt x="450" y="2151"/>
                  </a:lnTo>
                  <a:lnTo>
                    <a:pt x="451" y="2157"/>
                  </a:lnTo>
                  <a:lnTo>
                    <a:pt x="455" y="2158"/>
                  </a:lnTo>
                  <a:lnTo>
                    <a:pt x="461" y="2157"/>
                  </a:lnTo>
                  <a:lnTo>
                    <a:pt x="467" y="2156"/>
                  </a:lnTo>
                  <a:lnTo>
                    <a:pt x="471" y="2153"/>
                  </a:lnTo>
                  <a:lnTo>
                    <a:pt x="471" y="2146"/>
                  </a:lnTo>
                  <a:lnTo>
                    <a:pt x="473" y="2140"/>
                  </a:lnTo>
                  <a:lnTo>
                    <a:pt x="475" y="2134"/>
                  </a:lnTo>
                  <a:lnTo>
                    <a:pt x="477" y="2130"/>
                  </a:lnTo>
                  <a:lnTo>
                    <a:pt x="481" y="2125"/>
                  </a:lnTo>
                  <a:lnTo>
                    <a:pt x="485" y="2122"/>
                  </a:lnTo>
                  <a:lnTo>
                    <a:pt x="488" y="2118"/>
                  </a:lnTo>
                  <a:lnTo>
                    <a:pt x="494" y="2116"/>
                  </a:lnTo>
                  <a:lnTo>
                    <a:pt x="504" y="2111"/>
                  </a:lnTo>
                  <a:lnTo>
                    <a:pt x="515" y="2106"/>
                  </a:lnTo>
                  <a:lnTo>
                    <a:pt x="519" y="2102"/>
                  </a:lnTo>
                  <a:lnTo>
                    <a:pt x="525" y="2099"/>
                  </a:lnTo>
                  <a:lnTo>
                    <a:pt x="529" y="2094"/>
                  </a:lnTo>
                  <a:lnTo>
                    <a:pt x="533" y="2090"/>
                  </a:lnTo>
                  <a:lnTo>
                    <a:pt x="536" y="2086"/>
                  </a:lnTo>
                  <a:lnTo>
                    <a:pt x="541" y="2083"/>
                  </a:lnTo>
                  <a:lnTo>
                    <a:pt x="544" y="2079"/>
                  </a:lnTo>
                  <a:lnTo>
                    <a:pt x="550" y="2076"/>
                  </a:lnTo>
                  <a:lnTo>
                    <a:pt x="560" y="2072"/>
                  </a:lnTo>
                  <a:lnTo>
                    <a:pt x="573" y="2069"/>
                  </a:lnTo>
                  <a:lnTo>
                    <a:pt x="584" y="2067"/>
                  </a:lnTo>
                  <a:lnTo>
                    <a:pt x="597" y="2068"/>
                  </a:lnTo>
                  <a:lnTo>
                    <a:pt x="608" y="2069"/>
                  </a:lnTo>
                  <a:lnTo>
                    <a:pt x="618" y="2073"/>
                  </a:lnTo>
                  <a:lnTo>
                    <a:pt x="624" y="2077"/>
                  </a:lnTo>
                  <a:lnTo>
                    <a:pt x="630" y="2084"/>
                  </a:lnTo>
                  <a:lnTo>
                    <a:pt x="634" y="2093"/>
                  </a:lnTo>
                  <a:lnTo>
                    <a:pt x="639" y="2103"/>
                  </a:lnTo>
                  <a:lnTo>
                    <a:pt x="642" y="2115"/>
                  </a:lnTo>
                  <a:lnTo>
                    <a:pt x="645" y="2126"/>
                  </a:lnTo>
                  <a:lnTo>
                    <a:pt x="646" y="2139"/>
                  </a:lnTo>
                  <a:lnTo>
                    <a:pt x="646" y="2151"/>
                  </a:lnTo>
                  <a:lnTo>
                    <a:pt x="646" y="2164"/>
                  </a:lnTo>
                  <a:lnTo>
                    <a:pt x="643" y="2175"/>
                  </a:lnTo>
                  <a:lnTo>
                    <a:pt x="640" y="2187"/>
                  </a:lnTo>
                  <a:lnTo>
                    <a:pt x="637" y="2196"/>
                  </a:lnTo>
                  <a:lnTo>
                    <a:pt x="633" y="2200"/>
                  </a:lnTo>
                  <a:lnTo>
                    <a:pt x="631" y="2204"/>
                  </a:lnTo>
                  <a:lnTo>
                    <a:pt x="627" y="2207"/>
                  </a:lnTo>
                  <a:lnTo>
                    <a:pt x="624" y="2209"/>
                  </a:lnTo>
                  <a:lnTo>
                    <a:pt x="619" y="2212"/>
                  </a:lnTo>
                  <a:lnTo>
                    <a:pt x="615" y="2213"/>
                  </a:lnTo>
                  <a:lnTo>
                    <a:pt x="610" y="2214"/>
                  </a:lnTo>
                  <a:lnTo>
                    <a:pt x="606" y="2214"/>
                  </a:lnTo>
                  <a:lnTo>
                    <a:pt x="607" y="2224"/>
                  </a:lnTo>
                  <a:lnTo>
                    <a:pt x="609" y="2233"/>
                  </a:lnTo>
                  <a:lnTo>
                    <a:pt x="613" y="2242"/>
                  </a:lnTo>
                  <a:lnTo>
                    <a:pt x="614" y="2254"/>
                  </a:lnTo>
                  <a:lnTo>
                    <a:pt x="622" y="2255"/>
                  </a:lnTo>
                  <a:lnTo>
                    <a:pt x="629" y="2256"/>
                  </a:lnTo>
                  <a:lnTo>
                    <a:pt x="634" y="2258"/>
                  </a:lnTo>
                  <a:lnTo>
                    <a:pt x="639" y="2261"/>
                  </a:lnTo>
                  <a:lnTo>
                    <a:pt x="643" y="2263"/>
                  </a:lnTo>
                  <a:lnTo>
                    <a:pt x="647" y="2265"/>
                  </a:lnTo>
                  <a:lnTo>
                    <a:pt x="649" y="2269"/>
                  </a:lnTo>
                  <a:lnTo>
                    <a:pt x="650" y="2272"/>
                  </a:lnTo>
                  <a:lnTo>
                    <a:pt x="651" y="2276"/>
                  </a:lnTo>
                  <a:lnTo>
                    <a:pt x="652" y="2280"/>
                  </a:lnTo>
                  <a:lnTo>
                    <a:pt x="651" y="2284"/>
                  </a:lnTo>
                  <a:lnTo>
                    <a:pt x="651" y="2288"/>
                  </a:lnTo>
                  <a:lnTo>
                    <a:pt x="648" y="2297"/>
                  </a:lnTo>
                  <a:lnTo>
                    <a:pt x="645" y="2307"/>
                  </a:lnTo>
                  <a:lnTo>
                    <a:pt x="634" y="2328"/>
                  </a:lnTo>
                  <a:lnTo>
                    <a:pt x="623" y="2348"/>
                  </a:lnTo>
                  <a:lnTo>
                    <a:pt x="618" y="2358"/>
                  </a:lnTo>
                  <a:lnTo>
                    <a:pt x="615" y="2368"/>
                  </a:lnTo>
                  <a:lnTo>
                    <a:pt x="614" y="2377"/>
                  </a:lnTo>
                  <a:lnTo>
                    <a:pt x="615" y="2385"/>
                  </a:lnTo>
                  <a:lnTo>
                    <a:pt x="617" y="2385"/>
                  </a:lnTo>
                  <a:lnTo>
                    <a:pt x="621" y="2385"/>
                  </a:lnTo>
                  <a:lnTo>
                    <a:pt x="621" y="2395"/>
                  </a:lnTo>
                  <a:lnTo>
                    <a:pt x="622" y="2405"/>
                  </a:lnTo>
                  <a:lnTo>
                    <a:pt x="623" y="2415"/>
                  </a:lnTo>
                  <a:lnTo>
                    <a:pt x="625" y="2425"/>
                  </a:lnTo>
                  <a:lnTo>
                    <a:pt x="618" y="2428"/>
                  </a:lnTo>
                  <a:lnTo>
                    <a:pt x="613" y="2434"/>
                  </a:lnTo>
                  <a:lnTo>
                    <a:pt x="608" y="2439"/>
                  </a:lnTo>
                  <a:lnTo>
                    <a:pt x="605" y="2447"/>
                  </a:lnTo>
                  <a:lnTo>
                    <a:pt x="601" y="2464"/>
                  </a:lnTo>
                  <a:lnTo>
                    <a:pt x="599" y="2483"/>
                  </a:lnTo>
                  <a:lnTo>
                    <a:pt x="598" y="2500"/>
                  </a:lnTo>
                  <a:lnTo>
                    <a:pt x="596" y="2516"/>
                  </a:lnTo>
                  <a:lnTo>
                    <a:pt x="592" y="2521"/>
                  </a:lnTo>
                  <a:lnTo>
                    <a:pt x="589" y="2526"/>
                  </a:lnTo>
                  <a:lnTo>
                    <a:pt x="584" y="2529"/>
                  </a:lnTo>
                  <a:lnTo>
                    <a:pt x="577" y="2532"/>
                  </a:lnTo>
                  <a:lnTo>
                    <a:pt x="583" y="2533"/>
                  </a:lnTo>
                  <a:lnTo>
                    <a:pt x="588" y="2534"/>
                  </a:lnTo>
                  <a:lnTo>
                    <a:pt x="592" y="2537"/>
                  </a:lnTo>
                  <a:lnTo>
                    <a:pt x="598" y="2540"/>
                  </a:lnTo>
                  <a:lnTo>
                    <a:pt x="607" y="2546"/>
                  </a:lnTo>
                  <a:lnTo>
                    <a:pt x="616" y="2553"/>
                  </a:lnTo>
                  <a:lnTo>
                    <a:pt x="625" y="2560"/>
                  </a:lnTo>
                  <a:lnTo>
                    <a:pt x="634" y="2566"/>
                  </a:lnTo>
                  <a:lnTo>
                    <a:pt x="640" y="2567"/>
                  </a:lnTo>
                  <a:lnTo>
                    <a:pt x="645" y="2568"/>
                  </a:lnTo>
                  <a:lnTo>
                    <a:pt x="650" y="2568"/>
                  </a:lnTo>
                  <a:lnTo>
                    <a:pt x="657" y="2568"/>
                  </a:lnTo>
                  <a:lnTo>
                    <a:pt x="663" y="2557"/>
                  </a:lnTo>
                  <a:lnTo>
                    <a:pt x="671" y="2546"/>
                  </a:lnTo>
                  <a:lnTo>
                    <a:pt x="675" y="2543"/>
                  </a:lnTo>
                  <a:lnTo>
                    <a:pt x="680" y="2541"/>
                  </a:lnTo>
                  <a:lnTo>
                    <a:pt x="687" y="2541"/>
                  </a:lnTo>
                  <a:lnTo>
                    <a:pt x="693" y="2543"/>
                  </a:lnTo>
                  <a:lnTo>
                    <a:pt x="695" y="2549"/>
                  </a:lnTo>
                  <a:lnTo>
                    <a:pt x="696" y="2554"/>
                  </a:lnTo>
                  <a:lnTo>
                    <a:pt x="697" y="2560"/>
                  </a:lnTo>
                  <a:lnTo>
                    <a:pt x="700" y="2566"/>
                  </a:lnTo>
                  <a:lnTo>
                    <a:pt x="706" y="2575"/>
                  </a:lnTo>
                  <a:lnTo>
                    <a:pt x="712" y="2585"/>
                  </a:lnTo>
                  <a:lnTo>
                    <a:pt x="715" y="2590"/>
                  </a:lnTo>
                  <a:lnTo>
                    <a:pt x="716" y="2594"/>
                  </a:lnTo>
                  <a:lnTo>
                    <a:pt x="719" y="2598"/>
                  </a:lnTo>
                  <a:lnTo>
                    <a:pt x="719" y="2602"/>
                  </a:lnTo>
                  <a:lnTo>
                    <a:pt x="717" y="2607"/>
                  </a:lnTo>
                  <a:lnTo>
                    <a:pt x="715" y="2611"/>
                  </a:lnTo>
                  <a:lnTo>
                    <a:pt x="712" y="2616"/>
                  </a:lnTo>
                  <a:lnTo>
                    <a:pt x="706" y="2620"/>
                  </a:lnTo>
                  <a:lnTo>
                    <a:pt x="703" y="2624"/>
                  </a:lnTo>
                  <a:lnTo>
                    <a:pt x="699" y="2627"/>
                  </a:lnTo>
                  <a:lnTo>
                    <a:pt x="697" y="2633"/>
                  </a:lnTo>
                  <a:lnTo>
                    <a:pt x="693" y="2639"/>
                  </a:lnTo>
                  <a:lnTo>
                    <a:pt x="689" y="2652"/>
                  </a:lnTo>
                  <a:lnTo>
                    <a:pt x="684" y="2668"/>
                  </a:lnTo>
                  <a:lnTo>
                    <a:pt x="681" y="2684"/>
                  </a:lnTo>
                  <a:lnTo>
                    <a:pt x="679" y="2699"/>
                  </a:lnTo>
                  <a:lnTo>
                    <a:pt x="678" y="2711"/>
                  </a:lnTo>
                  <a:lnTo>
                    <a:pt x="678" y="2722"/>
                  </a:lnTo>
                  <a:lnTo>
                    <a:pt x="673" y="2721"/>
                  </a:lnTo>
                  <a:lnTo>
                    <a:pt x="668" y="2722"/>
                  </a:lnTo>
                  <a:lnTo>
                    <a:pt x="665" y="2722"/>
                  </a:lnTo>
                  <a:lnTo>
                    <a:pt x="662" y="2724"/>
                  </a:lnTo>
                  <a:lnTo>
                    <a:pt x="655" y="2729"/>
                  </a:lnTo>
                  <a:lnTo>
                    <a:pt x="650" y="2735"/>
                  </a:lnTo>
                  <a:lnTo>
                    <a:pt x="646" y="2743"/>
                  </a:lnTo>
                  <a:lnTo>
                    <a:pt x="642" y="2754"/>
                  </a:lnTo>
                  <a:lnTo>
                    <a:pt x="639" y="2764"/>
                  </a:lnTo>
                  <a:lnTo>
                    <a:pt x="637" y="2775"/>
                  </a:lnTo>
                  <a:lnTo>
                    <a:pt x="633" y="2800"/>
                  </a:lnTo>
                  <a:lnTo>
                    <a:pt x="630" y="2823"/>
                  </a:lnTo>
                  <a:lnTo>
                    <a:pt x="629" y="2834"/>
                  </a:lnTo>
                  <a:lnTo>
                    <a:pt x="626" y="2845"/>
                  </a:lnTo>
                  <a:lnTo>
                    <a:pt x="624" y="2853"/>
                  </a:lnTo>
                  <a:lnTo>
                    <a:pt x="622" y="2860"/>
                  </a:lnTo>
                  <a:lnTo>
                    <a:pt x="618" y="2864"/>
                  </a:lnTo>
                  <a:lnTo>
                    <a:pt x="615" y="2869"/>
                  </a:lnTo>
                  <a:lnTo>
                    <a:pt x="611" y="2872"/>
                  </a:lnTo>
                  <a:lnTo>
                    <a:pt x="608" y="2874"/>
                  </a:lnTo>
                  <a:lnTo>
                    <a:pt x="600" y="2880"/>
                  </a:lnTo>
                  <a:lnTo>
                    <a:pt x="592" y="2885"/>
                  </a:lnTo>
                  <a:lnTo>
                    <a:pt x="585" y="2889"/>
                  </a:lnTo>
                  <a:lnTo>
                    <a:pt x="581" y="2895"/>
                  </a:lnTo>
                  <a:lnTo>
                    <a:pt x="578" y="2898"/>
                  </a:lnTo>
                  <a:lnTo>
                    <a:pt x="577" y="2902"/>
                  </a:lnTo>
                  <a:lnTo>
                    <a:pt x="577" y="2906"/>
                  </a:lnTo>
                  <a:lnTo>
                    <a:pt x="578" y="2911"/>
                  </a:lnTo>
                  <a:lnTo>
                    <a:pt x="581" y="2920"/>
                  </a:lnTo>
                  <a:lnTo>
                    <a:pt x="585" y="2930"/>
                  </a:lnTo>
                  <a:lnTo>
                    <a:pt x="591" y="2940"/>
                  </a:lnTo>
                  <a:lnTo>
                    <a:pt x="599" y="2952"/>
                  </a:lnTo>
                  <a:lnTo>
                    <a:pt x="607" y="2962"/>
                  </a:lnTo>
                  <a:lnTo>
                    <a:pt x="615" y="2970"/>
                  </a:lnTo>
                  <a:lnTo>
                    <a:pt x="619" y="2973"/>
                  </a:lnTo>
                  <a:lnTo>
                    <a:pt x="624" y="2977"/>
                  </a:lnTo>
                  <a:lnTo>
                    <a:pt x="629" y="2979"/>
                  </a:lnTo>
                  <a:lnTo>
                    <a:pt x="633" y="2980"/>
                  </a:lnTo>
                  <a:lnTo>
                    <a:pt x="635" y="2996"/>
                  </a:lnTo>
                  <a:lnTo>
                    <a:pt x="637" y="3013"/>
                  </a:lnTo>
                  <a:lnTo>
                    <a:pt x="635" y="3021"/>
                  </a:lnTo>
                  <a:lnTo>
                    <a:pt x="635" y="3029"/>
                  </a:lnTo>
                  <a:lnTo>
                    <a:pt x="633" y="3037"/>
                  </a:lnTo>
                  <a:lnTo>
                    <a:pt x="631" y="3045"/>
                  </a:lnTo>
                  <a:lnTo>
                    <a:pt x="623" y="3047"/>
                  </a:lnTo>
                  <a:lnTo>
                    <a:pt x="615" y="3052"/>
                  </a:lnTo>
                  <a:lnTo>
                    <a:pt x="607" y="3058"/>
                  </a:lnTo>
                  <a:lnTo>
                    <a:pt x="599" y="3066"/>
                  </a:lnTo>
                  <a:lnTo>
                    <a:pt x="593" y="3074"/>
                  </a:lnTo>
                  <a:lnTo>
                    <a:pt x="588" y="3083"/>
                  </a:lnTo>
                  <a:lnTo>
                    <a:pt x="584" y="3092"/>
                  </a:lnTo>
                  <a:lnTo>
                    <a:pt x="583" y="3100"/>
                  </a:lnTo>
                  <a:lnTo>
                    <a:pt x="583" y="3104"/>
                  </a:lnTo>
                  <a:lnTo>
                    <a:pt x="583" y="3110"/>
                  </a:lnTo>
                  <a:lnTo>
                    <a:pt x="584" y="3115"/>
                  </a:lnTo>
                  <a:lnTo>
                    <a:pt x="586" y="3120"/>
                  </a:lnTo>
                  <a:lnTo>
                    <a:pt x="591" y="3129"/>
                  </a:lnTo>
                  <a:lnTo>
                    <a:pt x="597" y="3139"/>
                  </a:lnTo>
                  <a:lnTo>
                    <a:pt x="604" y="3148"/>
                  </a:lnTo>
                  <a:lnTo>
                    <a:pt x="608" y="3157"/>
                  </a:lnTo>
                  <a:lnTo>
                    <a:pt x="613" y="3167"/>
                  </a:lnTo>
                  <a:lnTo>
                    <a:pt x="614" y="3177"/>
                  </a:lnTo>
                  <a:lnTo>
                    <a:pt x="617" y="3177"/>
                  </a:lnTo>
                  <a:lnTo>
                    <a:pt x="621" y="3178"/>
                  </a:lnTo>
                  <a:lnTo>
                    <a:pt x="624" y="3192"/>
                  </a:lnTo>
                  <a:lnTo>
                    <a:pt x="627" y="3207"/>
                  </a:lnTo>
                  <a:lnTo>
                    <a:pt x="631" y="3221"/>
                  </a:lnTo>
                  <a:lnTo>
                    <a:pt x="631" y="3232"/>
                  </a:lnTo>
                  <a:lnTo>
                    <a:pt x="631" y="3238"/>
                  </a:lnTo>
                  <a:lnTo>
                    <a:pt x="629" y="3241"/>
                  </a:lnTo>
                  <a:lnTo>
                    <a:pt x="626" y="3244"/>
                  </a:lnTo>
                  <a:lnTo>
                    <a:pt x="622" y="3247"/>
                  </a:lnTo>
                  <a:lnTo>
                    <a:pt x="617" y="3248"/>
                  </a:lnTo>
                  <a:lnTo>
                    <a:pt x="610" y="3248"/>
                  </a:lnTo>
                  <a:lnTo>
                    <a:pt x="602" y="3246"/>
                  </a:lnTo>
                  <a:lnTo>
                    <a:pt x="592" y="3242"/>
                  </a:lnTo>
                  <a:lnTo>
                    <a:pt x="592" y="3252"/>
                  </a:lnTo>
                  <a:lnTo>
                    <a:pt x="592" y="3263"/>
                  </a:lnTo>
                  <a:lnTo>
                    <a:pt x="592" y="3273"/>
                  </a:lnTo>
                  <a:lnTo>
                    <a:pt x="591" y="3283"/>
                  </a:lnTo>
                  <a:lnTo>
                    <a:pt x="588" y="3283"/>
                  </a:lnTo>
                  <a:lnTo>
                    <a:pt x="584" y="3283"/>
                  </a:lnTo>
                  <a:lnTo>
                    <a:pt x="581" y="3284"/>
                  </a:lnTo>
                  <a:lnTo>
                    <a:pt x="577" y="3284"/>
                  </a:lnTo>
                  <a:lnTo>
                    <a:pt x="577" y="3299"/>
                  </a:lnTo>
                  <a:lnTo>
                    <a:pt x="577" y="3315"/>
                  </a:lnTo>
                  <a:lnTo>
                    <a:pt x="577" y="3331"/>
                  </a:lnTo>
                  <a:lnTo>
                    <a:pt x="577" y="3347"/>
                  </a:lnTo>
                  <a:lnTo>
                    <a:pt x="570" y="3348"/>
                  </a:lnTo>
                  <a:lnTo>
                    <a:pt x="563" y="3348"/>
                  </a:lnTo>
                  <a:lnTo>
                    <a:pt x="561" y="3351"/>
                  </a:lnTo>
                  <a:lnTo>
                    <a:pt x="559" y="3354"/>
                  </a:lnTo>
                  <a:lnTo>
                    <a:pt x="556" y="3356"/>
                  </a:lnTo>
                  <a:lnTo>
                    <a:pt x="551" y="3359"/>
                  </a:lnTo>
                  <a:lnTo>
                    <a:pt x="556" y="3369"/>
                  </a:lnTo>
                  <a:lnTo>
                    <a:pt x="560" y="3377"/>
                  </a:lnTo>
                  <a:lnTo>
                    <a:pt x="566" y="3384"/>
                  </a:lnTo>
                  <a:lnTo>
                    <a:pt x="574" y="3391"/>
                  </a:lnTo>
                  <a:lnTo>
                    <a:pt x="583" y="3397"/>
                  </a:lnTo>
                  <a:lnTo>
                    <a:pt x="593" y="3403"/>
                  </a:lnTo>
                  <a:lnTo>
                    <a:pt x="604" y="3408"/>
                  </a:lnTo>
                  <a:lnTo>
                    <a:pt x="615" y="3413"/>
                  </a:lnTo>
                  <a:lnTo>
                    <a:pt x="637" y="3421"/>
                  </a:lnTo>
                  <a:lnTo>
                    <a:pt x="657" y="3429"/>
                  </a:lnTo>
                  <a:lnTo>
                    <a:pt x="687" y="3439"/>
                  </a:lnTo>
                  <a:lnTo>
                    <a:pt x="716" y="3451"/>
                  </a:lnTo>
                  <a:lnTo>
                    <a:pt x="731" y="3456"/>
                  </a:lnTo>
                  <a:lnTo>
                    <a:pt x="746" y="3461"/>
                  </a:lnTo>
                  <a:lnTo>
                    <a:pt x="761" y="3464"/>
                  </a:lnTo>
                  <a:lnTo>
                    <a:pt x="777" y="3466"/>
                  </a:lnTo>
                  <a:lnTo>
                    <a:pt x="789" y="3469"/>
                  </a:lnTo>
                  <a:lnTo>
                    <a:pt x="803" y="3469"/>
                  </a:lnTo>
                  <a:lnTo>
                    <a:pt x="815" y="3470"/>
                  </a:lnTo>
                  <a:lnTo>
                    <a:pt x="829" y="3470"/>
                  </a:lnTo>
                  <a:lnTo>
                    <a:pt x="838" y="3471"/>
                  </a:lnTo>
                  <a:lnTo>
                    <a:pt x="848" y="3470"/>
                  </a:lnTo>
                  <a:lnTo>
                    <a:pt x="854" y="3462"/>
                  </a:lnTo>
                  <a:lnTo>
                    <a:pt x="859" y="3456"/>
                  </a:lnTo>
                  <a:lnTo>
                    <a:pt x="862" y="3455"/>
                  </a:lnTo>
                  <a:lnTo>
                    <a:pt x="864" y="3446"/>
                  </a:lnTo>
                  <a:lnTo>
                    <a:pt x="868" y="3436"/>
                  </a:lnTo>
                  <a:lnTo>
                    <a:pt x="871" y="3431"/>
                  </a:lnTo>
                  <a:lnTo>
                    <a:pt x="875" y="3428"/>
                  </a:lnTo>
                  <a:lnTo>
                    <a:pt x="878" y="3424"/>
                  </a:lnTo>
                  <a:lnTo>
                    <a:pt x="882" y="3422"/>
                  </a:lnTo>
                  <a:lnTo>
                    <a:pt x="892" y="3420"/>
                  </a:lnTo>
                  <a:lnTo>
                    <a:pt x="903" y="3420"/>
                  </a:lnTo>
                  <a:lnTo>
                    <a:pt x="914" y="3421"/>
                  </a:lnTo>
                  <a:lnTo>
                    <a:pt x="923" y="3421"/>
                  </a:lnTo>
                  <a:lnTo>
                    <a:pt x="937" y="3420"/>
                  </a:lnTo>
                  <a:lnTo>
                    <a:pt x="951" y="3416"/>
                  </a:lnTo>
                  <a:lnTo>
                    <a:pt x="963" y="3411"/>
                  </a:lnTo>
                  <a:lnTo>
                    <a:pt x="976" y="3405"/>
                  </a:lnTo>
                  <a:lnTo>
                    <a:pt x="985" y="3402"/>
                  </a:lnTo>
                  <a:lnTo>
                    <a:pt x="992" y="3397"/>
                  </a:lnTo>
                  <a:lnTo>
                    <a:pt x="998" y="3390"/>
                  </a:lnTo>
                  <a:lnTo>
                    <a:pt x="1003" y="3383"/>
                  </a:lnTo>
                  <a:lnTo>
                    <a:pt x="1009" y="3372"/>
                  </a:lnTo>
                  <a:lnTo>
                    <a:pt x="1013" y="3361"/>
                  </a:lnTo>
                  <a:lnTo>
                    <a:pt x="1017" y="3356"/>
                  </a:lnTo>
                  <a:lnTo>
                    <a:pt x="1020" y="3350"/>
                  </a:lnTo>
                  <a:lnTo>
                    <a:pt x="1025" y="3346"/>
                  </a:lnTo>
                  <a:lnTo>
                    <a:pt x="1031" y="3341"/>
                  </a:lnTo>
                  <a:lnTo>
                    <a:pt x="1037" y="3338"/>
                  </a:lnTo>
                  <a:lnTo>
                    <a:pt x="1048" y="3334"/>
                  </a:lnTo>
                  <a:lnTo>
                    <a:pt x="1058" y="3331"/>
                  </a:lnTo>
                  <a:lnTo>
                    <a:pt x="1066" y="3329"/>
                  </a:lnTo>
                  <a:lnTo>
                    <a:pt x="1072" y="3328"/>
                  </a:lnTo>
                  <a:lnTo>
                    <a:pt x="1077" y="3328"/>
                  </a:lnTo>
                  <a:lnTo>
                    <a:pt x="1083" y="3326"/>
                  </a:lnTo>
                  <a:lnTo>
                    <a:pt x="1089" y="3325"/>
                  </a:lnTo>
                  <a:lnTo>
                    <a:pt x="1101" y="3318"/>
                  </a:lnTo>
                  <a:lnTo>
                    <a:pt x="1114" y="3310"/>
                  </a:lnTo>
                  <a:lnTo>
                    <a:pt x="1127" y="3305"/>
                  </a:lnTo>
                  <a:lnTo>
                    <a:pt x="1139" y="3298"/>
                  </a:lnTo>
                  <a:lnTo>
                    <a:pt x="1150" y="3290"/>
                  </a:lnTo>
                  <a:lnTo>
                    <a:pt x="1161" y="3280"/>
                  </a:lnTo>
                  <a:lnTo>
                    <a:pt x="1172" y="3267"/>
                  </a:lnTo>
                  <a:lnTo>
                    <a:pt x="1181" y="3255"/>
                  </a:lnTo>
                  <a:lnTo>
                    <a:pt x="1188" y="3240"/>
                  </a:lnTo>
                  <a:lnTo>
                    <a:pt x="1193" y="3225"/>
                  </a:lnTo>
                  <a:lnTo>
                    <a:pt x="1196" y="3218"/>
                  </a:lnTo>
                  <a:lnTo>
                    <a:pt x="1198" y="3210"/>
                  </a:lnTo>
                  <a:lnTo>
                    <a:pt x="1201" y="3202"/>
                  </a:lnTo>
                  <a:lnTo>
                    <a:pt x="1206" y="3194"/>
                  </a:lnTo>
                  <a:lnTo>
                    <a:pt x="1212" y="3189"/>
                  </a:lnTo>
                  <a:lnTo>
                    <a:pt x="1216" y="3184"/>
                  </a:lnTo>
                  <a:lnTo>
                    <a:pt x="1217" y="3182"/>
                  </a:lnTo>
                  <a:lnTo>
                    <a:pt x="1220" y="3180"/>
                  </a:lnTo>
                  <a:lnTo>
                    <a:pt x="1221" y="3175"/>
                  </a:lnTo>
                  <a:lnTo>
                    <a:pt x="1222" y="3170"/>
                  </a:lnTo>
                  <a:lnTo>
                    <a:pt x="1222" y="3162"/>
                  </a:lnTo>
                  <a:lnTo>
                    <a:pt x="1222" y="3152"/>
                  </a:lnTo>
                  <a:lnTo>
                    <a:pt x="1222" y="3146"/>
                  </a:lnTo>
                  <a:lnTo>
                    <a:pt x="1222" y="3142"/>
                  </a:lnTo>
                  <a:lnTo>
                    <a:pt x="1221" y="3137"/>
                  </a:lnTo>
                  <a:lnTo>
                    <a:pt x="1218" y="3135"/>
                  </a:lnTo>
                  <a:lnTo>
                    <a:pt x="1216" y="3133"/>
                  </a:lnTo>
                  <a:lnTo>
                    <a:pt x="1213" y="3131"/>
                  </a:lnTo>
                  <a:lnTo>
                    <a:pt x="1207" y="3129"/>
                  </a:lnTo>
                  <a:lnTo>
                    <a:pt x="1202" y="3128"/>
                  </a:lnTo>
                  <a:lnTo>
                    <a:pt x="1198" y="3128"/>
                  </a:lnTo>
                  <a:lnTo>
                    <a:pt x="1193" y="3129"/>
                  </a:lnTo>
                  <a:lnTo>
                    <a:pt x="1190" y="3132"/>
                  </a:lnTo>
                  <a:lnTo>
                    <a:pt x="1189" y="3135"/>
                  </a:lnTo>
                  <a:lnTo>
                    <a:pt x="1179" y="3135"/>
                  </a:lnTo>
                  <a:lnTo>
                    <a:pt x="1168" y="3136"/>
                  </a:lnTo>
                  <a:lnTo>
                    <a:pt x="1158" y="3135"/>
                  </a:lnTo>
                  <a:lnTo>
                    <a:pt x="1148" y="3135"/>
                  </a:lnTo>
                  <a:lnTo>
                    <a:pt x="1148" y="3132"/>
                  </a:lnTo>
                  <a:lnTo>
                    <a:pt x="1149" y="3129"/>
                  </a:lnTo>
                  <a:lnTo>
                    <a:pt x="1151" y="3126"/>
                  </a:lnTo>
                  <a:lnTo>
                    <a:pt x="1154" y="3125"/>
                  </a:lnTo>
                  <a:lnTo>
                    <a:pt x="1158" y="3121"/>
                  </a:lnTo>
                  <a:lnTo>
                    <a:pt x="1165" y="3119"/>
                  </a:lnTo>
                  <a:lnTo>
                    <a:pt x="1181" y="3118"/>
                  </a:lnTo>
                  <a:lnTo>
                    <a:pt x="1198" y="3119"/>
                  </a:lnTo>
                  <a:lnTo>
                    <a:pt x="1208" y="3119"/>
                  </a:lnTo>
                  <a:lnTo>
                    <a:pt x="1217" y="3119"/>
                  </a:lnTo>
                  <a:lnTo>
                    <a:pt x="1220" y="3108"/>
                  </a:lnTo>
                  <a:lnTo>
                    <a:pt x="1221" y="3096"/>
                  </a:lnTo>
                  <a:lnTo>
                    <a:pt x="1222" y="3092"/>
                  </a:lnTo>
                  <a:lnTo>
                    <a:pt x="1224" y="3086"/>
                  </a:lnTo>
                  <a:lnTo>
                    <a:pt x="1226" y="3082"/>
                  </a:lnTo>
                  <a:lnTo>
                    <a:pt x="1230" y="3076"/>
                  </a:lnTo>
                  <a:lnTo>
                    <a:pt x="1235" y="3069"/>
                  </a:lnTo>
                  <a:lnTo>
                    <a:pt x="1241" y="3061"/>
                  </a:lnTo>
                  <a:lnTo>
                    <a:pt x="1247" y="3052"/>
                  </a:lnTo>
                  <a:lnTo>
                    <a:pt x="1250" y="3044"/>
                  </a:lnTo>
                  <a:lnTo>
                    <a:pt x="1251" y="3033"/>
                  </a:lnTo>
                  <a:lnTo>
                    <a:pt x="1253" y="3020"/>
                  </a:lnTo>
                  <a:lnTo>
                    <a:pt x="1253" y="3009"/>
                  </a:lnTo>
                  <a:lnTo>
                    <a:pt x="1251" y="2996"/>
                  </a:lnTo>
                  <a:lnTo>
                    <a:pt x="1250" y="2972"/>
                  </a:lnTo>
                  <a:lnTo>
                    <a:pt x="1249" y="2948"/>
                  </a:lnTo>
                  <a:lnTo>
                    <a:pt x="1250" y="2936"/>
                  </a:lnTo>
                  <a:lnTo>
                    <a:pt x="1253" y="2919"/>
                  </a:lnTo>
                  <a:lnTo>
                    <a:pt x="1255" y="2911"/>
                  </a:lnTo>
                  <a:lnTo>
                    <a:pt x="1257" y="2904"/>
                  </a:lnTo>
                  <a:lnTo>
                    <a:pt x="1261" y="2897"/>
                  </a:lnTo>
                  <a:lnTo>
                    <a:pt x="1264" y="2893"/>
                  </a:lnTo>
                  <a:lnTo>
                    <a:pt x="1274" y="2888"/>
                  </a:lnTo>
                  <a:lnTo>
                    <a:pt x="1284" y="2886"/>
                  </a:lnTo>
                  <a:lnTo>
                    <a:pt x="1295" y="2878"/>
                  </a:lnTo>
                  <a:lnTo>
                    <a:pt x="1304" y="2869"/>
                  </a:lnTo>
                  <a:lnTo>
                    <a:pt x="1310" y="2865"/>
                  </a:lnTo>
                  <a:lnTo>
                    <a:pt x="1315" y="2863"/>
                  </a:lnTo>
                  <a:lnTo>
                    <a:pt x="1321" y="2862"/>
                  </a:lnTo>
                  <a:lnTo>
                    <a:pt x="1327" y="2861"/>
                  </a:lnTo>
                  <a:lnTo>
                    <a:pt x="1333" y="2860"/>
                  </a:lnTo>
                  <a:lnTo>
                    <a:pt x="1338" y="2857"/>
                  </a:lnTo>
                  <a:lnTo>
                    <a:pt x="1344" y="2855"/>
                  </a:lnTo>
                  <a:lnTo>
                    <a:pt x="1348" y="2852"/>
                  </a:lnTo>
                  <a:lnTo>
                    <a:pt x="1357" y="2842"/>
                  </a:lnTo>
                  <a:lnTo>
                    <a:pt x="1365" y="2831"/>
                  </a:lnTo>
                  <a:lnTo>
                    <a:pt x="1373" y="2820"/>
                  </a:lnTo>
                  <a:lnTo>
                    <a:pt x="1382" y="2811"/>
                  </a:lnTo>
                  <a:lnTo>
                    <a:pt x="1387" y="2807"/>
                  </a:lnTo>
                  <a:lnTo>
                    <a:pt x="1393" y="2805"/>
                  </a:lnTo>
                  <a:lnTo>
                    <a:pt x="1399" y="2803"/>
                  </a:lnTo>
                  <a:lnTo>
                    <a:pt x="1406" y="2801"/>
                  </a:lnTo>
                  <a:lnTo>
                    <a:pt x="1421" y="2800"/>
                  </a:lnTo>
                  <a:lnTo>
                    <a:pt x="1434" y="2798"/>
                  </a:lnTo>
                  <a:lnTo>
                    <a:pt x="1464" y="2792"/>
                  </a:lnTo>
                  <a:lnTo>
                    <a:pt x="1495" y="2787"/>
                  </a:lnTo>
                  <a:lnTo>
                    <a:pt x="1510" y="2783"/>
                  </a:lnTo>
                  <a:lnTo>
                    <a:pt x="1525" y="2779"/>
                  </a:lnTo>
                  <a:lnTo>
                    <a:pt x="1540" y="2774"/>
                  </a:lnTo>
                  <a:lnTo>
                    <a:pt x="1554" y="2768"/>
                  </a:lnTo>
                  <a:lnTo>
                    <a:pt x="1563" y="2766"/>
                  </a:lnTo>
                  <a:lnTo>
                    <a:pt x="1571" y="2764"/>
                  </a:lnTo>
                  <a:lnTo>
                    <a:pt x="1579" y="2764"/>
                  </a:lnTo>
                  <a:lnTo>
                    <a:pt x="1588" y="2763"/>
                  </a:lnTo>
                  <a:lnTo>
                    <a:pt x="1588" y="2757"/>
                  </a:lnTo>
                  <a:lnTo>
                    <a:pt x="1590" y="2750"/>
                  </a:lnTo>
                  <a:lnTo>
                    <a:pt x="1599" y="2746"/>
                  </a:lnTo>
                  <a:lnTo>
                    <a:pt x="1609" y="2742"/>
                  </a:lnTo>
                  <a:lnTo>
                    <a:pt x="1620" y="2740"/>
                  </a:lnTo>
                  <a:lnTo>
                    <a:pt x="1629" y="2738"/>
                  </a:lnTo>
                  <a:lnTo>
                    <a:pt x="1634" y="2732"/>
                  </a:lnTo>
                  <a:lnTo>
                    <a:pt x="1637" y="2727"/>
                  </a:lnTo>
                  <a:lnTo>
                    <a:pt x="1641" y="2724"/>
                  </a:lnTo>
                  <a:lnTo>
                    <a:pt x="1648" y="2722"/>
                  </a:lnTo>
                  <a:lnTo>
                    <a:pt x="1659" y="2719"/>
                  </a:lnTo>
                  <a:lnTo>
                    <a:pt x="1672" y="2717"/>
                  </a:lnTo>
                  <a:lnTo>
                    <a:pt x="1696" y="2710"/>
                  </a:lnTo>
                  <a:lnTo>
                    <a:pt x="1719" y="2705"/>
                  </a:lnTo>
                  <a:lnTo>
                    <a:pt x="1731" y="2702"/>
                  </a:lnTo>
                  <a:lnTo>
                    <a:pt x="1743" y="2701"/>
                  </a:lnTo>
                  <a:lnTo>
                    <a:pt x="1756" y="2700"/>
                  </a:lnTo>
                  <a:lnTo>
                    <a:pt x="1770" y="2701"/>
                  </a:lnTo>
                  <a:lnTo>
                    <a:pt x="1785" y="2704"/>
                  </a:lnTo>
                  <a:lnTo>
                    <a:pt x="1801" y="2707"/>
                  </a:lnTo>
                  <a:lnTo>
                    <a:pt x="1817" y="2709"/>
                  </a:lnTo>
                  <a:lnTo>
                    <a:pt x="1833" y="2710"/>
                  </a:lnTo>
                  <a:lnTo>
                    <a:pt x="1849" y="2705"/>
                  </a:lnTo>
                  <a:lnTo>
                    <a:pt x="1866" y="2698"/>
                  </a:lnTo>
                  <a:lnTo>
                    <a:pt x="1852" y="2692"/>
                  </a:lnTo>
                  <a:lnTo>
                    <a:pt x="1842" y="2688"/>
                  </a:lnTo>
                  <a:lnTo>
                    <a:pt x="1836" y="2681"/>
                  </a:lnTo>
                  <a:lnTo>
                    <a:pt x="1828" y="2673"/>
                  </a:lnTo>
                  <a:lnTo>
                    <a:pt x="1819" y="2668"/>
                  </a:lnTo>
                  <a:lnTo>
                    <a:pt x="1808" y="2664"/>
                  </a:lnTo>
                  <a:lnTo>
                    <a:pt x="1797" y="2657"/>
                  </a:lnTo>
                  <a:lnTo>
                    <a:pt x="1785" y="2651"/>
                  </a:lnTo>
                  <a:lnTo>
                    <a:pt x="1773" y="2645"/>
                  </a:lnTo>
                  <a:lnTo>
                    <a:pt x="1759" y="2640"/>
                  </a:lnTo>
                  <a:lnTo>
                    <a:pt x="1754" y="2636"/>
                  </a:lnTo>
                  <a:lnTo>
                    <a:pt x="1749" y="2633"/>
                  </a:lnTo>
                  <a:lnTo>
                    <a:pt x="1743" y="2629"/>
                  </a:lnTo>
                  <a:lnTo>
                    <a:pt x="1740" y="2626"/>
                  </a:lnTo>
                  <a:lnTo>
                    <a:pt x="1733" y="2617"/>
                  </a:lnTo>
                  <a:lnTo>
                    <a:pt x="1727" y="2608"/>
                  </a:lnTo>
                  <a:lnTo>
                    <a:pt x="1725" y="2598"/>
                  </a:lnTo>
                  <a:lnTo>
                    <a:pt x="1723" y="2586"/>
                  </a:lnTo>
                  <a:lnTo>
                    <a:pt x="1723" y="2574"/>
                  </a:lnTo>
                  <a:lnTo>
                    <a:pt x="1723" y="2561"/>
                  </a:lnTo>
                  <a:lnTo>
                    <a:pt x="1725" y="2549"/>
                  </a:lnTo>
                  <a:lnTo>
                    <a:pt x="1727" y="2536"/>
                  </a:lnTo>
                  <a:lnTo>
                    <a:pt x="1731" y="2524"/>
                  </a:lnTo>
                  <a:lnTo>
                    <a:pt x="1734" y="2512"/>
                  </a:lnTo>
                  <a:lnTo>
                    <a:pt x="1742" y="2489"/>
                  </a:lnTo>
                  <a:lnTo>
                    <a:pt x="1750" y="2470"/>
                  </a:lnTo>
                  <a:lnTo>
                    <a:pt x="1756" y="2461"/>
                  </a:lnTo>
                  <a:lnTo>
                    <a:pt x="1763" y="2452"/>
                  </a:lnTo>
                  <a:lnTo>
                    <a:pt x="1771" y="2443"/>
                  </a:lnTo>
                  <a:lnTo>
                    <a:pt x="1779" y="2435"/>
                  </a:lnTo>
                  <a:lnTo>
                    <a:pt x="1787" y="2427"/>
                  </a:lnTo>
                  <a:lnTo>
                    <a:pt x="1795" y="2418"/>
                  </a:lnTo>
                  <a:lnTo>
                    <a:pt x="1800" y="2409"/>
                  </a:lnTo>
                  <a:lnTo>
                    <a:pt x="1805" y="2398"/>
                  </a:lnTo>
                  <a:lnTo>
                    <a:pt x="1808" y="2390"/>
                  </a:lnTo>
                  <a:lnTo>
                    <a:pt x="1812" y="2384"/>
                  </a:lnTo>
                  <a:lnTo>
                    <a:pt x="1815" y="2376"/>
                  </a:lnTo>
                  <a:lnTo>
                    <a:pt x="1820" y="2369"/>
                  </a:lnTo>
                  <a:lnTo>
                    <a:pt x="1824" y="2362"/>
                  </a:lnTo>
                  <a:lnTo>
                    <a:pt x="1830" y="2355"/>
                  </a:lnTo>
                  <a:lnTo>
                    <a:pt x="1836" y="2349"/>
                  </a:lnTo>
                  <a:lnTo>
                    <a:pt x="1844" y="2344"/>
                  </a:lnTo>
                  <a:lnTo>
                    <a:pt x="1845" y="2337"/>
                  </a:lnTo>
                  <a:lnTo>
                    <a:pt x="1847" y="2331"/>
                  </a:lnTo>
                  <a:lnTo>
                    <a:pt x="1849" y="2324"/>
                  </a:lnTo>
                  <a:lnTo>
                    <a:pt x="1852" y="2319"/>
                  </a:lnTo>
                  <a:lnTo>
                    <a:pt x="1860" y="2307"/>
                  </a:lnTo>
                  <a:lnTo>
                    <a:pt x="1867" y="2297"/>
                  </a:lnTo>
                  <a:lnTo>
                    <a:pt x="1887" y="2278"/>
                  </a:lnTo>
                  <a:lnTo>
                    <a:pt x="1904" y="2257"/>
                  </a:lnTo>
                  <a:lnTo>
                    <a:pt x="1913" y="2245"/>
                  </a:lnTo>
                  <a:lnTo>
                    <a:pt x="1923" y="2232"/>
                  </a:lnTo>
                  <a:lnTo>
                    <a:pt x="1935" y="2226"/>
                  </a:lnTo>
                  <a:lnTo>
                    <a:pt x="1946" y="2221"/>
                  </a:lnTo>
                  <a:lnTo>
                    <a:pt x="1952" y="2215"/>
                  </a:lnTo>
                  <a:lnTo>
                    <a:pt x="1954" y="2210"/>
                  </a:lnTo>
                  <a:lnTo>
                    <a:pt x="1954" y="2208"/>
                  </a:lnTo>
                  <a:lnTo>
                    <a:pt x="1953" y="2207"/>
                  </a:lnTo>
                  <a:lnTo>
                    <a:pt x="1952" y="2205"/>
                  </a:lnTo>
                  <a:lnTo>
                    <a:pt x="1951" y="2204"/>
                  </a:lnTo>
                  <a:lnTo>
                    <a:pt x="1945" y="2201"/>
                  </a:lnTo>
                  <a:lnTo>
                    <a:pt x="1940" y="2200"/>
                  </a:lnTo>
                  <a:lnTo>
                    <a:pt x="1934" y="2199"/>
                  </a:lnTo>
                  <a:lnTo>
                    <a:pt x="1928" y="2199"/>
                  </a:lnTo>
                  <a:lnTo>
                    <a:pt x="1928" y="2181"/>
                  </a:lnTo>
                  <a:lnTo>
                    <a:pt x="1930" y="2156"/>
                  </a:lnTo>
                  <a:lnTo>
                    <a:pt x="1932" y="2143"/>
                  </a:lnTo>
                  <a:lnTo>
                    <a:pt x="1936" y="2133"/>
                  </a:lnTo>
                  <a:lnTo>
                    <a:pt x="1938" y="2130"/>
                  </a:lnTo>
                  <a:lnTo>
                    <a:pt x="1940" y="2127"/>
                  </a:lnTo>
                  <a:lnTo>
                    <a:pt x="1944" y="2125"/>
                  </a:lnTo>
                  <a:lnTo>
                    <a:pt x="1947" y="2125"/>
                  </a:lnTo>
                  <a:lnTo>
                    <a:pt x="1948" y="2117"/>
                  </a:lnTo>
                  <a:lnTo>
                    <a:pt x="1948" y="2108"/>
                  </a:lnTo>
                  <a:lnTo>
                    <a:pt x="1949" y="2101"/>
                  </a:lnTo>
                  <a:lnTo>
                    <a:pt x="1953" y="2093"/>
                  </a:lnTo>
                  <a:lnTo>
                    <a:pt x="1961" y="2082"/>
                  </a:lnTo>
                  <a:lnTo>
                    <a:pt x="1970" y="2068"/>
                  </a:lnTo>
                  <a:lnTo>
                    <a:pt x="1976" y="2062"/>
                  </a:lnTo>
                  <a:lnTo>
                    <a:pt x="1981" y="2057"/>
                  </a:lnTo>
                  <a:lnTo>
                    <a:pt x="1987" y="2052"/>
                  </a:lnTo>
                  <a:lnTo>
                    <a:pt x="1993" y="2049"/>
                  </a:lnTo>
                  <a:lnTo>
                    <a:pt x="2004" y="2044"/>
                  </a:lnTo>
                  <a:lnTo>
                    <a:pt x="2017" y="2042"/>
                  </a:lnTo>
                  <a:lnTo>
                    <a:pt x="2029" y="2041"/>
                  </a:lnTo>
                  <a:lnTo>
                    <a:pt x="2041" y="2040"/>
                  </a:lnTo>
                  <a:lnTo>
                    <a:pt x="2055" y="2041"/>
                  </a:lnTo>
                  <a:lnTo>
                    <a:pt x="2070" y="2042"/>
                  </a:lnTo>
                  <a:lnTo>
                    <a:pt x="2080" y="2044"/>
                  </a:lnTo>
                  <a:lnTo>
                    <a:pt x="2091" y="2043"/>
                  </a:lnTo>
                  <a:lnTo>
                    <a:pt x="2096" y="2043"/>
                  </a:lnTo>
                  <a:lnTo>
                    <a:pt x="2103" y="2043"/>
                  </a:lnTo>
                  <a:lnTo>
                    <a:pt x="2109" y="2045"/>
                  </a:lnTo>
                  <a:lnTo>
                    <a:pt x="2115" y="2046"/>
                  </a:lnTo>
                  <a:lnTo>
                    <a:pt x="2120" y="2049"/>
                  </a:lnTo>
                  <a:lnTo>
                    <a:pt x="2126" y="2051"/>
                  </a:lnTo>
                  <a:lnTo>
                    <a:pt x="2132" y="2051"/>
                  </a:lnTo>
                  <a:lnTo>
                    <a:pt x="2137" y="2051"/>
                  </a:lnTo>
                  <a:lnTo>
                    <a:pt x="2135" y="2043"/>
                  </a:lnTo>
                  <a:lnTo>
                    <a:pt x="2132" y="2034"/>
                  </a:lnTo>
                  <a:lnTo>
                    <a:pt x="2128" y="2027"/>
                  </a:lnTo>
                  <a:lnTo>
                    <a:pt x="2124" y="2019"/>
                  </a:lnTo>
                  <a:lnTo>
                    <a:pt x="2126" y="2017"/>
                  </a:lnTo>
                  <a:lnTo>
                    <a:pt x="2129" y="2015"/>
                  </a:lnTo>
                  <a:lnTo>
                    <a:pt x="2132" y="2013"/>
                  </a:lnTo>
                  <a:lnTo>
                    <a:pt x="2135" y="2013"/>
                  </a:lnTo>
                  <a:lnTo>
                    <a:pt x="2142" y="2012"/>
                  </a:lnTo>
                  <a:lnTo>
                    <a:pt x="2149" y="2012"/>
                  </a:lnTo>
                  <a:lnTo>
                    <a:pt x="2167" y="2013"/>
                  </a:lnTo>
                  <a:lnTo>
                    <a:pt x="2186" y="2015"/>
                  </a:lnTo>
                  <a:lnTo>
                    <a:pt x="2206" y="2016"/>
                  </a:lnTo>
                  <a:lnTo>
                    <a:pt x="2225" y="2016"/>
                  </a:lnTo>
                  <a:lnTo>
                    <a:pt x="2238" y="2015"/>
                  </a:lnTo>
                  <a:lnTo>
                    <a:pt x="2250" y="2016"/>
                  </a:lnTo>
                  <a:lnTo>
                    <a:pt x="2263" y="2021"/>
                  </a:lnTo>
                  <a:lnTo>
                    <a:pt x="2276" y="2026"/>
                  </a:lnTo>
                  <a:lnTo>
                    <a:pt x="2282" y="2025"/>
                  </a:lnTo>
                  <a:lnTo>
                    <a:pt x="2287" y="2024"/>
                  </a:lnTo>
                  <a:lnTo>
                    <a:pt x="2291" y="2023"/>
                  </a:lnTo>
                  <a:lnTo>
                    <a:pt x="2295" y="2021"/>
                  </a:lnTo>
                  <a:lnTo>
                    <a:pt x="2299" y="2021"/>
                  </a:lnTo>
                  <a:lnTo>
                    <a:pt x="2304" y="2024"/>
                  </a:lnTo>
                  <a:lnTo>
                    <a:pt x="2305" y="2026"/>
                  </a:lnTo>
                  <a:lnTo>
                    <a:pt x="2306" y="2027"/>
                  </a:lnTo>
                  <a:lnTo>
                    <a:pt x="2307" y="2029"/>
                  </a:lnTo>
                  <a:lnTo>
                    <a:pt x="2307" y="2032"/>
                  </a:lnTo>
                  <a:lnTo>
                    <a:pt x="2305" y="2036"/>
                  </a:lnTo>
                  <a:lnTo>
                    <a:pt x="2301" y="2041"/>
                  </a:lnTo>
                  <a:lnTo>
                    <a:pt x="2293" y="2050"/>
                  </a:lnTo>
                  <a:lnTo>
                    <a:pt x="2287" y="2056"/>
                  </a:lnTo>
                  <a:lnTo>
                    <a:pt x="2289" y="2057"/>
                  </a:lnTo>
                  <a:lnTo>
                    <a:pt x="2292" y="2058"/>
                  </a:lnTo>
                  <a:lnTo>
                    <a:pt x="2296" y="2058"/>
                  </a:lnTo>
                  <a:lnTo>
                    <a:pt x="2299" y="2058"/>
                  </a:lnTo>
                  <a:lnTo>
                    <a:pt x="2302" y="2058"/>
                  </a:lnTo>
                  <a:lnTo>
                    <a:pt x="2305" y="2058"/>
                  </a:lnTo>
                  <a:lnTo>
                    <a:pt x="2325" y="2001"/>
                  </a:lnTo>
                  <a:lnTo>
                    <a:pt x="2325" y="1972"/>
                  </a:lnTo>
                  <a:lnTo>
                    <a:pt x="2324" y="1943"/>
                  </a:lnTo>
                  <a:lnTo>
                    <a:pt x="2323" y="1914"/>
                  </a:lnTo>
                  <a:lnTo>
                    <a:pt x="2321" y="1885"/>
                  </a:lnTo>
                  <a:lnTo>
                    <a:pt x="2320" y="1856"/>
                  </a:lnTo>
                  <a:lnTo>
                    <a:pt x="2316" y="1829"/>
                  </a:lnTo>
                  <a:lnTo>
                    <a:pt x="2314" y="1800"/>
                  </a:lnTo>
                  <a:lnTo>
                    <a:pt x="2312" y="1772"/>
                  </a:lnTo>
                  <a:lnTo>
                    <a:pt x="2308" y="1745"/>
                  </a:lnTo>
                  <a:lnTo>
                    <a:pt x="2306" y="1716"/>
                  </a:lnTo>
                  <a:lnTo>
                    <a:pt x="2304" y="1689"/>
                  </a:lnTo>
                  <a:lnTo>
                    <a:pt x="2301" y="1660"/>
                  </a:lnTo>
                  <a:lnTo>
                    <a:pt x="2300" y="1637"/>
                  </a:lnTo>
                  <a:lnTo>
                    <a:pt x="2299" y="1613"/>
                  </a:lnTo>
                  <a:lnTo>
                    <a:pt x="2299" y="1589"/>
                  </a:lnTo>
                  <a:lnTo>
                    <a:pt x="2298" y="1565"/>
                  </a:lnTo>
                  <a:lnTo>
                    <a:pt x="2298" y="1541"/>
                  </a:lnTo>
                  <a:lnTo>
                    <a:pt x="2298" y="1516"/>
                  </a:lnTo>
                  <a:lnTo>
                    <a:pt x="2297" y="1492"/>
                  </a:lnTo>
                  <a:lnTo>
                    <a:pt x="2297" y="1468"/>
                  </a:lnTo>
                  <a:lnTo>
                    <a:pt x="2296" y="1443"/>
                  </a:lnTo>
                  <a:lnTo>
                    <a:pt x="2295" y="1417"/>
                  </a:lnTo>
                  <a:lnTo>
                    <a:pt x="2292" y="1392"/>
                  </a:lnTo>
                  <a:lnTo>
                    <a:pt x="2288" y="1367"/>
                  </a:lnTo>
                  <a:lnTo>
                    <a:pt x="2283" y="1359"/>
                  </a:lnTo>
                  <a:lnTo>
                    <a:pt x="2279" y="1351"/>
                  </a:lnTo>
                  <a:lnTo>
                    <a:pt x="2277" y="1336"/>
                  </a:lnTo>
                  <a:lnTo>
                    <a:pt x="2279" y="1320"/>
                  </a:lnTo>
                  <a:lnTo>
                    <a:pt x="2276" y="1313"/>
                  </a:lnTo>
                  <a:lnTo>
                    <a:pt x="2273" y="1309"/>
                  </a:lnTo>
                  <a:lnTo>
                    <a:pt x="2269" y="1306"/>
                  </a:lnTo>
                  <a:lnTo>
                    <a:pt x="2265" y="1301"/>
                  </a:lnTo>
                  <a:lnTo>
                    <a:pt x="2261" y="1296"/>
                  </a:lnTo>
                  <a:lnTo>
                    <a:pt x="2259" y="1289"/>
                  </a:lnTo>
                  <a:lnTo>
                    <a:pt x="2257" y="1282"/>
                  </a:lnTo>
                  <a:lnTo>
                    <a:pt x="2256" y="1276"/>
                  </a:lnTo>
                  <a:lnTo>
                    <a:pt x="2254" y="1260"/>
                  </a:lnTo>
                  <a:lnTo>
                    <a:pt x="2254" y="1242"/>
                  </a:lnTo>
                  <a:lnTo>
                    <a:pt x="2257" y="1208"/>
                  </a:lnTo>
                  <a:lnTo>
                    <a:pt x="2263" y="1181"/>
                  </a:lnTo>
                  <a:lnTo>
                    <a:pt x="2265" y="1165"/>
                  </a:lnTo>
                  <a:lnTo>
                    <a:pt x="2267" y="1150"/>
                  </a:lnTo>
                  <a:lnTo>
                    <a:pt x="2256" y="1149"/>
                  </a:lnTo>
                  <a:lnTo>
                    <a:pt x="2244" y="1150"/>
                  </a:lnTo>
                  <a:lnTo>
                    <a:pt x="2238" y="1151"/>
                  </a:lnTo>
                  <a:lnTo>
                    <a:pt x="2231" y="1154"/>
                  </a:lnTo>
                  <a:lnTo>
                    <a:pt x="2228" y="1155"/>
                  </a:lnTo>
                  <a:lnTo>
                    <a:pt x="2225" y="1155"/>
                  </a:lnTo>
                  <a:lnTo>
                    <a:pt x="2223" y="1154"/>
                  </a:lnTo>
                  <a:lnTo>
                    <a:pt x="2220" y="1153"/>
                  </a:lnTo>
                  <a:lnTo>
                    <a:pt x="2218" y="1147"/>
                  </a:lnTo>
                  <a:lnTo>
                    <a:pt x="2216" y="1140"/>
                  </a:lnTo>
                  <a:lnTo>
                    <a:pt x="2213" y="1137"/>
                  </a:lnTo>
                  <a:lnTo>
                    <a:pt x="2209" y="1133"/>
                  </a:lnTo>
                  <a:lnTo>
                    <a:pt x="2206" y="1131"/>
                  </a:lnTo>
                  <a:lnTo>
                    <a:pt x="2201" y="1129"/>
                  </a:lnTo>
                  <a:lnTo>
                    <a:pt x="2200" y="1134"/>
                  </a:lnTo>
                  <a:lnTo>
                    <a:pt x="2198" y="1138"/>
                  </a:lnTo>
                  <a:lnTo>
                    <a:pt x="2193" y="1140"/>
                  </a:lnTo>
                  <a:lnTo>
                    <a:pt x="2190" y="1141"/>
                  </a:lnTo>
                  <a:lnTo>
                    <a:pt x="2185" y="1140"/>
                  </a:lnTo>
                  <a:lnTo>
                    <a:pt x="2181" y="1138"/>
                  </a:lnTo>
                  <a:lnTo>
                    <a:pt x="2177" y="1134"/>
                  </a:lnTo>
                  <a:lnTo>
                    <a:pt x="2176" y="1129"/>
                  </a:lnTo>
                  <a:lnTo>
                    <a:pt x="2167" y="1129"/>
                  </a:lnTo>
                  <a:lnTo>
                    <a:pt x="2160" y="1126"/>
                  </a:lnTo>
                  <a:lnTo>
                    <a:pt x="2153" y="1124"/>
                  </a:lnTo>
                  <a:lnTo>
                    <a:pt x="2144" y="1121"/>
                  </a:lnTo>
                  <a:lnTo>
                    <a:pt x="2146" y="1116"/>
                  </a:lnTo>
                  <a:lnTo>
                    <a:pt x="2148" y="1112"/>
                  </a:lnTo>
                  <a:lnTo>
                    <a:pt x="2148" y="1107"/>
                  </a:lnTo>
                  <a:lnTo>
                    <a:pt x="2146" y="1104"/>
                  </a:lnTo>
                  <a:lnTo>
                    <a:pt x="2144" y="1099"/>
                  </a:lnTo>
                  <a:lnTo>
                    <a:pt x="2141" y="1096"/>
                  </a:lnTo>
                  <a:lnTo>
                    <a:pt x="2137" y="1092"/>
                  </a:lnTo>
                  <a:lnTo>
                    <a:pt x="2133" y="1090"/>
                  </a:lnTo>
                  <a:lnTo>
                    <a:pt x="2123" y="1084"/>
                  </a:lnTo>
                  <a:lnTo>
                    <a:pt x="2112" y="1081"/>
                  </a:lnTo>
                  <a:lnTo>
                    <a:pt x="2102" y="1077"/>
                  </a:lnTo>
                  <a:lnTo>
                    <a:pt x="2093" y="1076"/>
                  </a:lnTo>
                  <a:lnTo>
                    <a:pt x="2094" y="1073"/>
                  </a:lnTo>
                  <a:lnTo>
                    <a:pt x="2096" y="1071"/>
                  </a:lnTo>
                  <a:lnTo>
                    <a:pt x="2099" y="1068"/>
                  </a:lnTo>
                  <a:lnTo>
                    <a:pt x="2101" y="1066"/>
                  </a:lnTo>
                  <a:lnTo>
                    <a:pt x="2109" y="1064"/>
                  </a:lnTo>
                  <a:lnTo>
                    <a:pt x="2116" y="1063"/>
                  </a:lnTo>
                  <a:lnTo>
                    <a:pt x="2131" y="1061"/>
                  </a:lnTo>
                  <a:lnTo>
                    <a:pt x="2137" y="1059"/>
                  </a:lnTo>
                  <a:lnTo>
                    <a:pt x="2137" y="1049"/>
                  </a:lnTo>
                  <a:lnTo>
                    <a:pt x="2135" y="1040"/>
                  </a:lnTo>
                  <a:lnTo>
                    <a:pt x="2135" y="1035"/>
                  </a:lnTo>
                  <a:lnTo>
                    <a:pt x="2136" y="1032"/>
                  </a:lnTo>
                  <a:lnTo>
                    <a:pt x="2140" y="1028"/>
                  </a:lnTo>
                  <a:lnTo>
                    <a:pt x="2144" y="1025"/>
                  </a:lnTo>
                  <a:lnTo>
                    <a:pt x="2145" y="1018"/>
                  </a:lnTo>
                  <a:lnTo>
                    <a:pt x="2144" y="1010"/>
                  </a:lnTo>
                  <a:lnTo>
                    <a:pt x="2138" y="1010"/>
                  </a:lnTo>
                  <a:lnTo>
                    <a:pt x="2134" y="1010"/>
                  </a:lnTo>
                  <a:lnTo>
                    <a:pt x="2131" y="1008"/>
                  </a:lnTo>
                  <a:lnTo>
                    <a:pt x="2128" y="1004"/>
                  </a:lnTo>
                  <a:lnTo>
                    <a:pt x="2127" y="1001"/>
                  </a:lnTo>
                  <a:lnTo>
                    <a:pt x="2127" y="997"/>
                  </a:lnTo>
                  <a:lnTo>
                    <a:pt x="2128" y="992"/>
                  </a:lnTo>
                  <a:lnTo>
                    <a:pt x="2129" y="986"/>
                  </a:lnTo>
                  <a:lnTo>
                    <a:pt x="2138" y="984"/>
                  </a:lnTo>
                  <a:lnTo>
                    <a:pt x="2150" y="982"/>
                  </a:lnTo>
                  <a:lnTo>
                    <a:pt x="2154" y="982"/>
                  </a:lnTo>
                  <a:lnTo>
                    <a:pt x="2160" y="982"/>
                  </a:lnTo>
                  <a:lnTo>
                    <a:pt x="2164" y="984"/>
                  </a:lnTo>
                  <a:lnTo>
                    <a:pt x="2167" y="987"/>
                  </a:lnTo>
                  <a:lnTo>
                    <a:pt x="2169" y="994"/>
                  </a:lnTo>
                  <a:lnTo>
                    <a:pt x="2170" y="1003"/>
                  </a:lnTo>
                  <a:lnTo>
                    <a:pt x="2172" y="1007"/>
                  </a:lnTo>
                  <a:lnTo>
                    <a:pt x="2175" y="1009"/>
                  </a:lnTo>
                  <a:lnTo>
                    <a:pt x="2178" y="1009"/>
                  </a:lnTo>
                  <a:lnTo>
                    <a:pt x="2185" y="1006"/>
                  </a:lnTo>
                  <a:lnTo>
                    <a:pt x="2187" y="1003"/>
                  </a:lnTo>
                  <a:lnTo>
                    <a:pt x="2189" y="999"/>
                  </a:lnTo>
                  <a:lnTo>
                    <a:pt x="2190" y="994"/>
                  </a:lnTo>
                  <a:lnTo>
                    <a:pt x="2191" y="989"/>
                  </a:lnTo>
                  <a:lnTo>
                    <a:pt x="2193" y="984"/>
                  </a:lnTo>
                  <a:lnTo>
                    <a:pt x="2195" y="981"/>
                  </a:lnTo>
                  <a:lnTo>
                    <a:pt x="2197" y="981"/>
                  </a:lnTo>
                  <a:lnTo>
                    <a:pt x="2199" y="979"/>
                  </a:lnTo>
                  <a:lnTo>
                    <a:pt x="2202" y="979"/>
                  </a:lnTo>
                  <a:lnTo>
                    <a:pt x="2205" y="979"/>
                  </a:lnTo>
                  <a:lnTo>
                    <a:pt x="2209" y="982"/>
                  </a:lnTo>
                  <a:lnTo>
                    <a:pt x="2213" y="985"/>
                  </a:lnTo>
                  <a:lnTo>
                    <a:pt x="2214" y="990"/>
                  </a:lnTo>
                  <a:lnTo>
                    <a:pt x="2214" y="994"/>
                  </a:lnTo>
                  <a:lnTo>
                    <a:pt x="2213" y="999"/>
                  </a:lnTo>
                  <a:lnTo>
                    <a:pt x="2210" y="1003"/>
                  </a:lnTo>
                  <a:lnTo>
                    <a:pt x="2207" y="1007"/>
                  </a:lnTo>
                  <a:lnTo>
                    <a:pt x="2203" y="1010"/>
                  </a:lnTo>
                  <a:lnTo>
                    <a:pt x="2214" y="1023"/>
                  </a:lnTo>
                  <a:lnTo>
                    <a:pt x="2209" y="1025"/>
                  </a:lnTo>
                  <a:lnTo>
                    <a:pt x="2206" y="1028"/>
                  </a:lnTo>
                  <a:lnTo>
                    <a:pt x="2206" y="1031"/>
                  </a:lnTo>
                  <a:lnTo>
                    <a:pt x="2205" y="1033"/>
                  </a:lnTo>
                  <a:lnTo>
                    <a:pt x="2206" y="1034"/>
                  </a:lnTo>
                  <a:lnTo>
                    <a:pt x="2208" y="1036"/>
                  </a:lnTo>
                  <a:lnTo>
                    <a:pt x="2209" y="1038"/>
                  </a:lnTo>
                  <a:lnTo>
                    <a:pt x="2211" y="1038"/>
                  </a:lnTo>
                  <a:lnTo>
                    <a:pt x="2215" y="1038"/>
                  </a:lnTo>
                  <a:lnTo>
                    <a:pt x="2218" y="1038"/>
                  </a:lnTo>
                  <a:lnTo>
                    <a:pt x="2224" y="1035"/>
                  </a:lnTo>
                  <a:lnTo>
                    <a:pt x="2227" y="1033"/>
                  </a:lnTo>
                  <a:lnTo>
                    <a:pt x="2240" y="1028"/>
                  </a:lnTo>
                  <a:lnTo>
                    <a:pt x="2254" y="1025"/>
                  </a:lnTo>
                  <a:lnTo>
                    <a:pt x="2259" y="1024"/>
                  </a:lnTo>
                  <a:lnTo>
                    <a:pt x="2266" y="1023"/>
                  </a:lnTo>
                  <a:lnTo>
                    <a:pt x="2273" y="1024"/>
                  </a:lnTo>
                  <a:lnTo>
                    <a:pt x="2280" y="1025"/>
                  </a:lnTo>
                  <a:lnTo>
                    <a:pt x="2284" y="1014"/>
                  </a:lnTo>
                  <a:lnTo>
                    <a:pt x="2289" y="1003"/>
                  </a:lnTo>
                  <a:lnTo>
                    <a:pt x="2293" y="992"/>
                  </a:lnTo>
                  <a:lnTo>
                    <a:pt x="2297" y="981"/>
                  </a:lnTo>
                  <a:lnTo>
                    <a:pt x="2299" y="969"/>
                  </a:lnTo>
                  <a:lnTo>
                    <a:pt x="2300" y="959"/>
                  </a:lnTo>
                  <a:lnTo>
                    <a:pt x="2302" y="949"/>
                  </a:lnTo>
                  <a:lnTo>
                    <a:pt x="2304" y="937"/>
                  </a:lnTo>
                  <a:lnTo>
                    <a:pt x="2305" y="932"/>
                  </a:lnTo>
                  <a:lnTo>
                    <a:pt x="2307" y="923"/>
                  </a:lnTo>
                  <a:lnTo>
                    <a:pt x="2309" y="913"/>
                  </a:lnTo>
                  <a:lnTo>
                    <a:pt x="2309" y="907"/>
                  </a:lnTo>
                  <a:lnTo>
                    <a:pt x="2307" y="905"/>
                  </a:lnTo>
                  <a:lnTo>
                    <a:pt x="2306" y="903"/>
                  </a:lnTo>
                  <a:lnTo>
                    <a:pt x="2304" y="902"/>
                  </a:lnTo>
                  <a:lnTo>
                    <a:pt x="2301" y="902"/>
                  </a:lnTo>
                  <a:lnTo>
                    <a:pt x="2296" y="901"/>
                  </a:lnTo>
                  <a:lnTo>
                    <a:pt x="2290" y="902"/>
                  </a:lnTo>
                  <a:lnTo>
                    <a:pt x="2284" y="902"/>
                  </a:lnTo>
                  <a:lnTo>
                    <a:pt x="2280" y="902"/>
                  </a:lnTo>
                  <a:lnTo>
                    <a:pt x="2277" y="901"/>
                  </a:lnTo>
                  <a:lnTo>
                    <a:pt x="2276" y="900"/>
                  </a:lnTo>
                  <a:lnTo>
                    <a:pt x="2275" y="899"/>
                  </a:lnTo>
                  <a:lnTo>
                    <a:pt x="2274" y="896"/>
                  </a:lnTo>
                  <a:lnTo>
                    <a:pt x="2275" y="892"/>
                  </a:lnTo>
                  <a:lnTo>
                    <a:pt x="2277" y="886"/>
                  </a:lnTo>
                  <a:lnTo>
                    <a:pt x="2281" y="882"/>
                  </a:lnTo>
                  <a:lnTo>
                    <a:pt x="2285" y="876"/>
                  </a:lnTo>
                  <a:lnTo>
                    <a:pt x="2291" y="872"/>
                  </a:lnTo>
                  <a:lnTo>
                    <a:pt x="2297" y="870"/>
                  </a:lnTo>
                  <a:lnTo>
                    <a:pt x="2302" y="868"/>
                  </a:lnTo>
                  <a:lnTo>
                    <a:pt x="2307" y="869"/>
                  </a:lnTo>
                  <a:lnTo>
                    <a:pt x="2309" y="870"/>
                  </a:lnTo>
                  <a:lnTo>
                    <a:pt x="2313" y="874"/>
                  </a:lnTo>
                  <a:lnTo>
                    <a:pt x="2315" y="877"/>
                  </a:lnTo>
                  <a:lnTo>
                    <a:pt x="2317" y="882"/>
                  </a:lnTo>
                  <a:lnTo>
                    <a:pt x="2318" y="885"/>
                  </a:lnTo>
                  <a:lnTo>
                    <a:pt x="2320" y="888"/>
                  </a:lnTo>
                  <a:lnTo>
                    <a:pt x="2320" y="892"/>
                  </a:lnTo>
                  <a:lnTo>
                    <a:pt x="2318" y="892"/>
                  </a:lnTo>
                  <a:lnTo>
                    <a:pt x="2326" y="891"/>
                  </a:lnTo>
                  <a:lnTo>
                    <a:pt x="2331" y="888"/>
                  </a:lnTo>
                  <a:lnTo>
                    <a:pt x="2334" y="884"/>
                  </a:lnTo>
                  <a:lnTo>
                    <a:pt x="2337" y="878"/>
                  </a:lnTo>
                  <a:lnTo>
                    <a:pt x="2335" y="872"/>
                  </a:lnTo>
                  <a:lnTo>
                    <a:pt x="2335" y="868"/>
                  </a:lnTo>
                  <a:lnTo>
                    <a:pt x="2339" y="860"/>
                  </a:lnTo>
                  <a:lnTo>
                    <a:pt x="2342" y="853"/>
                  </a:lnTo>
                  <a:lnTo>
                    <a:pt x="2343" y="846"/>
                  </a:lnTo>
                  <a:lnTo>
                    <a:pt x="2343" y="841"/>
                  </a:lnTo>
                  <a:lnTo>
                    <a:pt x="2345" y="835"/>
                  </a:lnTo>
                  <a:lnTo>
                    <a:pt x="2348" y="829"/>
                  </a:lnTo>
                  <a:lnTo>
                    <a:pt x="2357" y="819"/>
                  </a:lnTo>
                  <a:lnTo>
                    <a:pt x="2367" y="810"/>
                  </a:lnTo>
                  <a:lnTo>
                    <a:pt x="2382" y="796"/>
                  </a:lnTo>
                  <a:lnTo>
                    <a:pt x="2398" y="782"/>
                  </a:lnTo>
                  <a:lnTo>
                    <a:pt x="2414" y="769"/>
                  </a:lnTo>
                  <a:lnTo>
                    <a:pt x="2428" y="753"/>
                  </a:lnTo>
                  <a:lnTo>
                    <a:pt x="2433" y="746"/>
                  </a:lnTo>
                  <a:lnTo>
                    <a:pt x="2436" y="739"/>
                  </a:lnTo>
                  <a:lnTo>
                    <a:pt x="2438" y="732"/>
                  </a:lnTo>
                  <a:lnTo>
                    <a:pt x="2441" y="724"/>
                  </a:lnTo>
                  <a:lnTo>
                    <a:pt x="2449" y="711"/>
                  </a:lnTo>
                  <a:lnTo>
                    <a:pt x="2461" y="697"/>
                  </a:lnTo>
                  <a:lnTo>
                    <a:pt x="2465" y="689"/>
                  </a:lnTo>
                  <a:lnTo>
                    <a:pt x="2468" y="680"/>
                  </a:lnTo>
                  <a:lnTo>
                    <a:pt x="2468" y="675"/>
                  </a:lnTo>
                  <a:lnTo>
                    <a:pt x="2468" y="670"/>
                  </a:lnTo>
                  <a:lnTo>
                    <a:pt x="2468" y="665"/>
                  </a:lnTo>
                  <a:lnTo>
                    <a:pt x="2465" y="661"/>
                  </a:lnTo>
                  <a:lnTo>
                    <a:pt x="2463" y="656"/>
                  </a:lnTo>
                  <a:lnTo>
                    <a:pt x="2461" y="654"/>
                  </a:lnTo>
                  <a:lnTo>
                    <a:pt x="2458" y="651"/>
                  </a:lnTo>
                  <a:lnTo>
                    <a:pt x="2455" y="649"/>
                  </a:lnTo>
                  <a:lnTo>
                    <a:pt x="2448" y="647"/>
                  </a:lnTo>
                  <a:lnTo>
                    <a:pt x="2439" y="644"/>
                  </a:lnTo>
                  <a:lnTo>
                    <a:pt x="2430" y="637"/>
                  </a:lnTo>
                  <a:lnTo>
                    <a:pt x="2420" y="632"/>
                  </a:lnTo>
                  <a:lnTo>
                    <a:pt x="2423" y="632"/>
                  </a:lnTo>
                  <a:lnTo>
                    <a:pt x="2427" y="632"/>
                  </a:lnTo>
                  <a:lnTo>
                    <a:pt x="2436" y="632"/>
                  </a:lnTo>
                  <a:lnTo>
                    <a:pt x="2444" y="632"/>
                  </a:lnTo>
                  <a:lnTo>
                    <a:pt x="2453" y="638"/>
                  </a:lnTo>
                  <a:lnTo>
                    <a:pt x="2461" y="641"/>
                  </a:lnTo>
                  <a:lnTo>
                    <a:pt x="2466" y="641"/>
                  </a:lnTo>
                  <a:lnTo>
                    <a:pt x="2473" y="639"/>
                  </a:lnTo>
                  <a:lnTo>
                    <a:pt x="2479" y="634"/>
                  </a:lnTo>
                  <a:lnTo>
                    <a:pt x="2485" y="629"/>
                  </a:lnTo>
                  <a:lnTo>
                    <a:pt x="2490" y="622"/>
                  </a:lnTo>
                  <a:lnTo>
                    <a:pt x="2495" y="613"/>
                  </a:lnTo>
                  <a:lnTo>
                    <a:pt x="2501" y="604"/>
                  </a:lnTo>
                  <a:lnTo>
                    <a:pt x="2505" y="595"/>
                  </a:lnTo>
                  <a:lnTo>
                    <a:pt x="2513" y="574"/>
                  </a:lnTo>
                  <a:lnTo>
                    <a:pt x="2520" y="555"/>
                  </a:lnTo>
                  <a:lnTo>
                    <a:pt x="2526" y="538"/>
                  </a:lnTo>
                  <a:lnTo>
                    <a:pt x="2529" y="526"/>
                  </a:lnTo>
                  <a:lnTo>
                    <a:pt x="2536" y="506"/>
                  </a:lnTo>
                  <a:lnTo>
                    <a:pt x="2543" y="489"/>
                  </a:lnTo>
                  <a:lnTo>
                    <a:pt x="2546" y="481"/>
                  </a:lnTo>
                  <a:lnTo>
                    <a:pt x="2548" y="472"/>
                  </a:lnTo>
                  <a:lnTo>
                    <a:pt x="2551" y="461"/>
                  </a:lnTo>
                  <a:lnTo>
                    <a:pt x="2551" y="450"/>
                  </a:lnTo>
                  <a:lnTo>
                    <a:pt x="2552" y="431"/>
                  </a:lnTo>
                  <a:lnTo>
                    <a:pt x="2551" y="411"/>
                  </a:lnTo>
                  <a:lnTo>
                    <a:pt x="2551" y="391"/>
                  </a:lnTo>
                  <a:lnTo>
                    <a:pt x="2551" y="371"/>
                  </a:lnTo>
                  <a:lnTo>
                    <a:pt x="2552" y="362"/>
                  </a:lnTo>
                  <a:lnTo>
                    <a:pt x="2553" y="353"/>
                  </a:lnTo>
                  <a:lnTo>
                    <a:pt x="2555" y="344"/>
                  </a:lnTo>
                  <a:lnTo>
                    <a:pt x="2558" y="336"/>
                  </a:lnTo>
                  <a:lnTo>
                    <a:pt x="2564" y="320"/>
                  </a:lnTo>
                  <a:lnTo>
                    <a:pt x="2572" y="304"/>
                  </a:lnTo>
                  <a:lnTo>
                    <a:pt x="2580" y="288"/>
                  </a:lnTo>
                  <a:lnTo>
                    <a:pt x="2587" y="271"/>
                  </a:lnTo>
                  <a:lnTo>
                    <a:pt x="2591" y="263"/>
                  </a:lnTo>
                  <a:lnTo>
                    <a:pt x="2593" y="254"/>
                  </a:lnTo>
                  <a:lnTo>
                    <a:pt x="2594" y="245"/>
                  </a:lnTo>
                  <a:lnTo>
                    <a:pt x="2595" y="236"/>
                  </a:lnTo>
                  <a:lnTo>
                    <a:pt x="2595" y="203"/>
                  </a:lnTo>
                  <a:lnTo>
                    <a:pt x="2594" y="170"/>
                  </a:lnTo>
                  <a:lnTo>
                    <a:pt x="2593" y="153"/>
                  </a:lnTo>
                  <a:lnTo>
                    <a:pt x="2591" y="137"/>
                  </a:lnTo>
                  <a:lnTo>
                    <a:pt x="2587" y="121"/>
                  </a:lnTo>
                  <a:lnTo>
                    <a:pt x="2584" y="104"/>
                  </a:lnTo>
                  <a:lnTo>
                    <a:pt x="2579" y="95"/>
                  </a:lnTo>
                  <a:lnTo>
                    <a:pt x="2575" y="86"/>
                  </a:lnTo>
                  <a:lnTo>
                    <a:pt x="2570" y="78"/>
                  </a:lnTo>
                  <a:lnTo>
                    <a:pt x="2563" y="70"/>
                  </a:lnTo>
                  <a:lnTo>
                    <a:pt x="2552" y="55"/>
                  </a:lnTo>
                  <a:lnTo>
                    <a:pt x="2542" y="39"/>
                  </a:lnTo>
                  <a:lnTo>
                    <a:pt x="2514" y="32"/>
                  </a:lnTo>
                  <a:lnTo>
                    <a:pt x="2488" y="24"/>
                  </a:lnTo>
                  <a:lnTo>
                    <a:pt x="2464" y="18"/>
                  </a:lnTo>
                  <a:lnTo>
                    <a:pt x="2444" y="12"/>
                  </a:lnTo>
                  <a:lnTo>
                    <a:pt x="2441" y="18"/>
                  </a:lnTo>
                  <a:lnTo>
                    <a:pt x="2439" y="25"/>
                  </a:lnTo>
                  <a:lnTo>
                    <a:pt x="2436" y="31"/>
                  </a:lnTo>
                  <a:lnTo>
                    <a:pt x="2431" y="35"/>
                  </a:lnTo>
                  <a:lnTo>
                    <a:pt x="2427" y="40"/>
                  </a:lnTo>
                  <a:lnTo>
                    <a:pt x="2421" y="42"/>
                  </a:lnTo>
                  <a:lnTo>
                    <a:pt x="2414" y="42"/>
                  </a:lnTo>
                  <a:lnTo>
                    <a:pt x="2406" y="41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7" name="Freeform 109"/>
            <p:cNvSpPr>
              <a:spLocks/>
            </p:cNvSpPr>
            <p:nvPr/>
          </p:nvSpPr>
          <p:spPr bwMode="auto">
            <a:xfrm>
              <a:off x="6208354" y="2868546"/>
              <a:ext cx="714545" cy="569424"/>
            </a:xfrm>
            <a:custGeom>
              <a:avLst/>
              <a:gdLst>
                <a:gd name="T0" fmla="*/ 2190 w 2585"/>
                <a:gd name="T1" fmla="*/ 142 h 2058"/>
                <a:gd name="T2" fmla="*/ 2118 w 2585"/>
                <a:gd name="T3" fmla="*/ 286 h 2058"/>
                <a:gd name="T4" fmla="*/ 2073 w 2585"/>
                <a:gd name="T5" fmla="*/ 436 h 2058"/>
                <a:gd name="T6" fmla="*/ 1995 w 2585"/>
                <a:gd name="T7" fmla="*/ 523 h 2058"/>
                <a:gd name="T8" fmla="*/ 1908 w 2585"/>
                <a:gd name="T9" fmla="*/ 521 h 2058"/>
                <a:gd name="T10" fmla="*/ 1826 w 2585"/>
                <a:gd name="T11" fmla="*/ 495 h 2058"/>
                <a:gd name="T12" fmla="*/ 1768 w 2585"/>
                <a:gd name="T13" fmla="*/ 626 h 2058"/>
                <a:gd name="T14" fmla="*/ 1673 w 2585"/>
                <a:gd name="T15" fmla="*/ 618 h 2058"/>
                <a:gd name="T16" fmla="*/ 1597 w 2585"/>
                <a:gd name="T17" fmla="*/ 532 h 2058"/>
                <a:gd name="T18" fmla="*/ 1498 w 2585"/>
                <a:gd name="T19" fmla="*/ 404 h 2058"/>
                <a:gd name="T20" fmla="*/ 1338 w 2585"/>
                <a:gd name="T21" fmla="*/ 395 h 2058"/>
                <a:gd name="T22" fmla="*/ 1309 w 2585"/>
                <a:gd name="T23" fmla="*/ 511 h 2058"/>
                <a:gd name="T24" fmla="*/ 1197 w 2585"/>
                <a:gd name="T25" fmla="*/ 584 h 2058"/>
                <a:gd name="T26" fmla="*/ 998 w 2585"/>
                <a:gd name="T27" fmla="*/ 666 h 2058"/>
                <a:gd name="T28" fmla="*/ 864 w 2585"/>
                <a:gd name="T29" fmla="*/ 598 h 2058"/>
                <a:gd name="T30" fmla="*/ 741 w 2585"/>
                <a:gd name="T31" fmla="*/ 681 h 2058"/>
                <a:gd name="T32" fmla="*/ 594 w 2585"/>
                <a:gd name="T33" fmla="*/ 600 h 2058"/>
                <a:gd name="T34" fmla="*/ 442 w 2585"/>
                <a:gd name="T35" fmla="*/ 570 h 2058"/>
                <a:gd name="T36" fmla="*/ 342 w 2585"/>
                <a:gd name="T37" fmla="*/ 594 h 2058"/>
                <a:gd name="T38" fmla="*/ 52 w 2585"/>
                <a:gd name="T39" fmla="*/ 564 h 2058"/>
                <a:gd name="T40" fmla="*/ 30 w 2585"/>
                <a:gd name="T41" fmla="*/ 696 h 2058"/>
                <a:gd name="T42" fmla="*/ 30 w 2585"/>
                <a:gd name="T43" fmla="*/ 803 h 2058"/>
                <a:gd name="T44" fmla="*/ 150 w 2585"/>
                <a:gd name="T45" fmla="*/ 931 h 2058"/>
                <a:gd name="T46" fmla="*/ 263 w 2585"/>
                <a:gd name="T47" fmla="*/ 1049 h 2058"/>
                <a:gd name="T48" fmla="*/ 368 w 2585"/>
                <a:gd name="T49" fmla="*/ 1107 h 2058"/>
                <a:gd name="T50" fmla="*/ 406 w 2585"/>
                <a:gd name="T51" fmla="*/ 1306 h 2058"/>
                <a:gd name="T52" fmla="*/ 501 w 2585"/>
                <a:gd name="T53" fmla="*/ 1487 h 2058"/>
                <a:gd name="T54" fmla="*/ 552 w 2585"/>
                <a:gd name="T55" fmla="*/ 1629 h 2058"/>
                <a:gd name="T56" fmla="*/ 491 w 2585"/>
                <a:gd name="T57" fmla="*/ 1779 h 2058"/>
                <a:gd name="T58" fmla="*/ 668 w 2585"/>
                <a:gd name="T59" fmla="*/ 1860 h 2058"/>
                <a:gd name="T60" fmla="*/ 935 w 2585"/>
                <a:gd name="T61" fmla="*/ 1803 h 2058"/>
                <a:gd name="T62" fmla="*/ 1062 w 2585"/>
                <a:gd name="T63" fmla="*/ 1949 h 2058"/>
                <a:gd name="T64" fmla="*/ 1121 w 2585"/>
                <a:gd name="T65" fmla="*/ 2031 h 2058"/>
                <a:gd name="T66" fmla="*/ 1286 w 2585"/>
                <a:gd name="T67" fmla="*/ 1955 h 2058"/>
                <a:gd name="T68" fmla="*/ 1505 w 2585"/>
                <a:gd name="T69" fmla="*/ 1998 h 2058"/>
                <a:gd name="T70" fmla="*/ 1583 w 2585"/>
                <a:gd name="T71" fmla="*/ 1989 h 2058"/>
                <a:gd name="T72" fmla="*/ 1603 w 2585"/>
                <a:gd name="T73" fmla="*/ 1879 h 2058"/>
                <a:gd name="T74" fmla="*/ 1654 w 2585"/>
                <a:gd name="T75" fmla="*/ 1731 h 2058"/>
                <a:gd name="T76" fmla="*/ 1853 w 2585"/>
                <a:gd name="T77" fmla="*/ 1853 h 2058"/>
                <a:gd name="T78" fmla="*/ 1937 w 2585"/>
                <a:gd name="T79" fmla="*/ 1824 h 2058"/>
                <a:gd name="T80" fmla="*/ 2067 w 2585"/>
                <a:gd name="T81" fmla="*/ 1891 h 2058"/>
                <a:gd name="T82" fmla="*/ 2066 w 2585"/>
                <a:gd name="T83" fmla="*/ 1792 h 2058"/>
                <a:gd name="T84" fmla="*/ 1998 w 2585"/>
                <a:gd name="T85" fmla="*/ 1676 h 2058"/>
                <a:gd name="T86" fmla="*/ 1883 w 2585"/>
                <a:gd name="T87" fmla="*/ 1592 h 2058"/>
                <a:gd name="T88" fmla="*/ 1893 w 2585"/>
                <a:gd name="T89" fmla="*/ 1454 h 2058"/>
                <a:gd name="T90" fmla="*/ 1759 w 2585"/>
                <a:gd name="T91" fmla="*/ 1435 h 2058"/>
                <a:gd name="T92" fmla="*/ 1642 w 2585"/>
                <a:gd name="T93" fmla="*/ 1378 h 2058"/>
                <a:gd name="T94" fmla="*/ 1529 w 2585"/>
                <a:gd name="T95" fmla="*/ 1339 h 2058"/>
                <a:gd name="T96" fmla="*/ 1497 w 2585"/>
                <a:gd name="T97" fmla="*/ 1243 h 2058"/>
                <a:gd name="T98" fmla="*/ 1573 w 2585"/>
                <a:gd name="T99" fmla="*/ 1144 h 2058"/>
                <a:gd name="T100" fmla="*/ 1681 w 2585"/>
                <a:gd name="T101" fmla="*/ 1142 h 2058"/>
                <a:gd name="T102" fmla="*/ 1795 w 2585"/>
                <a:gd name="T103" fmla="*/ 1090 h 2058"/>
                <a:gd name="T104" fmla="*/ 2022 w 2585"/>
                <a:gd name="T105" fmla="*/ 934 h 2058"/>
                <a:gd name="T106" fmla="*/ 2090 w 2585"/>
                <a:gd name="T107" fmla="*/ 874 h 2058"/>
                <a:gd name="T108" fmla="*/ 2196 w 2585"/>
                <a:gd name="T109" fmla="*/ 861 h 2058"/>
                <a:gd name="T110" fmla="*/ 2274 w 2585"/>
                <a:gd name="T111" fmla="*/ 798 h 2058"/>
                <a:gd name="T112" fmla="*/ 2343 w 2585"/>
                <a:gd name="T113" fmla="*/ 780 h 2058"/>
                <a:gd name="T114" fmla="*/ 2397 w 2585"/>
                <a:gd name="T115" fmla="*/ 697 h 2058"/>
                <a:gd name="T116" fmla="*/ 2473 w 2585"/>
                <a:gd name="T117" fmla="*/ 654 h 2058"/>
                <a:gd name="T118" fmla="*/ 2537 w 2585"/>
                <a:gd name="T119" fmla="*/ 495 h 2058"/>
                <a:gd name="T120" fmla="*/ 2582 w 2585"/>
                <a:gd name="T121" fmla="*/ 413 h 2058"/>
                <a:gd name="T122" fmla="*/ 2548 w 2585"/>
                <a:gd name="T123" fmla="*/ 278 h 2058"/>
                <a:gd name="T124" fmla="*/ 2494 w 2585"/>
                <a:gd name="T125" fmla="*/ 56 h 2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85" h="2058">
                  <a:moveTo>
                    <a:pt x="2319" y="1"/>
                  </a:moveTo>
                  <a:lnTo>
                    <a:pt x="2318" y="7"/>
                  </a:lnTo>
                  <a:lnTo>
                    <a:pt x="2318" y="20"/>
                  </a:lnTo>
                  <a:lnTo>
                    <a:pt x="2318" y="34"/>
                  </a:lnTo>
                  <a:lnTo>
                    <a:pt x="2318" y="43"/>
                  </a:lnTo>
                  <a:lnTo>
                    <a:pt x="2313" y="43"/>
                  </a:lnTo>
                  <a:lnTo>
                    <a:pt x="2309" y="44"/>
                  </a:lnTo>
                  <a:lnTo>
                    <a:pt x="2306" y="44"/>
                  </a:lnTo>
                  <a:lnTo>
                    <a:pt x="2304" y="47"/>
                  </a:lnTo>
                  <a:lnTo>
                    <a:pt x="2301" y="50"/>
                  </a:lnTo>
                  <a:lnTo>
                    <a:pt x="2299" y="56"/>
                  </a:lnTo>
                  <a:lnTo>
                    <a:pt x="2301" y="68"/>
                  </a:lnTo>
                  <a:lnTo>
                    <a:pt x="2299" y="82"/>
                  </a:lnTo>
                  <a:lnTo>
                    <a:pt x="2277" y="83"/>
                  </a:lnTo>
                  <a:lnTo>
                    <a:pt x="2253" y="83"/>
                  </a:lnTo>
                  <a:lnTo>
                    <a:pt x="2230" y="83"/>
                  </a:lnTo>
                  <a:lnTo>
                    <a:pt x="2207" y="83"/>
                  </a:lnTo>
                  <a:lnTo>
                    <a:pt x="2199" y="112"/>
                  </a:lnTo>
                  <a:lnTo>
                    <a:pt x="2190" y="142"/>
                  </a:lnTo>
                  <a:lnTo>
                    <a:pt x="2187" y="150"/>
                  </a:lnTo>
                  <a:lnTo>
                    <a:pt x="2183" y="157"/>
                  </a:lnTo>
                  <a:lnTo>
                    <a:pt x="2180" y="163"/>
                  </a:lnTo>
                  <a:lnTo>
                    <a:pt x="2175" y="168"/>
                  </a:lnTo>
                  <a:lnTo>
                    <a:pt x="2170" y="174"/>
                  </a:lnTo>
                  <a:lnTo>
                    <a:pt x="2164" y="178"/>
                  </a:lnTo>
                  <a:lnTo>
                    <a:pt x="2158" y="181"/>
                  </a:lnTo>
                  <a:lnTo>
                    <a:pt x="2150" y="182"/>
                  </a:lnTo>
                  <a:lnTo>
                    <a:pt x="2139" y="186"/>
                  </a:lnTo>
                  <a:lnTo>
                    <a:pt x="2130" y="189"/>
                  </a:lnTo>
                  <a:lnTo>
                    <a:pt x="2123" y="195"/>
                  </a:lnTo>
                  <a:lnTo>
                    <a:pt x="2117" y="201"/>
                  </a:lnTo>
                  <a:lnTo>
                    <a:pt x="2115" y="208"/>
                  </a:lnTo>
                  <a:lnTo>
                    <a:pt x="2113" y="216"/>
                  </a:lnTo>
                  <a:lnTo>
                    <a:pt x="2113" y="225"/>
                  </a:lnTo>
                  <a:lnTo>
                    <a:pt x="2113" y="236"/>
                  </a:lnTo>
                  <a:lnTo>
                    <a:pt x="2115" y="255"/>
                  </a:lnTo>
                  <a:lnTo>
                    <a:pt x="2117" y="276"/>
                  </a:lnTo>
                  <a:lnTo>
                    <a:pt x="2118" y="286"/>
                  </a:lnTo>
                  <a:lnTo>
                    <a:pt x="2118" y="296"/>
                  </a:lnTo>
                  <a:lnTo>
                    <a:pt x="2117" y="305"/>
                  </a:lnTo>
                  <a:lnTo>
                    <a:pt x="2115" y="313"/>
                  </a:lnTo>
                  <a:lnTo>
                    <a:pt x="2113" y="318"/>
                  </a:lnTo>
                  <a:lnTo>
                    <a:pt x="2110" y="322"/>
                  </a:lnTo>
                  <a:lnTo>
                    <a:pt x="2108" y="324"/>
                  </a:lnTo>
                  <a:lnTo>
                    <a:pt x="2105" y="328"/>
                  </a:lnTo>
                  <a:lnTo>
                    <a:pt x="2098" y="332"/>
                  </a:lnTo>
                  <a:lnTo>
                    <a:pt x="2091" y="336"/>
                  </a:lnTo>
                  <a:lnTo>
                    <a:pt x="2084" y="340"/>
                  </a:lnTo>
                  <a:lnTo>
                    <a:pt x="2080" y="345"/>
                  </a:lnTo>
                  <a:lnTo>
                    <a:pt x="2077" y="348"/>
                  </a:lnTo>
                  <a:lnTo>
                    <a:pt x="2076" y="353"/>
                  </a:lnTo>
                  <a:lnTo>
                    <a:pt x="2075" y="358"/>
                  </a:lnTo>
                  <a:lnTo>
                    <a:pt x="2075" y="363"/>
                  </a:lnTo>
                  <a:lnTo>
                    <a:pt x="2076" y="386"/>
                  </a:lnTo>
                  <a:lnTo>
                    <a:pt x="2076" y="411"/>
                  </a:lnTo>
                  <a:lnTo>
                    <a:pt x="2075" y="424"/>
                  </a:lnTo>
                  <a:lnTo>
                    <a:pt x="2073" y="436"/>
                  </a:lnTo>
                  <a:lnTo>
                    <a:pt x="2069" y="447"/>
                  </a:lnTo>
                  <a:lnTo>
                    <a:pt x="2066" y="458"/>
                  </a:lnTo>
                  <a:lnTo>
                    <a:pt x="2063" y="462"/>
                  </a:lnTo>
                  <a:lnTo>
                    <a:pt x="2059" y="465"/>
                  </a:lnTo>
                  <a:lnTo>
                    <a:pt x="2053" y="466"/>
                  </a:lnTo>
                  <a:lnTo>
                    <a:pt x="2048" y="466"/>
                  </a:lnTo>
                  <a:lnTo>
                    <a:pt x="2035" y="466"/>
                  </a:lnTo>
                  <a:lnTo>
                    <a:pt x="2025" y="467"/>
                  </a:lnTo>
                  <a:lnTo>
                    <a:pt x="2020" y="469"/>
                  </a:lnTo>
                  <a:lnTo>
                    <a:pt x="2017" y="471"/>
                  </a:lnTo>
                  <a:lnTo>
                    <a:pt x="2015" y="475"/>
                  </a:lnTo>
                  <a:lnTo>
                    <a:pt x="2014" y="477"/>
                  </a:lnTo>
                  <a:lnTo>
                    <a:pt x="2011" y="483"/>
                  </a:lnTo>
                  <a:lnTo>
                    <a:pt x="2011" y="490"/>
                  </a:lnTo>
                  <a:lnTo>
                    <a:pt x="2014" y="504"/>
                  </a:lnTo>
                  <a:lnTo>
                    <a:pt x="2014" y="519"/>
                  </a:lnTo>
                  <a:lnTo>
                    <a:pt x="2007" y="523"/>
                  </a:lnTo>
                  <a:lnTo>
                    <a:pt x="2001" y="524"/>
                  </a:lnTo>
                  <a:lnTo>
                    <a:pt x="1995" y="523"/>
                  </a:lnTo>
                  <a:lnTo>
                    <a:pt x="1990" y="521"/>
                  </a:lnTo>
                  <a:lnTo>
                    <a:pt x="1985" y="519"/>
                  </a:lnTo>
                  <a:lnTo>
                    <a:pt x="1979" y="516"/>
                  </a:lnTo>
                  <a:lnTo>
                    <a:pt x="1975" y="512"/>
                  </a:lnTo>
                  <a:lnTo>
                    <a:pt x="1970" y="508"/>
                  </a:lnTo>
                  <a:lnTo>
                    <a:pt x="1961" y="499"/>
                  </a:lnTo>
                  <a:lnTo>
                    <a:pt x="1952" y="491"/>
                  </a:lnTo>
                  <a:lnTo>
                    <a:pt x="1946" y="486"/>
                  </a:lnTo>
                  <a:lnTo>
                    <a:pt x="1942" y="484"/>
                  </a:lnTo>
                  <a:lnTo>
                    <a:pt x="1936" y="482"/>
                  </a:lnTo>
                  <a:lnTo>
                    <a:pt x="1932" y="479"/>
                  </a:lnTo>
                  <a:lnTo>
                    <a:pt x="1931" y="486"/>
                  </a:lnTo>
                  <a:lnTo>
                    <a:pt x="1929" y="492"/>
                  </a:lnTo>
                  <a:lnTo>
                    <a:pt x="1927" y="498"/>
                  </a:lnTo>
                  <a:lnTo>
                    <a:pt x="1925" y="502"/>
                  </a:lnTo>
                  <a:lnTo>
                    <a:pt x="1921" y="508"/>
                  </a:lnTo>
                  <a:lnTo>
                    <a:pt x="1917" y="512"/>
                  </a:lnTo>
                  <a:lnTo>
                    <a:pt x="1912" y="518"/>
                  </a:lnTo>
                  <a:lnTo>
                    <a:pt x="1908" y="521"/>
                  </a:lnTo>
                  <a:lnTo>
                    <a:pt x="1902" y="526"/>
                  </a:lnTo>
                  <a:lnTo>
                    <a:pt x="1896" y="529"/>
                  </a:lnTo>
                  <a:lnTo>
                    <a:pt x="1891" y="532"/>
                  </a:lnTo>
                  <a:lnTo>
                    <a:pt x="1884" y="534"/>
                  </a:lnTo>
                  <a:lnTo>
                    <a:pt x="1878" y="535"/>
                  </a:lnTo>
                  <a:lnTo>
                    <a:pt x="1872" y="536"/>
                  </a:lnTo>
                  <a:lnTo>
                    <a:pt x="1866" y="536"/>
                  </a:lnTo>
                  <a:lnTo>
                    <a:pt x="1860" y="536"/>
                  </a:lnTo>
                  <a:lnTo>
                    <a:pt x="1859" y="527"/>
                  </a:lnTo>
                  <a:lnTo>
                    <a:pt x="1858" y="519"/>
                  </a:lnTo>
                  <a:lnTo>
                    <a:pt x="1854" y="510"/>
                  </a:lnTo>
                  <a:lnTo>
                    <a:pt x="1850" y="502"/>
                  </a:lnTo>
                  <a:lnTo>
                    <a:pt x="1847" y="499"/>
                  </a:lnTo>
                  <a:lnTo>
                    <a:pt x="1844" y="496"/>
                  </a:lnTo>
                  <a:lnTo>
                    <a:pt x="1842" y="494"/>
                  </a:lnTo>
                  <a:lnTo>
                    <a:pt x="1837" y="493"/>
                  </a:lnTo>
                  <a:lnTo>
                    <a:pt x="1834" y="492"/>
                  </a:lnTo>
                  <a:lnTo>
                    <a:pt x="1829" y="493"/>
                  </a:lnTo>
                  <a:lnTo>
                    <a:pt x="1826" y="495"/>
                  </a:lnTo>
                  <a:lnTo>
                    <a:pt x="1820" y="498"/>
                  </a:lnTo>
                  <a:lnTo>
                    <a:pt x="1818" y="501"/>
                  </a:lnTo>
                  <a:lnTo>
                    <a:pt x="1816" y="504"/>
                  </a:lnTo>
                  <a:lnTo>
                    <a:pt x="1814" y="509"/>
                  </a:lnTo>
                  <a:lnTo>
                    <a:pt x="1813" y="512"/>
                  </a:lnTo>
                  <a:lnTo>
                    <a:pt x="1813" y="517"/>
                  </a:lnTo>
                  <a:lnTo>
                    <a:pt x="1813" y="521"/>
                  </a:lnTo>
                  <a:lnTo>
                    <a:pt x="1812" y="525"/>
                  </a:lnTo>
                  <a:lnTo>
                    <a:pt x="1810" y="528"/>
                  </a:lnTo>
                  <a:lnTo>
                    <a:pt x="1803" y="534"/>
                  </a:lnTo>
                  <a:lnTo>
                    <a:pt x="1796" y="539"/>
                  </a:lnTo>
                  <a:lnTo>
                    <a:pt x="1792" y="541"/>
                  </a:lnTo>
                  <a:lnTo>
                    <a:pt x="1788" y="543"/>
                  </a:lnTo>
                  <a:lnTo>
                    <a:pt x="1786" y="547"/>
                  </a:lnTo>
                  <a:lnTo>
                    <a:pt x="1784" y="551"/>
                  </a:lnTo>
                  <a:lnTo>
                    <a:pt x="1777" y="581"/>
                  </a:lnTo>
                  <a:lnTo>
                    <a:pt x="1772" y="613"/>
                  </a:lnTo>
                  <a:lnTo>
                    <a:pt x="1771" y="621"/>
                  </a:lnTo>
                  <a:lnTo>
                    <a:pt x="1768" y="626"/>
                  </a:lnTo>
                  <a:lnTo>
                    <a:pt x="1764" y="632"/>
                  </a:lnTo>
                  <a:lnTo>
                    <a:pt x="1760" y="636"/>
                  </a:lnTo>
                  <a:lnTo>
                    <a:pt x="1754" y="641"/>
                  </a:lnTo>
                  <a:lnTo>
                    <a:pt x="1747" y="642"/>
                  </a:lnTo>
                  <a:lnTo>
                    <a:pt x="1739" y="643"/>
                  </a:lnTo>
                  <a:lnTo>
                    <a:pt x="1729" y="642"/>
                  </a:lnTo>
                  <a:lnTo>
                    <a:pt x="1728" y="636"/>
                  </a:lnTo>
                  <a:lnTo>
                    <a:pt x="1727" y="633"/>
                  </a:lnTo>
                  <a:lnTo>
                    <a:pt x="1724" y="630"/>
                  </a:lnTo>
                  <a:lnTo>
                    <a:pt x="1721" y="627"/>
                  </a:lnTo>
                  <a:lnTo>
                    <a:pt x="1714" y="625"/>
                  </a:lnTo>
                  <a:lnTo>
                    <a:pt x="1707" y="625"/>
                  </a:lnTo>
                  <a:lnTo>
                    <a:pt x="1699" y="626"/>
                  </a:lnTo>
                  <a:lnTo>
                    <a:pt x="1690" y="626"/>
                  </a:lnTo>
                  <a:lnTo>
                    <a:pt x="1687" y="626"/>
                  </a:lnTo>
                  <a:lnTo>
                    <a:pt x="1682" y="625"/>
                  </a:lnTo>
                  <a:lnTo>
                    <a:pt x="1679" y="624"/>
                  </a:lnTo>
                  <a:lnTo>
                    <a:pt x="1677" y="621"/>
                  </a:lnTo>
                  <a:lnTo>
                    <a:pt x="1673" y="618"/>
                  </a:lnTo>
                  <a:lnTo>
                    <a:pt x="1672" y="615"/>
                  </a:lnTo>
                  <a:lnTo>
                    <a:pt x="1670" y="611"/>
                  </a:lnTo>
                  <a:lnTo>
                    <a:pt x="1669" y="608"/>
                  </a:lnTo>
                  <a:lnTo>
                    <a:pt x="1669" y="599"/>
                  </a:lnTo>
                  <a:lnTo>
                    <a:pt x="1669" y="590"/>
                  </a:lnTo>
                  <a:lnTo>
                    <a:pt x="1670" y="573"/>
                  </a:lnTo>
                  <a:lnTo>
                    <a:pt x="1671" y="557"/>
                  </a:lnTo>
                  <a:lnTo>
                    <a:pt x="1670" y="545"/>
                  </a:lnTo>
                  <a:lnTo>
                    <a:pt x="1667" y="535"/>
                  </a:lnTo>
                  <a:lnTo>
                    <a:pt x="1664" y="528"/>
                  </a:lnTo>
                  <a:lnTo>
                    <a:pt x="1661" y="524"/>
                  </a:lnTo>
                  <a:lnTo>
                    <a:pt x="1656" y="521"/>
                  </a:lnTo>
                  <a:lnTo>
                    <a:pt x="1652" y="519"/>
                  </a:lnTo>
                  <a:lnTo>
                    <a:pt x="1646" y="519"/>
                  </a:lnTo>
                  <a:lnTo>
                    <a:pt x="1640" y="520"/>
                  </a:lnTo>
                  <a:lnTo>
                    <a:pt x="1626" y="525"/>
                  </a:lnTo>
                  <a:lnTo>
                    <a:pt x="1612" y="529"/>
                  </a:lnTo>
                  <a:lnTo>
                    <a:pt x="1605" y="531"/>
                  </a:lnTo>
                  <a:lnTo>
                    <a:pt x="1597" y="532"/>
                  </a:lnTo>
                  <a:lnTo>
                    <a:pt x="1589" y="532"/>
                  </a:lnTo>
                  <a:lnTo>
                    <a:pt x="1581" y="531"/>
                  </a:lnTo>
                  <a:lnTo>
                    <a:pt x="1582" y="510"/>
                  </a:lnTo>
                  <a:lnTo>
                    <a:pt x="1584" y="487"/>
                  </a:lnTo>
                  <a:lnTo>
                    <a:pt x="1583" y="476"/>
                  </a:lnTo>
                  <a:lnTo>
                    <a:pt x="1582" y="466"/>
                  </a:lnTo>
                  <a:lnTo>
                    <a:pt x="1581" y="460"/>
                  </a:lnTo>
                  <a:lnTo>
                    <a:pt x="1579" y="455"/>
                  </a:lnTo>
                  <a:lnTo>
                    <a:pt x="1575" y="451"/>
                  </a:lnTo>
                  <a:lnTo>
                    <a:pt x="1572" y="447"/>
                  </a:lnTo>
                  <a:lnTo>
                    <a:pt x="1559" y="437"/>
                  </a:lnTo>
                  <a:lnTo>
                    <a:pt x="1548" y="429"/>
                  </a:lnTo>
                  <a:lnTo>
                    <a:pt x="1543" y="425"/>
                  </a:lnTo>
                  <a:lnTo>
                    <a:pt x="1539" y="419"/>
                  </a:lnTo>
                  <a:lnTo>
                    <a:pt x="1535" y="412"/>
                  </a:lnTo>
                  <a:lnTo>
                    <a:pt x="1533" y="404"/>
                  </a:lnTo>
                  <a:lnTo>
                    <a:pt x="1530" y="402"/>
                  </a:lnTo>
                  <a:lnTo>
                    <a:pt x="1525" y="397"/>
                  </a:lnTo>
                  <a:lnTo>
                    <a:pt x="1498" y="404"/>
                  </a:lnTo>
                  <a:lnTo>
                    <a:pt x="1459" y="414"/>
                  </a:lnTo>
                  <a:lnTo>
                    <a:pt x="1449" y="416"/>
                  </a:lnTo>
                  <a:lnTo>
                    <a:pt x="1440" y="417"/>
                  </a:lnTo>
                  <a:lnTo>
                    <a:pt x="1432" y="416"/>
                  </a:lnTo>
                  <a:lnTo>
                    <a:pt x="1424" y="414"/>
                  </a:lnTo>
                  <a:lnTo>
                    <a:pt x="1418" y="411"/>
                  </a:lnTo>
                  <a:lnTo>
                    <a:pt x="1414" y="406"/>
                  </a:lnTo>
                  <a:lnTo>
                    <a:pt x="1411" y="403"/>
                  </a:lnTo>
                  <a:lnTo>
                    <a:pt x="1410" y="400"/>
                  </a:lnTo>
                  <a:lnTo>
                    <a:pt x="1409" y="395"/>
                  </a:lnTo>
                  <a:lnTo>
                    <a:pt x="1409" y="391"/>
                  </a:lnTo>
                  <a:lnTo>
                    <a:pt x="1393" y="389"/>
                  </a:lnTo>
                  <a:lnTo>
                    <a:pt x="1376" y="386"/>
                  </a:lnTo>
                  <a:lnTo>
                    <a:pt x="1368" y="386"/>
                  </a:lnTo>
                  <a:lnTo>
                    <a:pt x="1360" y="386"/>
                  </a:lnTo>
                  <a:lnTo>
                    <a:pt x="1352" y="387"/>
                  </a:lnTo>
                  <a:lnTo>
                    <a:pt x="1345" y="391"/>
                  </a:lnTo>
                  <a:lnTo>
                    <a:pt x="1342" y="393"/>
                  </a:lnTo>
                  <a:lnTo>
                    <a:pt x="1338" y="395"/>
                  </a:lnTo>
                  <a:lnTo>
                    <a:pt x="1337" y="399"/>
                  </a:lnTo>
                  <a:lnTo>
                    <a:pt x="1336" y="402"/>
                  </a:lnTo>
                  <a:lnTo>
                    <a:pt x="1334" y="408"/>
                  </a:lnTo>
                  <a:lnTo>
                    <a:pt x="1335" y="414"/>
                  </a:lnTo>
                  <a:lnTo>
                    <a:pt x="1335" y="422"/>
                  </a:lnTo>
                  <a:lnTo>
                    <a:pt x="1336" y="429"/>
                  </a:lnTo>
                  <a:lnTo>
                    <a:pt x="1336" y="436"/>
                  </a:lnTo>
                  <a:lnTo>
                    <a:pt x="1335" y="444"/>
                  </a:lnTo>
                  <a:lnTo>
                    <a:pt x="1332" y="449"/>
                  </a:lnTo>
                  <a:lnTo>
                    <a:pt x="1328" y="453"/>
                  </a:lnTo>
                  <a:lnTo>
                    <a:pt x="1325" y="457"/>
                  </a:lnTo>
                  <a:lnTo>
                    <a:pt x="1321" y="460"/>
                  </a:lnTo>
                  <a:lnTo>
                    <a:pt x="1318" y="463"/>
                  </a:lnTo>
                  <a:lnTo>
                    <a:pt x="1314" y="467"/>
                  </a:lnTo>
                  <a:lnTo>
                    <a:pt x="1313" y="473"/>
                  </a:lnTo>
                  <a:lnTo>
                    <a:pt x="1312" y="478"/>
                  </a:lnTo>
                  <a:lnTo>
                    <a:pt x="1312" y="493"/>
                  </a:lnTo>
                  <a:lnTo>
                    <a:pt x="1310" y="507"/>
                  </a:lnTo>
                  <a:lnTo>
                    <a:pt x="1309" y="511"/>
                  </a:lnTo>
                  <a:lnTo>
                    <a:pt x="1307" y="516"/>
                  </a:lnTo>
                  <a:lnTo>
                    <a:pt x="1304" y="519"/>
                  </a:lnTo>
                  <a:lnTo>
                    <a:pt x="1301" y="521"/>
                  </a:lnTo>
                  <a:lnTo>
                    <a:pt x="1293" y="525"/>
                  </a:lnTo>
                  <a:lnTo>
                    <a:pt x="1283" y="526"/>
                  </a:lnTo>
                  <a:lnTo>
                    <a:pt x="1271" y="528"/>
                  </a:lnTo>
                  <a:lnTo>
                    <a:pt x="1262" y="531"/>
                  </a:lnTo>
                  <a:lnTo>
                    <a:pt x="1260" y="533"/>
                  </a:lnTo>
                  <a:lnTo>
                    <a:pt x="1258" y="535"/>
                  </a:lnTo>
                  <a:lnTo>
                    <a:pt x="1255" y="540"/>
                  </a:lnTo>
                  <a:lnTo>
                    <a:pt x="1253" y="545"/>
                  </a:lnTo>
                  <a:lnTo>
                    <a:pt x="1251" y="555"/>
                  </a:lnTo>
                  <a:lnTo>
                    <a:pt x="1246" y="565"/>
                  </a:lnTo>
                  <a:lnTo>
                    <a:pt x="1244" y="569"/>
                  </a:lnTo>
                  <a:lnTo>
                    <a:pt x="1240" y="574"/>
                  </a:lnTo>
                  <a:lnTo>
                    <a:pt x="1237" y="577"/>
                  </a:lnTo>
                  <a:lnTo>
                    <a:pt x="1232" y="578"/>
                  </a:lnTo>
                  <a:lnTo>
                    <a:pt x="1215" y="582"/>
                  </a:lnTo>
                  <a:lnTo>
                    <a:pt x="1197" y="584"/>
                  </a:lnTo>
                  <a:lnTo>
                    <a:pt x="1180" y="584"/>
                  </a:lnTo>
                  <a:lnTo>
                    <a:pt x="1163" y="585"/>
                  </a:lnTo>
                  <a:lnTo>
                    <a:pt x="1146" y="586"/>
                  </a:lnTo>
                  <a:lnTo>
                    <a:pt x="1129" y="590"/>
                  </a:lnTo>
                  <a:lnTo>
                    <a:pt x="1120" y="592"/>
                  </a:lnTo>
                  <a:lnTo>
                    <a:pt x="1112" y="596"/>
                  </a:lnTo>
                  <a:lnTo>
                    <a:pt x="1104" y="599"/>
                  </a:lnTo>
                  <a:lnTo>
                    <a:pt x="1095" y="605"/>
                  </a:lnTo>
                  <a:lnTo>
                    <a:pt x="1096" y="613"/>
                  </a:lnTo>
                  <a:lnTo>
                    <a:pt x="1095" y="619"/>
                  </a:lnTo>
                  <a:lnTo>
                    <a:pt x="1092" y="625"/>
                  </a:lnTo>
                  <a:lnTo>
                    <a:pt x="1089" y="630"/>
                  </a:lnTo>
                  <a:lnTo>
                    <a:pt x="1086" y="634"/>
                  </a:lnTo>
                  <a:lnTo>
                    <a:pt x="1080" y="636"/>
                  </a:lnTo>
                  <a:lnTo>
                    <a:pt x="1074" y="639"/>
                  </a:lnTo>
                  <a:lnTo>
                    <a:pt x="1069" y="641"/>
                  </a:lnTo>
                  <a:lnTo>
                    <a:pt x="1040" y="644"/>
                  </a:lnTo>
                  <a:lnTo>
                    <a:pt x="1015" y="648"/>
                  </a:lnTo>
                  <a:lnTo>
                    <a:pt x="998" y="666"/>
                  </a:lnTo>
                  <a:lnTo>
                    <a:pt x="982" y="682"/>
                  </a:lnTo>
                  <a:lnTo>
                    <a:pt x="975" y="683"/>
                  </a:lnTo>
                  <a:lnTo>
                    <a:pt x="969" y="684"/>
                  </a:lnTo>
                  <a:lnTo>
                    <a:pt x="964" y="683"/>
                  </a:lnTo>
                  <a:lnTo>
                    <a:pt x="958" y="682"/>
                  </a:lnTo>
                  <a:lnTo>
                    <a:pt x="947" y="677"/>
                  </a:lnTo>
                  <a:lnTo>
                    <a:pt x="935" y="673"/>
                  </a:lnTo>
                  <a:lnTo>
                    <a:pt x="928" y="670"/>
                  </a:lnTo>
                  <a:lnTo>
                    <a:pt x="923" y="665"/>
                  </a:lnTo>
                  <a:lnTo>
                    <a:pt x="917" y="659"/>
                  </a:lnTo>
                  <a:lnTo>
                    <a:pt x="911" y="654"/>
                  </a:lnTo>
                  <a:lnTo>
                    <a:pt x="902" y="640"/>
                  </a:lnTo>
                  <a:lnTo>
                    <a:pt x="894" y="626"/>
                  </a:lnTo>
                  <a:lnTo>
                    <a:pt x="890" y="619"/>
                  </a:lnTo>
                  <a:lnTo>
                    <a:pt x="885" y="614"/>
                  </a:lnTo>
                  <a:lnTo>
                    <a:pt x="881" y="608"/>
                  </a:lnTo>
                  <a:lnTo>
                    <a:pt x="876" y="603"/>
                  </a:lnTo>
                  <a:lnTo>
                    <a:pt x="870" y="600"/>
                  </a:lnTo>
                  <a:lnTo>
                    <a:pt x="864" y="598"/>
                  </a:lnTo>
                  <a:lnTo>
                    <a:pt x="857" y="597"/>
                  </a:lnTo>
                  <a:lnTo>
                    <a:pt x="849" y="597"/>
                  </a:lnTo>
                  <a:lnTo>
                    <a:pt x="843" y="598"/>
                  </a:lnTo>
                  <a:lnTo>
                    <a:pt x="838" y="600"/>
                  </a:lnTo>
                  <a:lnTo>
                    <a:pt x="834" y="601"/>
                  </a:lnTo>
                  <a:lnTo>
                    <a:pt x="831" y="603"/>
                  </a:lnTo>
                  <a:lnTo>
                    <a:pt x="825" y="609"/>
                  </a:lnTo>
                  <a:lnTo>
                    <a:pt x="821" y="616"/>
                  </a:lnTo>
                  <a:lnTo>
                    <a:pt x="817" y="632"/>
                  </a:lnTo>
                  <a:lnTo>
                    <a:pt x="809" y="648"/>
                  </a:lnTo>
                  <a:lnTo>
                    <a:pt x="807" y="652"/>
                  </a:lnTo>
                  <a:lnTo>
                    <a:pt x="803" y="656"/>
                  </a:lnTo>
                  <a:lnTo>
                    <a:pt x="800" y="658"/>
                  </a:lnTo>
                  <a:lnTo>
                    <a:pt x="795" y="662"/>
                  </a:lnTo>
                  <a:lnTo>
                    <a:pt x="787" y="664"/>
                  </a:lnTo>
                  <a:lnTo>
                    <a:pt x="778" y="666"/>
                  </a:lnTo>
                  <a:lnTo>
                    <a:pt x="759" y="667"/>
                  </a:lnTo>
                  <a:lnTo>
                    <a:pt x="741" y="667"/>
                  </a:lnTo>
                  <a:lnTo>
                    <a:pt x="741" y="681"/>
                  </a:lnTo>
                  <a:lnTo>
                    <a:pt x="741" y="696"/>
                  </a:lnTo>
                  <a:lnTo>
                    <a:pt x="739" y="709"/>
                  </a:lnTo>
                  <a:lnTo>
                    <a:pt x="736" y="723"/>
                  </a:lnTo>
                  <a:lnTo>
                    <a:pt x="719" y="723"/>
                  </a:lnTo>
                  <a:lnTo>
                    <a:pt x="698" y="723"/>
                  </a:lnTo>
                  <a:lnTo>
                    <a:pt x="677" y="722"/>
                  </a:lnTo>
                  <a:lnTo>
                    <a:pt x="656" y="717"/>
                  </a:lnTo>
                  <a:lnTo>
                    <a:pt x="646" y="714"/>
                  </a:lnTo>
                  <a:lnTo>
                    <a:pt x="637" y="711"/>
                  </a:lnTo>
                  <a:lnTo>
                    <a:pt x="629" y="706"/>
                  </a:lnTo>
                  <a:lnTo>
                    <a:pt x="622" y="700"/>
                  </a:lnTo>
                  <a:lnTo>
                    <a:pt x="615" y="693"/>
                  </a:lnTo>
                  <a:lnTo>
                    <a:pt x="610" y="687"/>
                  </a:lnTo>
                  <a:lnTo>
                    <a:pt x="606" y="677"/>
                  </a:lnTo>
                  <a:lnTo>
                    <a:pt x="604" y="667"/>
                  </a:lnTo>
                  <a:lnTo>
                    <a:pt x="602" y="641"/>
                  </a:lnTo>
                  <a:lnTo>
                    <a:pt x="598" y="611"/>
                  </a:lnTo>
                  <a:lnTo>
                    <a:pt x="596" y="606"/>
                  </a:lnTo>
                  <a:lnTo>
                    <a:pt x="594" y="600"/>
                  </a:lnTo>
                  <a:lnTo>
                    <a:pt x="589" y="596"/>
                  </a:lnTo>
                  <a:lnTo>
                    <a:pt x="586" y="591"/>
                  </a:lnTo>
                  <a:lnTo>
                    <a:pt x="580" y="589"/>
                  </a:lnTo>
                  <a:lnTo>
                    <a:pt x="573" y="588"/>
                  </a:lnTo>
                  <a:lnTo>
                    <a:pt x="565" y="588"/>
                  </a:lnTo>
                  <a:lnTo>
                    <a:pt x="556" y="589"/>
                  </a:lnTo>
                  <a:lnTo>
                    <a:pt x="533" y="600"/>
                  </a:lnTo>
                  <a:lnTo>
                    <a:pt x="508" y="615"/>
                  </a:lnTo>
                  <a:lnTo>
                    <a:pt x="501" y="618"/>
                  </a:lnTo>
                  <a:lnTo>
                    <a:pt x="496" y="621"/>
                  </a:lnTo>
                  <a:lnTo>
                    <a:pt x="489" y="622"/>
                  </a:lnTo>
                  <a:lnTo>
                    <a:pt x="483" y="622"/>
                  </a:lnTo>
                  <a:lnTo>
                    <a:pt x="478" y="621"/>
                  </a:lnTo>
                  <a:lnTo>
                    <a:pt x="473" y="617"/>
                  </a:lnTo>
                  <a:lnTo>
                    <a:pt x="467" y="614"/>
                  </a:lnTo>
                  <a:lnTo>
                    <a:pt x="463" y="607"/>
                  </a:lnTo>
                  <a:lnTo>
                    <a:pt x="457" y="594"/>
                  </a:lnTo>
                  <a:lnTo>
                    <a:pt x="450" y="582"/>
                  </a:lnTo>
                  <a:lnTo>
                    <a:pt x="442" y="570"/>
                  </a:lnTo>
                  <a:lnTo>
                    <a:pt x="434" y="559"/>
                  </a:lnTo>
                  <a:lnTo>
                    <a:pt x="430" y="555"/>
                  </a:lnTo>
                  <a:lnTo>
                    <a:pt x="425" y="550"/>
                  </a:lnTo>
                  <a:lnTo>
                    <a:pt x="419" y="547"/>
                  </a:lnTo>
                  <a:lnTo>
                    <a:pt x="414" y="544"/>
                  </a:lnTo>
                  <a:lnTo>
                    <a:pt x="407" y="541"/>
                  </a:lnTo>
                  <a:lnTo>
                    <a:pt x="399" y="540"/>
                  </a:lnTo>
                  <a:lnTo>
                    <a:pt x="391" y="539"/>
                  </a:lnTo>
                  <a:lnTo>
                    <a:pt x="383" y="539"/>
                  </a:lnTo>
                  <a:lnTo>
                    <a:pt x="382" y="550"/>
                  </a:lnTo>
                  <a:lnTo>
                    <a:pt x="380" y="560"/>
                  </a:lnTo>
                  <a:lnTo>
                    <a:pt x="377" y="568"/>
                  </a:lnTo>
                  <a:lnTo>
                    <a:pt x="374" y="575"/>
                  </a:lnTo>
                  <a:lnTo>
                    <a:pt x="370" y="581"/>
                  </a:lnTo>
                  <a:lnTo>
                    <a:pt x="366" y="585"/>
                  </a:lnTo>
                  <a:lnTo>
                    <a:pt x="361" y="589"/>
                  </a:lnTo>
                  <a:lnTo>
                    <a:pt x="356" y="592"/>
                  </a:lnTo>
                  <a:lnTo>
                    <a:pt x="349" y="593"/>
                  </a:lnTo>
                  <a:lnTo>
                    <a:pt x="342" y="594"/>
                  </a:lnTo>
                  <a:lnTo>
                    <a:pt x="334" y="596"/>
                  </a:lnTo>
                  <a:lnTo>
                    <a:pt x="326" y="596"/>
                  </a:lnTo>
                  <a:lnTo>
                    <a:pt x="307" y="596"/>
                  </a:lnTo>
                  <a:lnTo>
                    <a:pt x="286" y="594"/>
                  </a:lnTo>
                  <a:lnTo>
                    <a:pt x="262" y="594"/>
                  </a:lnTo>
                  <a:lnTo>
                    <a:pt x="237" y="596"/>
                  </a:lnTo>
                  <a:lnTo>
                    <a:pt x="211" y="597"/>
                  </a:lnTo>
                  <a:lnTo>
                    <a:pt x="185" y="597"/>
                  </a:lnTo>
                  <a:lnTo>
                    <a:pt x="171" y="596"/>
                  </a:lnTo>
                  <a:lnTo>
                    <a:pt x="159" y="594"/>
                  </a:lnTo>
                  <a:lnTo>
                    <a:pt x="145" y="593"/>
                  </a:lnTo>
                  <a:lnTo>
                    <a:pt x="132" y="591"/>
                  </a:lnTo>
                  <a:lnTo>
                    <a:pt x="121" y="589"/>
                  </a:lnTo>
                  <a:lnTo>
                    <a:pt x="110" y="584"/>
                  </a:lnTo>
                  <a:lnTo>
                    <a:pt x="98" y="580"/>
                  </a:lnTo>
                  <a:lnTo>
                    <a:pt x="88" y="574"/>
                  </a:lnTo>
                  <a:lnTo>
                    <a:pt x="79" y="570"/>
                  </a:lnTo>
                  <a:lnTo>
                    <a:pt x="66" y="567"/>
                  </a:lnTo>
                  <a:lnTo>
                    <a:pt x="52" y="564"/>
                  </a:lnTo>
                  <a:lnTo>
                    <a:pt x="36" y="560"/>
                  </a:lnTo>
                  <a:lnTo>
                    <a:pt x="35" y="569"/>
                  </a:lnTo>
                  <a:lnTo>
                    <a:pt x="33" y="580"/>
                  </a:lnTo>
                  <a:lnTo>
                    <a:pt x="33" y="589"/>
                  </a:lnTo>
                  <a:lnTo>
                    <a:pt x="36" y="598"/>
                  </a:lnTo>
                  <a:lnTo>
                    <a:pt x="40" y="608"/>
                  </a:lnTo>
                  <a:lnTo>
                    <a:pt x="47" y="616"/>
                  </a:lnTo>
                  <a:lnTo>
                    <a:pt x="49" y="621"/>
                  </a:lnTo>
                  <a:lnTo>
                    <a:pt x="50" y="625"/>
                  </a:lnTo>
                  <a:lnTo>
                    <a:pt x="49" y="631"/>
                  </a:lnTo>
                  <a:lnTo>
                    <a:pt x="46" y="636"/>
                  </a:lnTo>
                  <a:lnTo>
                    <a:pt x="40" y="644"/>
                  </a:lnTo>
                  <a:lnTo>
                    <a:pt x="35" y="652"/>
                  </a:lnTo>
                  <a:lnTo>
                    <a:pt x="30" y="662"/>
                  </a:lnTo>
                  <a:lnTo>
                    <a:pt x="28" y="670"/>
                  </a:lnTo>
                  <a:lnTo>
                    <a:pt x="27" y="677"/>
                  </a:lnTo>
                  <a:lnTo>
                    <a:pt x="27" y="687"/>
                  </a:lnTo>
                  <a:lnTo>
                    <a:pt x="29" y="691"/>
                  </a:lnTo>
                  <a:lnTo>
                    <a:pt x="30" y="696"/>
                  </a:lnTo>
                  <a:lnTo>
                    <a:pt x="33" y="700"/>
                  </a:lnTo>
                  <a:lnTo>
                    <a:pt x="37" y="705"/>
                  </a:lnTo>
                  <a:lnTo>
                    <a:pt x="40" y="711"/>
                  </a:lnTo>
                  <a:lnTo>
                    <a:pt x="43" y="715"/>
                  </a:lnTo>
                  <a:lnTo>
                    <a:pt x="44" y="718"/>
                  </a:lnTo>
                  <a:lnTo>
                    <a:pt x="44" y="723"/>
                  </a:lnTo>
                  <a:lnTo>
                    <a:pt x="44" y="726"/>
                  </a:lnTo>
                  <a:lnTo>
                    <a:pt x="43" y="729"/>
                  </a:lnTo>
                  <a:lnTo>
                    <a:pt x="40" y="732"/>
                  </a:lnTo>
                  <a:lnTo>
                    <a:pt x="38" y="734"/>
                  </a:lnTo>
                  <a:lnTo>
                    <a:pt x="24" y="745"/>
                  </a:lnTo>
                  <a:lnTo>
                    <a:pt x="11" y="755"/>
                  </a:lnTo>
                  <a:lnTo>
                    <a:pt x="5" y="762"/>
                  </a:lnTo>
                  <a:lnTo>
                    <a:pt x="2" y="769"/>
                  </a:lnTo>
                  <a:lnTo>
                    <a:pt x="0" y="774"/>
                  </a:lnTo>
                  <a:lnTo>
                    <a:pt x="0" y="781"/>
                  </a:lnTo>
                  <a:lnTo>
                    <a:pt x="6" y="791"/>
                  </a:lnTo>
                  <a:lnTo>
                    <a:pt x="13" y="803"/>
                  </a:lnTo>
                  <a:lnTo>
                    <a:pt x="30" y="803"/>
                  </a:lnTo>
                  <a:lnTo>
                    <a:pt x="46" y="804"/>
                  </a:lnTo>
                  <a:lnTo>
                    <a:pt x="62" y="806"/>
                  </a:lnTo>
                  <a:lnTo>
                    <a:pt x="76" y="811"/>
                  </a:lnTo>
                  <a:lnTo>
                    <a:pt x="81" y="813"/>
                  </a:lnTo>
                  <a:lnTo>
                    <a:pt x="88" y="816"/>
                  </a:lnTo>
                  <a:lnTo>
                    <a:pt x="93" y="821"/>
                  </a:lnTo>
                  <a:lnTo>
                    <a:pt x="97" y="826"/>
                  </a:lnTo>
                  <a:lnTo>
                    <a:pt x="101" y="830"/>
                  </a:lnTo>
                  <a:lnTo>
                    <a:pt x="104" y="837"/>
                  </a:lnTo>
                  <a:lnTo>
                    <a:pt x="106" y="843"/>
                  </a:lnTo>
                  <a:lnTo>
                    <a:pt x="107" y="851"/>
                  </a:lnTo>
                  <a:lnTo>
                    <a:pt x="110" y="870"/>
                  </a:lnTo>
                  <a:lnTo>
                    <a:pt x="113" y="887"/>
                  </a:lnTo>
                  <a:lnTo>
                    <a:pt x="117" y="894"/>
                  </a:lnTo>
                  <a:lnTo>
                    <a:pt x="119" y="901"/>
                  </a:lnTo>
                  <a:lnTo>
                    <a:pt x="123" y="906"/>
                  </a:lnTo>
                  <a:lnTo>
                    <a:pt x="127" y="912"/>
                  </a:lnTo>
                  <a:lnTo>
                    <a:pt x="137" y="922"/>
                  </a:lnTo>
                  <a:lnTo>
                    <a:pt x="150" y="931"/>
                  </a:lnTo>
                  <a:lnTo>
                    <a:pt x="164" y="941"/>
                  </a:lnTo>
                  <a:lnTo>
                    <a:pt x="181" y="951"/>
                  </a:lnTo>
                  <a:lnTo>
                    <a:pt x="189" y="955"/>
                  </a:lnTo>
                  <a:lnTo>
                    <a:pt x="196" y="961"/>
                  </a:lnTo>
                  <a:lnTo>
                    <a:pt x="203" y="966"/>
                  </a:lnTo>
                  <a:lnTo>
                    <a:pt x="209" y="972"/>
                  </a:lnTo>
                  <a:lnTo>
                    <a:pt x="213" y="978"/>
                  </a:lnTo>
                  <a:lnTo>
                    <a:pt x="218" y="986"/>
                  </a:lnTo>
                  <a:lnTo>
                    <a:pt x="221" y="994"/>
                  </a:lnTo>
                  <a:lnTo>
                    <a:pt x="225" y="1002"/>
                  </a:lnTo>
                  <a:lnTo>
                    <a:pt x="227" y="1011"/>
                  </a:lnTo>
                  <a:lnTo>
                    <a:pt x="230" y="1019"/>
                  </a:lnTo>
                  <a:lnTo>
                    <a:pt x="234" y="1028"/>
                  </a:lnTo>
                  <a:lnTo>
                    <a:pt x="238" y="1036"/>
                  </a:lnTo>
                  <a:lnTo>
                    <a:pt x="243" y="1042"/>
                  </a:lnTo>
                  <a:lnTo>
                    <a:pt x="250" y="1048"/>
                  </a:lnTo>
                  <a:lnTo>
                    <a:pt x="254" y="1049"/>
                  </a:lnTo>
                  <a:lnTo>
                    <a:pt x="259" y="1049"/>
                  </a:lnTo>
                  <a:lnTo>
                    <a:pt x="263" y="1049"/>
                  </a:lnTo>
                  <a:lnTo>
                    <a:pt x="268" y="1049"/>
                  </a:lnTo>
                  <a:lnTo>
                    <a:pt x="269" y="1066"/>
                  </a:lnTo>
                  <a:lnTo>
                    <a:pt x="273" y="1083"/>
                  </a:lnTo>
                  <a:lnTo>
                    <a:pt x="276" y="1091"/>
                  </a:lnTo>
                  <a:lnTo>
                    <a:pt x="279" y="1098"/>
                  </a:lnTo>
                  <a:lnTo>
                    <a:pt x="283" y="1101"/>
                  </a:lnTo>
                  <a:lnTo>
                    <a:pt x="286" y="1103"/>
                  </a:lnTo>
                  <a:lnTo>
                    <a:pt x="290" y="1107"/>
                  </a:lnTo>
                  <a:lnTo>
                    <a:pt x="293" y="1108"/>
                  </a:lnTo>
                  <a:lnTo>
                    <a:pt x="302" y="1110"/>
                  </a:lnTo>
                  <a:lnTo>
                    <a:pt x="312" y="1110"/>
                  </a:lnTo>
                  <a:lnTo>
                    <a:pt x="323" y="1108"/>
                  </a:lnTo>
                  <a:lnTo>
                    <a:pt x="333" y="1107"/>
                  </a:lnTo>
                  <a:lnTo>
                    <a:pt x="343" y="1105"/>
                  </a:lnTo>
                  <a:lnTo>
                    <a:pt x="352" y="1103"/>
                  </a:lnTo>
                  <a:lnTo>
                    <a:pt x="357" y="1103"/>
                  </a:lnTo>
                  <a:lnTo>
                    <a:pt x="361" y="1105"/>
                  </a:lnTo>
                  <a:lnTo>
                    <a:pt x="365" y="1106"/>
                  </a:lnTo>
                  <a:lnTo>
                    <a:pt x="368" y="1107"/>
                  </a:lnTo>
                  <a:lnTo>
                    <a:pt x="373" y="1111"/>
                  </a:lnTo>
                  <a:lnTo>
                    <a:pt x="377" y="1116"/>
                  </a:lnTo>
                  <a:lnTo>
                    <a:pt x="382" y="1120"/>
                  </a:lnTo>
                  <a:lnTo>
                    <a:pt x="385" y="1125"/>
                  </a:lnTo>
                  <a:lnTo>
                    <a:pt x="390" y="1136"/>
                  </a:lnTo>
                  <a:lnTo>
                    <a:pt x="393" y="1147"/>
                  </a:lnTo>
                  <a:lnTo>
                    <a:pt x="394" y="1159"/>
                  </a:lnTo>
                  <a:lnTo>
                    <a:pt x="394" y="1172"/>
                  </a:lnTo>
                  <a:lnTo>
                    <a:pt x="394" y="1184"/>
                  </a:lnTo>
                  <a:lnTo>
                    <a:pt x="392" y="1198"/>
                  </a:lnTo>
                  <a:lnTo>
                    <a:pt x="388" y="1225"/>
                  </a:lnTo>
                  <a:lnTo>
                    <a:pt x="384" y="1253"/>
                  </a:lnTo>
                  <a:lnTo>
                    <a:pt x="382" y="1265"/>
                  </a:lnTo>
                  <a:lnTo>
                    <a:pt x="382" y="1278"/>
                  </a:lnTo>
                  <a:lnTo>
                    <a:pt x="383" y="1290"/>
                  </a:lnTo>
                  <a:lnTo>
                    <a:pt x="385" y="1302"/>
                  </a:lnTo>
                  <a:lnTo>
                    <a:pt x="393" y="1302"/>
                  </a:lnTo>
                  <a:lnTo>
                    <a:pt x="400" y="1303"/>
                  </a:lnTo>
                  <a:lnTo>
                    <a:pt x="406" y="1306"/>
                  </a:lnTo>
                  <a:lnTo>
                    <a:pt x="410" y="1311"/>
                  </a:lnTo>
                  <a:lnTo>
                    <a:pt x="415" y="1317"/>
                  </a:lnTo>
                  <a:lnTo>
                    <a:pt x="417" y="1325"/>
                  </a:lnTo>
                  <a:lnTo>
                    <a:pt x="419" y="1333"/>
                  </a:lnTo>
                  <a:lnTo>
                    <a:pt x="422" y="1344"/>
                  </a:lnTo>
                  <a:lnTo>
                    <a:pt x="424" y="1382"/>
                  </a:lnTo>
                  <a:lnTo>
                    <a:pt x="427" y="1414"/>
                  </a:lnTo>
                  <a:lnTo>
                    <a:pt x="432" y="1415"/>
                  </a:lnTo>
                  <a:lnTo>
                    <a:pt x="437" y="1417"/>
                  </a:lnTo>
                  <a:lnTo>
                    <a:pt x="441" y="1418"/>
                  </a:lnTo>
                  <a:lnTo>
                    <a:pt x="446" y="1420"/>
                  </a:lnTo>
                  <a:lnTo>
                    <a:pt x="452" y="1426"/>
                  </a:lnTo>
                  <a:lnTo>
                    <a:pt x="459" y="1434"/>
                  </a:lnTo>
                  <a:lnTo>
                    <a:pt x="470" y="1450"/>
                  </a:lnTo>
                  <a:lnTo>
                    <a:pt x="480" y="1466"/>
                  </a:lnTo>
                  <a:lnTo>
                    <a:pt x="484" y="1473"/>
                  </a:lnTo>
                  <a:lnTo>
                    <a:pt x="490" y="1479"/>
                  </a:lnTo>
                  <a:lnTo>
                    <a:pt x="496" y="1484"/>
                  </a:lnTo>
                  <a:lnTo>
                    <a:pt x="501" y="1487"/>
                  </a:lnTo>
                  <a:lnTo>
                    <a:pt x="508" y="1489"/>
                  </a:lnTo>
                  <a:lnTo>
                    <a:pt x="515" y="1492"/>
                  </a:lnTo>
                  <a:lnTo>
                    <a:pt x="522" y="1493"/>
                  </a:lnTo>
                  <a:lnTo>
                    <a:pt x="529" y="1494"/>
                  </a:lnTo>
                  <a:lnTo>
                    <a:pt x="558" y="1494"/>
                  </a:lnTo>
                  <a:lnTo>
                    <a:pt x="589" y="1493"/>
                  </a:lnTo>
                  <a:lnTo>
                    <a:pt x="582" y="1519"/>
                  </a:lnTo>
                  <a:lnTo>
                    <a:pt x="577" y="1544"/>
                  </a:lnTo>
                  <a:lnTo>
                    <a:pt x="575" y="1557"/>
                  </a:lnTo>
                  <a:lnTo>
                    <a:pt x="573" y="1569"/>
                  </a:lnTo>
                  <a:lnTo>
                    <a:pt x="572" y="1582"/>
                  </a:lnTo>
                  <a:lnTo>
                    <a:pt x="572" y="1595"/>
                  </a:lnTo>
                  <a:lnTo>
                    <a:pt x="572" y="1602"/>
                  </a:lnTo>
                  <a:lnTo>
                    <a:pt x="570" y="1609"/>
                  </a:lnTo>
                  <a:lnTo>
                    <a:pt x="567" y="1614"/>
                  </a:lnTo>
                  <a:lnTo>
                    <a:pt x="565" y="1618"/>
                  </a:lnTo>
                  <a:lnTo>
                    <a:pt x="561" y="1623"/>
                  </a:lnTo>
                  <a:lnTo>
                    <a:pt x="556" y="1626"/>
                  </a:lnTo>
                  <a:lnTo>
                    <a:pt x="552" y="1629"/>
                  </a:lnTo>
                  <a:lnTo>
                    <a:pt x="547" y="1633"/>
                  </a:lnTo>
                  <a:lnTo>
                    <a:pt x="536" y="1637"/>
                  </a:lnTo>
                  <a:lnTo>
                    <a:pt x="524" y="1643"/>
                  </a:lnTo>
                  <a:lnTo>
                    <a:pt x="514" y="1649"/>
                  </a:lnTo>
                  <a:lnTo>
                    <a:pt x="505" y="1656"/>
                  </a:lnTo>
                  <a:lnTo>
                    <a:pt x="493" y="1667"/>
                  </a:lnTo>
                  <a:lnTo>
                    <a:pt x="483" y="1678"/>
                  </a:lnTo>
                  <a:lnTo>
                    <a:pt x="474" y="1691"/>
                  </a:lnTo>
                  <a:lnTo>
                    <a:pt x="467" y="1702"/>
                  </a:lnTo>
                  <a:lnTo>
                    <a:pt x="460" y="1715"/>
                  </a:lnTo>
                  <a:lnTo>
                    <a:pt x="455" y="1727"/>
                  </a:lnTo>
                  <a:lnTo>
                    <a:pt x="449" y="1740"/>
                  </a:lnTo>
                  <a:lnTo>
                    <a:pt x="446" y="1752"/>
                  </a:lnTo>
                  <a:lnTo>
                    <a:pt x="455" y="1754"/>
                  </a:lnTo>
                  <a:lnTo>
                    <a:pt x="464" y="1755"/>
                  </a:lnTo>
                  <a:lnTo>
                    <a:pt x="472" y="1758"/>
                  </a:lnTo>
                  <a:lnTo>
                    <a:pt x="480" y="1764"/>
                  </a:lnTo>
                  <a:lnTo>
                    <a:pt x="487" y="1771"/>
                  </a:lnTo>
                  <a:lnTo>
                    <a:pt x="491" y="1779"/>
                  </a:lnTo>
                  <a:lnTo>
                    <a:pt x="496" y="1785"/>
                  </a:lnTo>
                  <a:lnTo>
                    <a:pt x="499" y="1795"/>
                  </a:lnTo>
                  <a:lnTo>
                    <a:pt x="503" y="1803"/>
                  </a:lnTo>
                  <a:lnTo>
                    <a:pt x="506" y="1811"/>
                  </a:lnTo>
                  <a:lnTo>
                    <a:pt x="511" y="1817"/>
                  </a:lnTo>
                  <a:lnTo>
                    <a:pt x="516" y="1825"/>
                  </a:lnTo>
                  <a:lnTo>
                    <a:pt x="524" y="1832"/>
                  </a:lnTo>
                  <a:lnTo>
                    <a:pt x="533" y="1839"/>
                  </a:lnTo>
                  <a:lnTo>
                    <a:pt x="544" y="1845"/>
                  </a:lnTo>
                  <a:lnTo>
                    <a:pt x="554" y="1849"/>
                  </a:lnTo>
                  <a:lnTo>
                    <a:pt x="566" y="1854"/>
                  </a:lnTo>
                  <a:lnTo>
                    <a:pt x="579" y="1857"/>
                  </a:lnTo>
                  <a:lnTo>
                    <a:pt x="591" y="1860"/>
                  </a:lnTo>
                  <a:lnTo>
                    <a:pt x="605" y="1862"/>
                  </a:lnTo>
                  <a:lnTo>
                    <a:pt x="618" y="1863"/>
                  </a:lnTo>
                  <a:lnTo>
                    <a:pt x="630" y="1863"/>
                  </a:lnTo>
                  <a:lnTo>
                    <a:pt x="643" y="1863"/>
                  </a:lnTo>
                  <a:lnTo>
                    <a:pt x="655" y="1862"/>
                  </a:lnTo>
                  <a:lnTo>
                    <a:pt x="668" y="1860"/>
                  </a:lnTo>
                  <a:lnTo>
                    <a:pt x="678" y="1857"/>
                  </a:lnTo>
                  <a:lnTo>
                    <a:pt x="688" y="1854"/>
                  </a:lnTo>
                  <a:lnTo>
                    <a:pt x="697" y="1849"/>
                  </a:lnTo>
                  <a:lnTo>
                    <a:pt x="712" y="1839"/>
                  </a:lnTo>
                  <a:lnTo>
                    <a:pt x="728" y="1829"/>
                  </a:lnTo>
                  <a:lnTo>
                    <a:pt x="736" y="1824"/>
                  </a:lnTo>
                  <a:lnTo>
                    <a:pt x="744" y="1821"/>
                  </a:lnTo>
                  <a:lnTo>
                    <a:pt x="752" y="1817"/>
                  </a:lnTo>
                  <a:lnTo>
                    <a:pt x="761" y="1815"/>
                  </a:lnTo>
                  <a:lnTo>
                    <a:pt x="777" y="1813"/>
                  </a:lnTo>
                  <a:lnTo>
                    <a:pt x="793" y="1813"/>
                  </a:lnTo>
                  <a:lnTo>
                    <a:pt x="809" y="1813"/>
                  </a:lnTo>
                  <a:lnTo>
                    <a:pt x="825" y="1814"/>
                  </a:lnTo>
                  <a:lnTo>
                    <a:pt x="841" y="1815"/>
                  </a:lnTo>
                  <a:lnTo>
                    <a:pt x="857" y="1815"/>
                  </a:lnTo>
                  <a:lnTo>
                    <a:pt x="872" y="1814"/>
                  </a:lnTo>
                  <a:lnTo>
                    <a:pt x="887" y="1812"/>
                  </a:lnTo>
                  <a:lnTo>
                    <a:pt x="911" y="1807"/>
                  </a:lnTo>
                  <a:lnTo>
                    <a:pt x="935" y="1803"/>
                  </a:lnTo>
                  <a:lnTo>
                    <a:pt x="958" y="1796"/>
                  </a:lnTo>
                  <a:lnTo>
                    <a:pt x="981" y="1788"/>
                  </a:lnTo>
                  <a:lnTo>
                    <a:pt x="1000" y="1775"/>
                  </a:lnTo>
                  <a:lnTo>
                    <a:pt x="1021" y="1763"/>
                  </a:lnTo>
                  <a:lnTo>
                    <a:pt x="1031" y="1757"/>
                  </a:lnTo>
                  <a:lnTo>
                    <a:pt x="1041" y="1754"/>
                  </a:lnTo>
                  <a:lnTo>
                    <a:pt x="1047" y="1752"/>
                  </a:lnTo>
                  <a:lnTo>
                    <a:pt x="1053" y="1752"/>
                  </a:lnTo>
                  <a:lnTo>
                    <a:pt x="1058" y="1752"/>
                  </a:lnTo>
                  <a:lnTo>
                    <a:pt x="1064" y="1754"/>
                  </a:lnTo>
                  <a:lnTo>
                    <a:pt x="1066" y="1778"/>
                  </a:lnTo>
                  <a:lnTo>
                    <a:pt x="1067" y="1801"/>
                  </a:lnTo>
                  <a:lnTo>
                    <a:pt x="1067" y="1826"/>
                  </a:lnTo>
                  <a:lnTo>
                    <a:pt x="1069" y="1852"/>
                  </a:lnTo>
                  <a:lnTo>
                    <a:pt x="1069" y="1875"/>
                  </a:lnTo>
                  <a:lnTo>
                    <a:pt x="1069" y="1901"/>
                  </a:lnTo>
                  <a:lnTo>
                    <a:pt x="1067" y="1926"/>
                  </a:lnTo>
                  <a:lnTo>
                    <a:pt x="1066" y="1949"/>
                  </a:lnTo>
                  <a:lnTo>
                    <a:pt x="1062" y="1949"/>
                  </a:lnTo>
                  <a:lnTo>
                    <a:pt x="1057" y="1951"/>
                  </a:lnTo>
                  <a:lnTo>
                    <a:pt x="1056" y="1956"/>
                  </a:lnTo>
                  <a:lnTo>
                    <a:pt x="1055" y="1960"/>
                  </a:lnTo>
                  <a:lnTo>
                    <a:pt x="1054" y="1964"/>
                  </a:lnTo>
                  <a:lnTo>
                    <a:pt x="1051" y="1968"/>
                  </a:lnTo>
                  <a:lnTo>
                    <a:pt x="1046" y="1973"/>
                  </a:lnTo>
                  <a:lnTo>
                    <a:pt x="1040" y="1978"/>
                  </a:lnTo>
                  <a:lnTo>
                    <a:pt x="1033" y="1983"/>
                  </a:lnTo>
                  <a:lnTo>
                    <a:pt x="1028" y="1987"/>
                  </a:lnTo>
                  <a:lnTo>
                    <a:pt x="1022" y="1993"/>
                  </a:lnTo>
                  <a:lnTo>
                    <a:pt x="1017" y="2000"/>
                  </a:lnTo>
                  <a:lnTo>
                    <a:pt x="1026" y="2001"/>
                  </a:lnTo>
                  <a:lnTo>
                    <a:pt x="1035" y="2002"/>
                  </a:lnTo>
                  <a:lnTo>
                    <a:pt x="1043" y="2004"/>
                  </a:lnTo>
                  <a:lnTo>
                    <a:pt x="1053" y="2008"/>
                  </a:lnTo>
                  <a:lnTo>
                    <a:pt x="1070" y="2013"/>
                  </a:lnTo>
                  <a:lnTo>
                    <a:pt x="1087" y="2020"/>
                  </a:lnTo>
                  <a:lnTo>
                    <a:pt x="1104" y="2027"/>
                  </a:lnTo>
                  <a:lnTo>
                    <a:pt x="1121" y="2031"/>
                  </a:lnTo>
                  <a:lnTo>
                    <a:pt x="1130" y="2034"/>
                  </a:lnTo>
                  <a:lnTo>
                    <a:pt x="1139" y="2034"/>
                  </a:lnTo>
                  <a:lnTo>
                    <a:pt x="1148" y="2034"/>
                  </a:lnTo>
                  <a:lnTo>
                    <a:pt x="1157" y="2033"/>
                  </a:lnTo>
                  <a:lnTo>
                    <a:pt x="1164" y="2031"/>
                  </a:lnTo>
                  <a:lnTo>
                    <a:pt x="1170" y="2029"/>
                  </a:lnTo>
                  <a:lnTo>
                    <a:pt x="1176" y="2026"/>
                  </a:lnTo>
                  <a:lnTo>
                    <a:pt x="1181" y="2022"/>
                  </a:lnTo>
                  <a:lnTo>
                    <a:pt x="1191" y="2013"/>
                  </a:lnTo>
                  <a:lnTo>
                    <a:pt x="1201" y="2003"/>
                  </a:lnTo>
                  <a:lnTo>
                    <a:pt x="1209" y="1993"/>
                  </a:lnTo>
                  <a:lnTo>
                    <a:pt x="1218" y="1983"/>
                  </a:lnTo>
                  <a:lnTo>
                    <a:pt x="1228" y="1973"/>
                  </a:lnTo>
                  <a:lnTo>
                    <a:pt x="1238" y="1965"/>
                  </a:lnTo>
                  <a:lnTo>
                    <a:pt x="1246" y="1962"/>
                  </a:lnTo>
                  <a:lnTo>
                    <a:pt x="1254" y="1960"/>
                  </a:lnTo>
                  <a:lnTo>
                    <a:pt x="1262" y="1957"/>
                  </a:lnTo>
                  <a:lnTo>
                    <a:pt x="1270" y="1956"/>
                  </a:lnTo>
                  <a:lnTo>
                    <a:pt x="1286" y="1955"/>
                  </a:lnTo>
                  <a:lnTo>
                    <a:pt x="1303" y="1956"/>
                  </a:lnTo>
                  <a:lnTo>
                    <a:pt x="1320" y="1960"/>
                  </a:lnTo>
                  <a:lnTo>
                    <a:pt x="1337" y="1964"/>
                  </a:lnTo>
                  <a:lnTo>
                    <a:pt x="1353" y="1969"/>
                  </a:lnTo>
                  <a:lnTo>
                    <a:pt x="1368" y="1975"/>
                  </a:lnTo>
                  <a:lnTo>
                    <a:pt x="1396" y="1988"/>
                  </a:lnTo>
                  <a:lnTo>
                    <a:pt x="1427" y="2002"/>
                  </a:lnTo>
                  <a:lnTo>
                    <a:pt x="1435" y="2003"/>
                  </a:lnTo>
                  <a:lnTo>
                    <a:pt x="1442" y="2004"/>
                  </a:lnTo>
                  <a:lnTo>
                    <a:pt x="1450" y="2005"/>
                  </a:lnTo>
                  <a:lnTo>
                    <a:pt x="1458" y="2004"/>
                  </a:lnTo>
                  <a:lnTo>
                    <a:pt x="1465" y="2002"/>
                  </a:lnTo>
                  <a:lnTo>
                    <a:pt x="1473" y="1998"/>
                  </a:lnTo>
                  <a:lnTo>
                    <a:pt x="1480" y="1993"/>
                  </a:lnTo>
                  <a:lnTo>
                    <a:pt x="1488" y="1986"/>
                  </a:lnTo>
                  <a:lnTo>
                    <a:pt x="1493" y="1989"/>
                  </a:lnTo>
                  <a:lnTo>
                    <a:pt x="1498" y="1992"/>
                  </a:lnTo>
                  <a:lnTo>
                    <a:pt x="1502" y="1995"/>
                  </a:lnTo>
                  <a:lnTo>
                    <a:pt x="1505" y="1998"/>
                  </a:lnTo>
                  <a:lnTo>
                    <a:pt x="1507" y="2002"/>
                  </a:lnTo>
                  <a:lnTo>
                    <a:pt x="1508" y="2005"/>
                  </a:lnTo>
                  <a:lnTo>
                    <a:pt x="1508" y="2010"/>
                  </a:lnTo>
                  <a:lnTo>
                    <a:pt x="1507" y="2013"/>
                  </a:lnTo>
                  <a:lnTo>
                    <a:pt x="1505" y="2022"/>
                  </a:lnTo>
                  <a:lnTo>
                    <a:pt x="1500" y="2030"/>
                  </a:lnTo>
                  <a:lnTo>
                    <a:pt x="1493" y="2039"/>
                  </a:lnTo>
                  <a:lnTo>
                    <a:pt x="1488" y="2046"/>
                  </a:lnTo>
                  <a:lnTo>
                    <a:pt x="1507" y="2051"/>
                  </a:lnTo>
                  <a:lnTo>
                    <a:pt x="1524" y="2055"/>
                  </a:lnTo>
                  <a:lnTo>
                    <a:pt x="1533" y="2058"/>
                  </a:lnTo>
                  <a:lnTo>
                    <a:pt x="1543" y="2058"/>
                  </a:lnTo>
                  <a:lnTo>
                    <a:pt x="1554" y="2058"/>
                  </a:lnTo>
                  <a:lnTo>
                    <a:pt x="1565" y="2058"/>
                  </a:lnTo>
                  <a:lnTo>
                    <a:pt x="1572" y="2033"/>
                  </a:lnTo>
                  <a:lnTo>
                    <a:pt x="1575" y="2006"/>
                  </a:lnTo>
                  <a:lnTo>
                    <a:pt x="1578" y="2000"/>
                  </a:lnTo>
                  <a:lnTo>
                    <a:pt x="1580" y="1995"/>
                  </a:lnTo>
                  <a:lnTo>
                    <a:pt x="1583" y="1989"/>
                  </a:lnTo>
                  <a:lnTo>
                    <a:pt x="1588" y="1986"/>
                  </a:lnTo>
                  <a:lnTo>
                    <a:pt x="1592" y="1983"/>
                  </a:lnTo>
                  <a:lnTo>
                    <a:pt x="1598" y="1980"/>
                  </a:lnTo>
                  <a:lnTo>
                    <a:pt x="1606" y="1978"/>
                  </a:lnTo>
                  <a:lnTo>
                    <a:pt x="1615" y="1978"/>
                  </a:lnTo>
                  <a:lnTo>
                    <a:pt x="1616" y="1971"/>
                  </a:lnTo>
                  <a:lnTo>
                    <a:pt x="1616" y="1964"/>
                  </a:lnTo>
                  <a:lnTo>
                    <a:pt x="1615" y="1957"/>
                  </a:lnTo>
                  <a:lnTo>
                    <a:pt x="1614" y="1952"/>
                  </a:lnTo>
                  <a:lnTo>
                    <a:pt x="1611" y="1940"/>
                  </a:lnTo>
                  <a:lnTo>
                    <a:pt x="1606" y="1930"/>
                  </a:lnTo>
                  <a:lnTo>
                    <a:pt x="1600" y="1919"/>
                  </a:lnTo>
                  <a:lnTo>
                    <a:pt x="1597" y="1908"/>
                  </a:lnTo>
                  <a:lnTo>
                    <a:pt x="1595" y="1903"/>
                  </a:lnTo>
                  <a:lnTo>
                    <a:pt x="1593" y="1897"/>
                  </a:lnTo>
                  <a:lnTo>
                    <a:pt x="1593" y="1890"/>
                  </a:lnTo>
                  <a:lnTo>
                    <a:pt x="1593" y="1885"/>
                  </a:lnTo>
                  <a:lnTo>
                    <a:pt x="1598" y="1882"/>
                  </a:lnTo>
                  <a:lnTo>
                    <a:pt x="1603" y="1879"/>
                  </a:lnTo>
                  <a:lnTo>
                    <a:pt x="1606" y="1877"/>
                  </a:lnTo>
                  <a:lnTo>
                    <a:pt x="1608" y="1873"/>
                  </a:lnTo>
                  <a:lnTo>
                    <a:pt x="1611" y="1869"/>
                  </a:lnTo>
                  <a:lnTo>
                    <a:pt x="1612" y="1865"/>
                  </a:lnTo>
                  <a:lnTo>
                    <a:pt x="1613" y="1861"/>
                  </a:lnTo>
                  <a:lnTo>
                    <a:pt x="1614" y="1855"/>
                  </a:lnTo>
                  <a:lnTo>
                    <a:pt x="1613" y="1846"/>
                  </a:lnTo>
                  <a:lnTo>
                    <a:pt x="1611" y="1834"/>
                  </a:lnTo>
                  <a:lnTo>
                    <a:pt x="1608" y="1823"/>
                  </a:lnTo>
                  <a:lnTo>
                    <a:pt x="1604" y="1811"/>
                  </a:lnTo>
                  <a:lnTo>
                    <a:pt x="1581" y="1765"/>
                  </a:lnTo>
                  <a:lnTo>
                    <a:pt x="1563" y="1732"/>
                  </a:lnTo>
                  <a:lnTo>
                    <a:pt x="1592" y="1727"/>
                  </a:lnTo>
                  <a:lnTo>
                    <a:pt x="1624" y="1722"/>
                  </a:lnTo>
                  <a:lnTo>
                    <a:pt x="1632" y="1722"/>
                  </a:lnTo>
                  <a:lnTo>
                    <a:pt x="1639" y="1723"/>
                  </a:lnTo>
                  <a:lnTo>
                    <a:pt x="1645" y="1724"/>
                  </a:lnTo>
                  <a:lnTo>
                    <a:pt x="1650" y="1727"/>
                  </a:lnTo>
                  <a:lnTo>
                    <a:pt x="1654" y="1731"/>
                  </a:lnTo>
                  <a:lnTo>
                    <a:pt x="1657" y="1737"/>
                  </a:lnTo>
                  <a:lnTo>
                    <a:pt x="1660" y="1743"/>
                  </a:lnTo>
                  <a:lnTo>
                    <a:pt x="1661" y="1752"/>
                  </a:lnTo>
                  <a:lnTo>
                    <a:pt x="1695" y="1751"/>
                  </a:lnTo>
                  <a:lnTo>
                    <a:pt x="1731" y="1750"/>
                  </a:lnTo>
                  <a:lnTo>
                    <a:pt x="1739" y="1750"/>
                  </a:lnTo>
                  <a:lnTo>
                    <a:pt x="1748" y="1751"/>
                  </a:lnTo>
                  <a:lnTo>
                    <a:pt x="1757" y="1752"/>
                  </a:lnTo>
                  <a:lnTo>
                    <a:pt x="1765" y="1755"/>
                  </a:lnTo>
                  <a:lnTo>
                    <a:pt x="1773" y="1757"/>
                  </a:lnTo>
                  <a:lnTo>
                    <a:pt x="1780" y="1762"/>
                  </a:lnTo>
                  <a:lnTo>
                    <a:pt x="1787" y="1766"/>
                  </a:lnTo>
                  <a:lnTo>
                    <a:pt x="1794" y="1773"/>
                  </a:lnTo>
                  <a:lnTo>
                    <a:pt x="1811" y="1790"/>
                  </a:lnTo>
                  <a:lnTo>
                    <a:pt x="1831" y="1815"/>
                  </a:lnTo>
                  <a:lnTo>
                    <a:pt x="1841" y="1828"/>
                  </a:lnTo>
                  <a:lnTo>
                    <a:pt x="1847" y="1840"/>
                  </a:lnTo>
                  <a:lnTo>
                    <a:pt x="1851" y="1847"/>
                  </a:lnTo>
                  <a:lnTo>
                    <a:pt x="1853" y="1853"/>
                  </a:lnTo>
                  <a:lnTo>
                    <a:pt x="1853" y="1858"/>
                  </a:lnTo>
                  <a:lnTo>
                    <a:pt x="1853" y="1863"/>
                  </a:lnTo>
                  <a:lnTo>
                    <a:pt x="1860" y="1863"/>
                  </a:lnTo>
                  <a:lnTo>
                    <a:pt x="1867" y="1862"/>
                  </a:lnTo>
                  <a:lnTo>
                    <a:pt x="1874" y="1860"/>
                  </a:lnTo>
                  <a:lnTo>
                    <a:pt x="1880" y="1857"/>
                  </a:lnTo>
                  <a:lnTo>
                    <a:pt x="1882" y="1850"/>
                  </a:lnTo>
                  <a:lnTo>
                    <a:pt x="1884" y="1845"/>
                  </a:lnTo>
                  <a:lnTo>
                    <a:pt x="1886" y="1839"/>
                  </a:lnTo>
                  <a:lnTo>
                    <a:pt x="1890" y="1834"/>
                  </a:lnTo>
                  <a:lnTo>
                    <a:pt x="1893" y="1831"/>
                  </a:lnTo>
                  <a:lnTo>
                    <a:pt x="1896" y="1828"/>
                  </a:lnTo>
                  <a:lnTo>
                    <a:pt x="1901" y="1825"/>
                  </a:lnTo>
                  <a:lnTo>
                    <a:pt x="1905" y="1823"/>
                  </a:lnTo>
                  <a:lnTo>
                    <a:pt x="1910" y="1822"/>
                  </a:lnTo>
                  <a:lnTo>
                    <a:pt x="1916" y="1822"/>
                  </a:lnTo>
                  <a:lnTo>
                    <a:pt x="1920" y="1822"/>
                  </a:lnTo>
                  <a:lnTo>
                    <a:pt x="1926" y="1822"/>
                  </a:lnTo>
                  <a:lnTo>
                    <a:pt x="1937" y="1824"/>
                  </a:lnTo>
                  <a:lnTo>
                    <a:pt x="1949" y="1829"/>
                  </a:lnTo>
                  <a:lnTo>
                    <a:pt x="1960" y="1834"/>
                  </a:lnTo>
                  <a:lnTo>
                    <a:pt x="1970" y="1842"/>
                  </a:lnTo>
                  <a:lnTo>
                    <a:pt x="1979" y="1852"/>
                  </a:lnTo>
                  <a:lnTo>
                    <a:pt x="1989" y="1861"/>
                  </a:lnTo>
                  <a:lnTo>
                    <a:pt x="1994" y="1872"/>
                  </a:lnTo>
                  <a:lnTo>
                    <a:pt x="1999" y="1883"/>
                  </a:lnTo>
                  <a:lnTo>
                    <a:pt x="2001" y="1889"/>
                  </a:lnTo>
                  <a:lnTo>
                    <a:pt x="2001" y="1895"/>
                  </a:lnTo>
                  <a:lnTo>
                    <a:pt x="2001" y="1901"/>
                  </a:lnTo>
                  <a:lnTo>
                    <a:pt x="2001" y="1907"/>
                  </a:lnTo>
                  <a:lnTo>
                    <a:pt x="2013" y="1907"/>
                  </a:lnTo>
                  <a:lnTo>
                    <a:pt x="2023" y="1908"/>
                  </a:lnTo>
                  <a:lnTo>
                    <a:pt x="2028" y="1906"/>
                  </a:lnTo>
                  <a:lnTo>
                    <a:pt x="2034" y="1903"/>
                  </a:lnTo>
                  <a:lnTo>
                    <a:pt x="2041" y="1901"/>
                  </a:lnTo>
                  <a:lnTo>
                    <a:pt x="2048" y="1899"/>
                  </a:lnTo>
                  <a:lnTo>
                    <a:pt x="2058" y="1896"/>
                  </a:lnTo>
                  <a:lnTo>
                    <a:pt x="2067" y="1891"/>
                  </a:lnTo>
                  <a:lnTo>
                    <a:pt x="2075" y="1886"/>
                  </a:lnTo>
                  <a:lnTo>
                    <a:pt x="2083" y="1880"/>
                  </a:lnTo>
                  <a:lnTo>
                    <a:pt x="2090" y="1873"/>
                  </a:lnTo>
                  <a:lnTo>
                    <a:pt x="2098" y="1867"/>
                  </a:lnTo>
                  <a:lnTo>
                    <a:pt x="2107" y="1863"/>
                  </a:lnTo>
                  <a:lnTo>
                    <a:pt x="2116" y="1861"/>
                  </a:lnTo>
                  <a:lnTo>
                    <a:pt x="2108" y="1853"/>
                  </a:lnTo>
                  <a:lnTo>
                    <a:pt x="2101" y="1848"/>
                  </a:lnTo>
                  <a:lnTo>
                    <a:pt x="2096" y="1846"/>
                  </a:lnTo>
                  <a:lnTo>
                    <a:pt x="2091" y="1844"/>
                  </a:lnTo>
                  <a:lnTo>
                    <a:pt x="2088" y="1840"/>
                  </a:lnTo>
                  <a:lnTo>
                    <a:pt x="2084" y="1836"/>
                  </a:lnTo>
                  <a:lnTo>
                    <a:pt x="2081" y="1829"/>
                  </a:lnTo>
                  <a:lnTo>
                    <a:pt x="2079" y="1816"/>
                  </a:lnTo>
                  <a:lnTo>
                    <a:pt x="2077" y="1812"/>
                  </a:lnTo>
                  <a:lnTo>
                    <a:pt x="2076" y="1806"/>
                  </a:lnTo>
                  <a:lnTo>
                    <a:pt x="2074" y="1803"/>
                  </a:lnTo>
                  <a:lnTo>
                    <a:pt x="2072" y="1799"/>
                  </a:lnTo>
                  <a:lnTo>
                    <a:pt x="2066" y="1792"/>
                  </a:lnTo>
                  <a:lnTo>
                    <a:pt x="2059" y="1788"/>
                  </a:lnTo>
                  <a:lnTo>
                    <a:pt x="2043" y="1780"/>
                  </a:lnTo>
                  <a:lnTo>
                    <a:pt x="2026" y="1768"/>
                  </a:lnTo>
                  <a:lnTo>
                    <a:pt x="2030" y="1762"/>
                  </a:lnTo>
                  <a:lnTo>
                    <a:pt x="2035" y="1757"/>
                  </a:lnTo>
                  <a:lnTo>
                    <a:pt x="2041" y="1754"/>
                  </a:lnTo>
                  <a:lnTo>
                    <a:pt x="2046" y="1750"/>
                  </a:lnTo>
                  <a:lnTo>
                    <a:pt x="2049" y="1747"/>
                  </a:lnTo>
                  <a:lnTo>
                    <a:pt x="2051" y="1742"/>
                  </a:lnTo>
                  <a:lnTo>
                    <a:pt x="2051" y="1735"/>
                  </a:lnTo>
                  <a:lnTo>
                    <a:pt x="2048" y="1726"/>
                  </a:lnTo>
                  <a:lnTo>
                    <a:pt x="2042" y="1718"/>
                  </a:lnTo>
                  <a:lnTo>
                    <a:pt x="2035" y="1711"/>
                  </a:lnTo>
                  <a:lnTo>
                    <a:pt x="2026" y="1706"/>
                  </a:lnTo>
                  <a:lnTo>
                    <a:pt x="2017" y="1699"/>
                  </a:lnTo>
                  <a:lnTo>
                    <a:pt x="2009" y="1692"/>
                  </a:lnTo>
                  <a:lnTo>
                    <a:pt x="2002" y="1684"/>
                  </a:lnTo>
                  <a:lnTo>
                    <a:pt x="2000" y="1681"/>
                  </a:lnTo>
                  <a:lnTo>
                    <a:pt x="1998" y="1676"/>
                  </a:lnTo>
                  <a:lnTo>
                    <a:pt x="1997" y="1672"/>
                  </a:lnTo>
                  <a:lnTo>
                    <a:pt x="1998" y="1667"/>
                  </a:lnTo>
                  <a:lnTo>
                    <a:pt x="1986" y="1667"/>
                  </a:lnTo>
                  <a:lnTo>
                    <a:pt x="1975" y="1668"/>
                  </a:lnTo>
                  <a:lnTo>
                    <a:pt x="1965" y="1670"/>
                  </a:lnTo>
                  <a:lnTo>
                    <a:pt x="1953" y="1670"/>
                  </a:lnTo>
                  <a:lnTo>
                    <a:pt x="1954" y="1661"/>
                  </a:lnTo>
                  <a:lnTo>
                    <a:pt x="1956" y="1651"/>
                  </a:lnTo>
                  <a:lnTo>
                    <a:pt x="1957" y="1641"/>
                  </a:lnTo>
                  <a:lnTo>
                    <a:pt x="1956" y="1631"/>
                  </a:lnTo>
                  <a:lnTo>
                    <a:pt x="1946" y="1629"/>
                  </a:lnTo>
                  <a:lnTo>
                    <a:pt x="1938" y="1627"/>
                  </a:lnTo>
                  <a:lnTo>
                    <a:pt x="1929" y="1625"/>
                  </a:lnTo>
                  <a:lnTo>
                    <a:pt x="1921" y="1622"/>
                  </a:lnTo>
                  <a:lnTo>
                    <a:pt x="1912" y="1617"/>
                  </a:lnTo>
                  <a:lnTo>
                    <a:pt x="1905" y="1611"/>
                  </a:lnTo>
                  <a:lnTo>
                    <a:pt x="1897" y="1607"/>
                  </a:lnTo>
                  <a:lnTo>
                    <a:pt x="1892" y="1600"/>
                  </a:lnTo>
                  <a:lnTo>
                    <a:pt x="1883" y="1592"/>
                  </a:lnTo>
                  <a:lnTo>
                    <a:pt x="1871" y="1581"/>
                  </a:lnTo>
                  <a:lnTo>
                    <a:pt x="1861" y="1570"/>
                  </a:lnTo>
                  <a:lnTo>
                    <a:pt x="1853" y="1560"/>
                  </a:lnTo>
                  <a:lnTo>
                    <a:pt x="1849" y="1552"/>
                  </a:lnTo>
                  <a:lnTo>
                    <a:pt x="1845" y="1545"/>
                  </a:lnTo>
                  <a:lnTo>
                    <a:pt x="1843" y="1537"/>
                  </a:lnTo>
                  <a:lnTo>
                    <a:pt x="1842" y="1530"/>
                  </a:lnTo>
                  <a:lnTo>
                    <a:pt x="1843" y="1522"/>
                  </a:lnTo>
                  <a:lnTo>
                    <a:pt x="1844" y="1516"/>
                  </a:lnTo>
                  <a:lnTo>
                    <a:pt x="1846" y="1509"/>
                  </a:lnTo>
                  <a:lnTo>
                    <a:pt x="1850" y="1503"/>
                  </a:lnTo>
                  <a:lnTo>
                    <a:pt x="1853" y="1496"/>
                  </a:lnTo>
                  <a:lnTo>
                    <a:pt x="1858" y="1491"/>
                  </a:lnTo>
                  <a:lnTo>
                    <a:pt x="1863" y="1485"/>
                  </a:lnTo>
                  <a:lnTo>
                    <a:pt x="1868" y="1480"/>
                  </a:lnTo>
                  <a:lnTo>
                    <a:pt x="1880" y="1471"/>
                  </a:lnTo>
                  <a:lnTo>
                    <a:pt x="1894" y="1464"/>
                  </a:lnTo>
                  <a:lnTo>
                    <a:pt x="1894" y="1459"/>
                  </a:lnTo>
                  <a:lnTo>
                    <a:pt x="1893" y="1454"/>
                  </a:lnTo>
                  <a:lnTo>
                    <a:pt x="1891" y="1450"/>
                  </a:lnTo>
                  <a:lnTo>
                    <a:pt x="1886" y="1447"/>
                  </a:lnTo>
                  <a:lnTo>
                    <a:pt x="1880" y="1445"/>
                  </a:lnTo>
                  <a:lnTo>
                    <a:pt x="1875" y="1443"/>
                  </a:lnTo>
                  <a:lnTo>
                    <a:pt x="1867" y="1442"/>
                  </a:lnTo>
                  <a:lnTo>
                    <a:pt x="1860" y="1442"/>
                  </a:lnTo>
                  <a:lnTo>
                    <a:pt x="1828" y="1442"/>
                  </a:lnTo>
                  <a:lnTo>
                    <a:pt x="1804" y="1444"/>
                  </a:lnTo>
                  <a:lnTo>
                    <a:pt x="1804" y="1447"/>
                  </a:lnTo>
                  <a:lnTo>
                    <a:pt x="1803" y="1450"/>
                  </a:lnTo>
                  <a:lnTo>
                    <a:pt x="1798" y="1451"/>
                  </a:lnTo>
                  <a:lnTo>
                    <a:pt x="1794" y="1451"/>
                  </a:lnTo>
                  <a:lnTo>
                    <a:pt x="1790" y="1450"/>
                  </a:lnTo>
                  <a:lnTo>
                    <a:pt x="1788" y="1447"/>
                  </a:lnTo>
                  <a:lnTo>
                    <a:pt x="1786" y="1445"/>
                  </a:lnTo>
                  <a:lnTo>
                    <a:pt x="1785" y="1442"/>
                  </a:lnTo>
                  <a:lnTo>
                    <a:pt x="1784" y="1437"/>
                  </a:lnTo>
                  <a:lnTo>
                    <a:pt x="1784" y="1432"/>
                  </a:lnTo>
                  <a:lnTo>
                    <a:pt x="1759" y="1435"/>
                  </a:lnTo>
                  <a:lnTo>
                    <a:pt x="1735" y="1438"/>
                  </a:lnTo>
                  <a:lnTo>
                    <a:pt x="1730" y="1438"/>
                  </a:lnTo>
                  <a:lnTo>
                    <a:pt x="1724" y="1437"/>
                  </a:lnTo>
                  <a:lnTo>
                    <a:pt x="1719" y="1436"/>
                  </a:lnTo>
                  <a:lnTo>
                    <a:pt x="1714" y="1435"/>
                  </a:lnTo>
                  <a:lnTo>
                    <a:pt x="1710" y="1431"/>
                  </a:lnTo>
                  <a:lnTo>
                    <a:pt x="1704" y="1428"/>
                  </a:lnTo>
                  <a:lnTo>
                    <a:pt x="1699" y="1423"/>
                  </a:lnTo>
                  <a:lnTo>
                    <a:pt x="1695" y="1417"/>
                  </a:lnTo>
                  <a:lnTo>
                    <a:pt x="1688" y="1407"/>
                  </a:lnTo>
                  <a:lnTo>
                    <a:pt x="1682" y="1399"/>
                  </a:lnTo>
                  <a:lnTo>
                    <a:pt x="1675" y="1391"/>
                  </a:lnTo>
                  <a:lnTo>
                    <a:pt x="1669" y="1385"/>
                  </a:lnTo>
                  <a:lnTo>
                    <a:pt x="1665" y="1382"/>
                  </a:lnTo>
                  <a:lnTo>
                    <a:pt x="1662" y="1380"/>
                  </a:lnTo>
                  <a:lnTo>
                    <a:pt x="1657" y="1379"/>
                  </a:lnTo>
                  <a:lnTo>
                    <a:pt x="1653" y="1378"/>
                  </a:lnTo>
                  <a:lnTo>
                    <a:pt x="1648" y="1378"/>
                  </a:lnTo>
                  <a:lnTo>
                    <a:pt x="1642" y="1378"/>
                  </a:lnTo>
                  <a:lnTo>
                    <a:pt x="1637" y="1379"/>
                  </a:lnTo>
                  <a:lnTo>
                    <a:pt x="1630" y="1380"/>
                  </a:lnTo>
                  <a:lnTo>
                    <a:pt x="1628" y="1373"/>
                  </a:lnTo>
                  <a:lnTo>
                    <a:pt x="1624" y="1368"/>
                  </a:lnTo>
                  <a:lnTo>
                    <a:pt x="1621" y="1362"/>
                  </a:lnTo>
                  <a:lnTo>
                    <a:pt x="1616" y="1357"/>
                  </a:lnTo>
                  <a:lnTo>
                    <a:pt x="1613" y="1354"/>
                  </a:lnTo>
                  <a:lnTo>
                    <a:pt x="1608" y="1350"/>
                  </a:lnTo>
                  <a:lnTo>
                    <a:pt x="1604" y="1348"/>
                  </a:lnTo>
                  <a:lnTo>
                    <a:pt x="1599" y="1346"/>
                  </a:lnTo>
                  <a:lnTo>
                    <a:pt x="1588" y="1344"/>
                  </a:lnTo>
                  <a:lnTo>
                    <a:pt x="1576" y="1344"/>
                  </a:lnTo>
                  <a:lnTo>
                    <a:pt x="1564" y="1344"/>
                  </a:lnTo>
                  <a:lnTo>
                    <a:pt x="1550" y="1346"/>
                  </a:lnTo>
                  <a:lnTo>
                    <a:pt x="1543" y="1346"/>
                  </a:lnTo>
                  <a:lnTo>
                    <a:pt x="1538" y="1346"/>
                  </a:lnTo>
                  <a:lnTo>
                    <a:pt x="1534" y="1345"/>
                  </a:lnTo>
                  <a:lnTo>
                    <a:pt x="1531" y="1343"/>
                  </a:lnTo>
                  <a:lnTo>
                    <a:pt x="1529" y="1339"/>
                  </a:lnTo>
                  <a:lnTo>
                    <a:pt x="1527" y="1336"/>
                  </a:lnTo>
                  <a:lnTo>
                    <a:pt x="1526" y="1331"/>
                  </a:lnTo>
                  <a:lnTo>
                    <a:pt x="1526" y="1325"/>
                  </a:lnTo>
                  <a:lnTo>
                    <a:pt x="1526" y="1322"/>
                  </a:lnTo>
                  <a:lnTo>
                    <a:pt x="1525" y="1320"/>
                  </a:lnTo>
                  <a:lnTo>
                    <a:pt x="1523" y="1317"/>
                  </a:lnTo>
                  <a:lnTo>
                    <a:pt x="1521" y="1315"/>
                  </a:lnTo>
                  <a:lnTo>
                    <a:pt x="1515" y="1313"/>
                  </a:lnTo>
                  <a:lnTo>
                    <a:pt x="1508" y="1313"/>
                  </a:lnTo>
                  <a:lnTo>
                    <a:pt x="1493" y="1313"/>
                  </a:lnTo>
                  <a:lnTo>
                    <a:pt x="1482" y="1314"/>
                  </a:lnTo>
                  <a:lnTo>
                    <a:pt x="1481" y="1306"/>
                  </a:lnTo>
                  <a:lnTo>
                    <a:pt x="1481" y="1297"/>
                  </a:lnTo>
                  <a:lnTo>
                    <a:pt x="1482" y="1288"/>
                  </a:lnTo>
                  <a:lnTo>
                    <a:pt x="1484" y="1278"/>
                  </a:lnTo>
                  <a:lnTo>
                    <a:pt x="1486" y="1267"/>
                  </a:lnTo>
                  <a:lnTo>
                    <a:pt x="1490" y="1258"/>
                  </a:lnTo>
                  <a:lnTo>
                    <a:pt x="1493" y="1250"/>
                  </a:lnTo>
                  <a:lnTo>
                    <a:pt x="1497" y="1243"/>
                  </a:lnTo>
                  <a:lnTo>
                    <a:pt x="1503" y="1242"/>
                  </a:lnTo>
                  <a:lnTo>
                    <a:pt x="1508" y="1239"/>
                  </a:lnTo>
                  <a:lnTo>
                    <a:pt x="1513" y="1235"/>
                  </a:lnTo>
                  <a:lnTo>
                    <a:pt x="1516" y="1230"/>
                  </a:lnTo>
                  <a:lnTo>
                    <a:pt x="1518" y="1223"/>
                  </a:lnTo>
                  <a:lnTo>
                    <a:pt x="1521" y="1216"/>
                  </a:lnTo>
                  <a:lnTo>
                    <a:pt x="1521" y="1208"/>
                  </a:lnTo>
                  <a:lnTo>
                    <a:pt x="1521" y="1200"/>
                  </a:lnTo>
                  <a:lnTo>
                    <a:pt x="1521" y="1191"/>
                  </a:lnTo>
                  <a:lnTo>
                    <a:pt x="1519" y="1183"/>
                  </a:lnTo>
                  <a:lnTo>
                    <a:pt x="1517" y="1175"/>
                  </a:lnTo>
                  <a:lnTo>
                    <a:pt x="1515" y="1167"/>
                  </a:lnTo>
                  <a:lnTo>
                    <a:pt x="1511" y="1160"/>
                  </a:lnTo>
                  <a:lnTo>
                    <a:pt x="1508" y="1155"/>
                  </a:lnTo>
                  <a:lnTo>
                    <a:pt x="1505" y="1149"/>
                  </a:lnTo>
                  <a:lnTo>
                    <a:pt x="1500" y="1146"/>
                  </a:lnTo>
                  <a:lnTo>
                    <a:pt x="1524" y="1144"/>
                  </a:lnTo>
                  <a:lnTo>
                    <a:pt x="1548" y="1144"/>
                  </a:lnTo>
                  <a:lnTo>
                    <a:pt x="1573" y="1144"/>
                  </a:lnTo>
                  <a:lnTo>
                    <a:pt x="1597" y="1143"/>
                  </a:lnTo>
                  <a:lnTo>
                    <a:pt x="1598" y="1136"/>
                  </a:lnTo>
                  <a:lnTo>
                    <a:pt x="1597" y="1130"/>
                  </a:lnTo>
                  <a:lnTo>
                    <a:pt x="1595" y="1123"/>
                  </a:lnTo>
                  <a:lnTo>
                    <a:pt x="1592" y="1117"/>
                  </a:lnTo>
                  <a:lnTo>
                    <a:pt x="1589" y="1111"/>
                  </a:lnTo>
                  <a:lnTo>
                    <a:pt x="1587" y="1106"/>
                  </a:lnTo>
                  <a:lnTo>
                    <a:pt x="1585" y="1099"/>
                  </a:lnTo>
                  <a:lnTo>
                    <a:pt x="1585" y="1092"/>
                  </a:lnTo>
                  <a:lnTo>
                    <a:pt x="1604" y="1089"/>
                  </a:lnTo>
                  <a:lnTo>
                    <a:pt x="1623" y="1087"/>
                  </a:lnTo>
                  <a:lnTo>
                    <a:pt x="1641" y="1087"/>
                  </a:lnTo>
                  <a:lnTo>
                    <a:pt x="1661" y="1087"/>
                  </a:lnTo>
                  <a:lnTo>
                    <a:pt x="1663" y="1106"/>
                  </a:lnTo>
                  <a:lnTo>
                    <a:pt x="1666" y="1120"/>
                  </a:lnTo>
                  <a:lnTo>
                    <a:pt x="1670" y="1127"/>
                  </a:lnTo>
                  <a:lnTo>
                    <a:pt x="1673" y="1133"/>
                  </a:lnTo>
                  <a:lnTo>
                    <a:pt x="1677" y="1138"/>
                  </a:lnTo>
                  <a:lnTo>
                    <a:pt x="1681" y="1142"/>
                  </a:lnTo>
                  <a:lnTo>
                    <a:pt x="1686" y="1146"/>
                  </a:lnTo>
                  <a:lnTo>
                    <a:pt x="1691" y="1149"/>
                  </a:lnTo>
                  <a:lnTo>
                    <a:pt x="1697" y="1152"/>
                  </a:lnTo>
                  <a:lnTo>
                    <a:pt x="1704" y="1155"/>
                  </a:lnTo>
                  <a:lnTo>
                    <a:pt x="1719" y="1157"/>
                  </a:lnTo>
                  <a:lnTo>
                    <a:pt x="1737" y="1158"/>
                  </a:lnTo>
                  <a:lnTo>
                    <a:pt x="1745" y="1158"/>
                  </a:lnTo>
                  <a:lnTo>
                    <a:pt x="1752" y="1157"/>
                  </a:lnTo>
                  <a:lnTo>
                    <a:pt x="1757" y="1156"/>
                  </a:lnTo>
                  <a:lnTo>
                    <a:pt x="1762" y="1153"/>
                  </a:lnTo>
                  <a:lnTo>
                    <a:pt x="1767" y="1150"/>
                  </a:lnTo>
                  <a:lnTo>
                    <a:pt x="1769" y="1146"/>
                  </a:lnTo>
                  <a:lnTo>
                    <a:pt x="1772" y="1140"/>
                  </a:lnTo>
                  <a:lnTo>
                    <a:pt x="1775" y="1131"/>
                  </a:lnTo>
                  <a:lnTo>
                    <a:pt x="1778" y="1120"/>
                  </a:lnTo>
                  <a:lnTo>
                    <a:pt x="1781" y="1110"/>
                  </a:lnTo>
                  <a:lnTo>
                    <a:pt x="1785" y="1102"/>
                  </a:lnTo>
                  <a:lnTo>
                    <a:pt x="1789" y="1095"/>
                  </a:lnTo>
                  <a:lnTo>
                    <a:pt x="1795" y="1090"/>
                  </a:lnTo>
                  <a:lnTo>
                    <a:pt x="1802" y="1083"/>
                  </a:lnTo>
                  <a:lnTo>
                    <a:pt x="1810" y="1076"/>
                  </a:lnTo>
                  <a:lnTo>
                    <a:pt x="1819" y="1069"/>
                  </a:lnTo>
                  <a:lnTo>
                    <a:pt x="1839" y="1054"/>
                  </a:lnTo>
                  <a:lnTo>
                    <a:pt x="1860" y="1038"/>
                  </a:lnTo>
                  <a:lnTo>
                    <a:pt x="1880" y="1025"/>
                  </a:lnTo>
                  <a:lnTo>
                    <a:pt x="1902" y="1012"/>
                  </a:lnTo>
                  <a:lnTo>
                    <a:pt x="1912" y="1007"/>
                  </a:lnTo>
                  <a:lnTo>
                    <a:pt x="1924" y="1003"/>
                  </a:lnTo>
                  <a:lnTo>
                    <a:pt x="1935" y="1001"/>
                  </a:lnTo>
                  <a:lnTo>
                    <a:pt x="1946" y="999"/>
                  </a:lnTo>
                  <a:lnTo>
                    <a:pt x="1969" y="995"/>
                  </a:lnTo>
                  <a:lnTo>
                    <a:pt x="1993" y="990"/>
                  </a:lnTo>
                  <a:lnTo>
                    <a:pt x="1999" y="987"/>
                  </a:lnTo>
                  <a:lnTo>
                    <a:pt x="2005" y="983"/>
                  </a:lnTo>
                  <a:lnTo>
                    <a:pt x="2008" y="976"/>
                  </a:lnTo>
                  <a:lnTo>
                    <a:pt x="2011" y="968"/>
                  </a:lnTo>
                  <a:lnTo>
                    <a:pt x="2017" y="951"/>
                  </a:lnTo>
                  <a:lnTo>
                    <a:pt x="2022" y="934"/>
                  </a:lnTo>
                  <a:lnTo>
                    <a:pt x="2024" y="927"/>
                  </a:lnTo>
                  <a:lnTo>
                    <a:pt x="2026" y="920"/>
                  </a:lnTo>
                  <a:lnTo>
                    <a:pt x="2030" y="914"/>
                  </a:lnTo>
                  <a:lnTo>
                    <a:pt x="2034" y="911"/>
                  </a:lnTo>
                  <a:lnTo>
                    <a:pt x="2036" y="910"/>
                  </a:lnTo>
                  <a:lnTo>
                    <a:pt x="2039" y="910"/>
                  </a:lnTo>
                  <a:lnTo>
                    <a:pt x="2042" y="910"/>
                  </a:lnTo>
                  <a:lnTo>
                    <a:pt x="2046" y="911"/>
                  </a:lnTo>
                  <a:lnTo>
                    <a:pt x="2053" y="914"/>
                  </a:lnTo>
                  <a:lnTo>
                    <a:pt x="2063" y="921"/>
                  </a:lnTo>
                  <a:lnTo>
                    <a:pt x="2063" y="908"/>
                  </a:lnTo>
                  <a:lnTo>
                    <a:pt x="2064" y="893"/>
                  </a:lnTo>
                  <a:lnTo>
                    <a:pt x="2066" y="885"/>
                  </a:lnTo>
                  <a:lnTo>
                    <a:pt x="2069" y="879"/>
                  </a:lnTo>
                  <a:lnTo>
                    <a:pt x="2072" y="877"/>
                  </a:lnTo>
                  <a:lnTo>
                    <a:pt x="2074" y="876"/>
                  </a:lnTo>
                  <a:lnTo>
                    <a:pt x="2077" y="874"/>
                  </a:lnTo>
                  <a:lnTo>
                    <a:pt x="2082" y="874"/>
                  </a:lnTo>
                  <a:lnTo>
                    <a:pt x="2090" y="874"/>
                  </a:lnTo>
                  <a:lnTo>
                    <a:pt x="2099" y="876"/>
                  </a:lnTo>
                  <a:lnTo>
                    <a:pt x="2107" y="878"/>
                  </a:lnTo>
                  <a:lnTo>
                    <a:pt x="2115" y="880"/>
                  </a:lnTo>
                  <a:lnTo>
                    <a:pt x="2131" y="886"/>
                  </a:lnTo>
                  <a:lnTo>
                    <a:pt x="2146" y="892"/>
                  </a:lnTo>
                  <a:lnTo>
                    <a:pt x="2162" y="897"/>
                  </a:lnTo>
                  <a:lnTo>
                    <a:pt x="2179" y="903"/>
                  </a:lnTo>
                  <a:lnTo>
                    <a:pt x="2187" y="904"/>
                  </a:lnTo>
                  <a:lnTo>
                    <a:pt x="2195" y="905"/>
                  </a:lnTo>
                  <a:lnTo>
                    <a:pt x="2204" y="905"/>
                  </a:lnTo>
                  <a:lnTo>
                    <a:pt x="2213" y="905"/>
                  </a:lnTo>
                  <a:lnTo>
                    <a:pt x="2214" y="898"/>
                  </a:lnTo>
                  <a:lnTo>
                    <a:pt x="2214" y="892"/>
                  </a:lnTo>
                  <a:lnTo>
                    <a:pt x="2214" y="885"/>
                  </a:lnTo>
                  <a:lnTo>
                    <a:pt x="2212" y="879"/>
                  </a:lnTo>
                  <a:lnTo>
                    <a:pt x="2210" y="873"/>
                  </a:lnTo>
                  <a:lnTo>
                    <a:pt x="2206" y="869"/>
                  </a:lnTo>
                  <a:lnTo>
                    <a:pt x="2202" y="864"/>
                  </a:lnTo>
                  <a:lnTo>
                    <a:pt x="2196" y="861"/>
                  </a:lnTo>
                  <a:lnTo>
                    <a:pt x="2204" y="861"/>
                  </a:lnTo>
                  <a:lnTo>
                    <a:pt x="2212" y="862"/>
                  </a:lnTo>
                  <a:lnTo>
                    <a:pt x="2220" y="864"/>
                  </a:lnTo>
                  <a:lnTo>
                    <a:pt x="2228" y="867"/>
                  </a:lnTo>
                  <a:lnTo>
                    <a:pt x="2235" y="869"/>
                  </a:lnTo>
                  <a:lnTo>
                    <a:pt x="2243" y="870"/>
                  </a:lnTo>
                  <a:lnTo>
                    <a:pt x="2250" y="871"/>
                  </a:lnTo>
                  <a:lnTo>
                    <a:pt x="2257" y="871"/>
                  </a:lnTo>
                  <a:lnTo>
                    <a:pt x="2258" y="862"/>
                  </a:lnTo>
                  <a:lnTo>
                    <a:pt x="2260" y="852"/>
                  </a:lnTo>
                  <a:lnTo>
                    <a:pt x="2261" y="843"/>
                  </a:lnTo>
                  <a:lnTo>
                    <a:pt x="2262" y="834"/>
                  </a:lnTo>
                  <a:lnTo>
                    <a:pt x="2266" y="826"/>
                  </a:lnTo>
                  <a:lnTo>
                    <a:pt x="2271" y="820"/>
                  </a:lnTo>
                  <a:lnTo>
                    <a:pt x="2273" y="816"/>
                  </a:lnTo>
                  <a:lnTo>
                    <a:pt x="2274" y="813"/>
                  </a:lnTo>
                  <a:lnTo>
                    <a:pt x="2276" y="808"/>
                  </a:lnTo>
                  <a:lnTo>
                    <a:pt x="2277" y="804"/>
                  </a:lnTo>
                  <a:lnTo>
                    <a:pt x="2274" y="798"/>
                  </a:lnTo>
                  <a:lnTo>
                    <a:pt x="2271" y="791"/>
                  </a:lnTo>
                  <a:lnTo>
                    <a:pt x="2265" y="783"/>
                  </a:lnTo>
                  <a:lnTo>
                    <a:pt x="2258" y="775"/>
                  </a:lnTo>
                  <a:lnTo>
                    <a:pt x="2254" y="767"/>
                  </a:lnTo>
                  <a:lnTo>
                    <a:pt x="2250" y="761"/>
                  </a:lnTo>
                  <a:lnTo>
                    <a:pt x="2250" y="758"/>
                  </a:lnTo>
                  <a:lnTo>
                    <a:pt x="2252" y="756"/>
                  </a:lnTo>
                  <a:lnTo>
                    <a:pt x="2253" y="754"/>
                  </a:lnTo>
                  <a:lnTo>
                    <a:pt x="2256" y="753"/>
                  </a:lnTo>
                  <a:lnTo>
                    <a:pt x="2270" y="752"/>
                  </a:lnTo>
                  <a:lnTo>
                    <a:pt x="2287" y="752"/>
                  </a:lnTo>
                  <a:lnTo>
                    <a:pt x="2296" y="752"/>
                  </a:lnTo>
                  <a:lnTo>
                    <a:pt x="2304" y="753"/>
                  </a:lnTo>
                  <a:lnTo>
                    <a:pt x="2311" y="755"/>
                  </a:lnTo>
                  <a:lnTo>
                    <a:pt x="2318" y="758"/>
                  </a:lnTo>
                  <a:lnTo>
                    <a:pt x="2326" y="763"/>
                  </a:lnTo>
                  <a:lnTo>
                    <a:pt x="2332" y="769"/>
                  </a:lnTo>
                  <a:lnTo>
                    <a:pt x="2337" y="775"/>
                  </a:lnTo>
                  <a:lnTo>
                    <a:pt x="2343" y="780"/>
                  </a:lnTo>
                  <a:lnTo>
                    <a:pt x="2348" y="786"/>
                  </a:lnTo>
                  <a:lnTo>
                    <a:pt x="2354" y="789"/>
                  </a:lnTo>
                  <a:lnTo>
                    <a:pt x="2359" y="790"/>
                  </a:lnTo>
                  <a:lnTo>
                    <a:pt x="2363" y="790"/>
                  </a:lnTo>
                  <a:lnTo>
                    <a:pt x="2368" y="791"/>
                  </a:lnTo>
                  <a:lnTo>
                    <a:pt x="2373" y="790"/>
                  </a:lnTo>
                  <a:lnTo>
                    <a:pt x="2375" y="781"/>
                  </a:lnTo>
                  <a:lnTo>
                    <a:pt x="2375" y="772"/>
                  </a:lnTo>
                  <a:lnTo>
                    <a:pt x="2375" y="763"/>
                  </a:lnTo>
                  <a:lnTo>
                    <a:pt x="2375" y="754"/>
                  </a:lnTo>
                  <a:lnTo>
                    <a:pt x="2378" y="754"/>
                  </a:lnTo>
                  <a:lnTo>
                    <a:pt x="2381" y="753"/>
                  </a:lnTo>
                  <a:lnTo>
                    <a:pt x="2383" y="741"/>
                  </a:lnTo>
                  <a:lnTo>
                    <a:pt x="2384" y="729"/>
                  </a:lnTo>
                  <a:lnTo>
                    <a:pt x="2385" y="716"/>
                  </a:lnTo>
                  <a:lnTo>
                    <a:pt x="2388" y="706"/>
                  </a:lnTo>
                  <a:lnTo>
                    <a:pt x="2391" y="701"/>
                  </a:lnTo>
                  <a:lnTo>
                    <a:pt x="2394" y="699"/>
                  </a:lnTo>
                  <a:lnTo>
                    <a:pt x="2397" y="697"/>
                  </a:lnTo>
                  <a:lnTo>
                    <a:pt x="2402" y="695"/>
                  </a:lnTo>
                  <a:lnTo>
                    <a:pt x="2408" y="695"/>
                  </a:lnTo>
                  <a:lnTo>
                    <a:pt x="2413" y="697"/>
                  </a:lnTo>
                  <a:lnTo>
                    <a:pt x="2421" y="699"/>
                  </a:lnTo>
                  <a:lnTo>
                    <a:pt x="2429" y="704"/>
                  </a:lnTo>
                  <a:lnTo>
                    <a:pt x="2429" y="698"/>
                  </a:lnTo>
                  <a:lnTo>
                    <a:pt x="2429" y="693"/>
                  </a:lnTo>
                  <a:lnTo>
                    <a:pt x="2430" y="689"/>
                  </a:lnTo>
                  <a:lnTo>
                    <a:pt x="2433" y="685"/>
                  </a:lnTo>
                  <a:lnTo>
                    <a:pt x="2435" y="682"/>
                  </a:lnTo>
                  <a:lnTo>
                    <a:pt x="2438" y="680"/>
                  </a:lnTo>
                  <a:lnTo>
                    <a:pt x="2442" y="679"/>
                  </a:lnTo>
                  <a:lnTo>
                    <a:pt x="2445" y="676"/>
                  </a:lnTo>
                  <a:lnTo>
                    <a:pt x="2465" y="674"/>
                  </a:lnTo>
                  <a:lnTo>
                    <a:pt x="2483" y="673"/>
                  </a:lnTo>
                  <a:lnTo>
                    <a:pt x="2481" y="668"/>
                  </a:lnTo>
                  <a:lnTo>
                    <a:pt x="2478" y="664"/>
                  </a:lnTo>
                  <a:lnTo>
                    <a:pt x="2476" y="658"/>
                  </a:lnTo>
                  <a:lnTo>
                    <a:pt x="2473" y="654"/>
                  </a:lnTo>
                  <a:lnTo>
                    <a:pt x="2468" y="650"/>
                  </a:lnTo>
                  <a:lnTo>
                    <a:pt x="2463" y="647"/>
                  </a:lnTo>
                  <a:lnTo>
                    <a:pt x="2459" y="644"/>
                  </a:lnTo>
                  <a:lnTo>
                    <a:pt x="2453" y="643"/>
                  </a:lnTo>
                  <a:lnTo>
                    <a:pt x="2453" y="640"/>
                  </a:lnTo>
                  <a:lnTo>
                    <a:pt x="2453" y="636"/>
                  </a:lnTo>
                  <a:lnTo>
                    <a:pt x="2455" y="633"/>
                  </a:lnTo>
                  <a:lnTo>
                    <a:pt x="2458" y="630"/>
                  </a:lnTo>
                  <a:lnTo>
                    <a:pt x="2463" y="623"/>
                  </a:lnTo>
                  <a:lnTo>
                    <a:pt x="2471" y="615"/>
                  </a:lnTo>
                  <a:lnTo>
                    <a:pt x="2490" y="602"/>
                  </a:lnTo>
                  <a:lnTo>
                    <a:pt x="2502" y="590"/>
                  </a:lnTo>
                  <a:lnTo>
                    <a:pt x="2512" y="575"/>
                  </a:lnTo>
                  <a:lnTo>
                    <a:pt x="2520" y="562"/>
                  </a:lnTo>
                  <a:lnTo>
                    <a:pt x="2526" y="550"/>
                  </a:lnTo>
                  <a:lnTo>
                    <a:pt x="2532" y="537"/>
                  </a:lnTo>
                  <a:lnTo>
                    <a:pt x="2535" y="525"/>
                  </a:lnTo>
                  <a:lnTo>
                    <a:pt x="2537" y="511"/>
                  </a:lnTo>
                  <a:lnTo>
                    <a:pt x="2537" y="495"/>
                  </a:lnTo>
                  <a:lnTo>
                    <a:pt x="2537" y="478"/>
                  </a:lnTo>
                  <a:lnTo>
                    <a:pt x="2528" y="476"/>
                  </a:lnTo>
                  <a:lnTo>
                    <a:pt x="2522" y="474"/>
                  </a:lnTo>
                  <a:lnTo>
                    <a:pt x="2516" y="470"/>
                  </a:lnTo>
                  <a:lnTo>
                    <a:pt x="2512" y="467"/>
                  </a:lnTo>
                  <a:lnTo>
                    <a:pt x="2511" y="463"/>
                  </a:lnTo>
                  <a:lnTo>
                    <a:pt x="2510" y="459"/>
                  </a:lnTo>
                  <a:lnTo>
                    <a:pt x="2510" y="455"/>
                  </a:lnTo>
                  <a:lnTo>
                    <a:pt x="2511" y="451"/>
                  </a:lnTo>
                  <a:lnTo>
                    <a:pt x="2515" y="442"/>
                  </a:lnTo>
                  <a:lnTo>
                    <a:pt x="2518" y="432"/>
                  </a:lnTo>
                  <a:lnTo>
                    <a:pt x="2520" y="427"/>
                  </a:lnTo>
                  <a:lnTo>
                    <a:pt x="2520" y="422"/>
                  </a:lnTo>
                  <a:lnTo>
                    <a:pt x="2520" y="419"/>
                  </a:lnTo>
                  <a:lnTo>
                    <a:pt x="2519" y="414"/>
                  </a:lnTo>
                  <a:lnTo>
                    <a:pt x="2534" y="413"/>
                  </a:lnTo>
                  <a:lnTo>
                    <a:pt x="2550" y="413"/>
                  </a:lnTo>
                  <a:lnTo>
                    <a:pt x="2566" y="413"/>
                  </a:lnTo>
                  <a:lnTo>
                    <a:pt x="2582" y="413"/>
                  </a:lnTo>
                  <a:lnTo>
                    <a:pt x="2584" y="394"/>
                  </a:lnTo>
                  <a:lnTo>
                    <a:pt x="2585" y="372"/>
                  </a:lnTo>
                  <a:lnTo>
                    <a:pt x="2585" y="362"/>
                  </a:lnTo>
                  <a:lnTo>
                    <a:pt x="2584" y="352"/>
                  </a:lnTo>
                  <a:lnTo>
                    <a:pt x="2582" y="343"/>
                  </a:lnTo>
                  <a:lnTo>
                    <a:pt x="2578" y="335"/>
                  </a:lnTo>
                  <a:lnTo>
                    <a:pt x="2572" y="328"/>
                  </a:lnTo>
                  <a:lnTo>
                    <a:pt x="2565" y="322"/>
                  </a:lnTo>
                  <a:lnTo>
                    <a:pt x="2557" y="318"/>
                  </a:lnTo>
                  <a:lnTo>
                    <a:pt x="2549" y="313"/>
                  </a:lnTo>
                  <a:lnTo>
                    <a:pt x="2545" y="311"/>
                  </a:lnTo>
                  <a:lnTo>
                    <a:pt x="2542" y="309"/>
                  </a:lnTo>
                  <a:lnTo>
                    <a:pt x="2540" y="306"/>
                  </a:lnTo>
                  <a:lnTo>
                    <a:pt x="2537" y="303"/>
                  </a:lnTo>
                  <a:lnTo>
                    <a:pt x="2536" y="298"/>
                  </a:lnTo>
                  <a:lnTo>
                    <a:pt x="2535" y="294"/>
                  </a:lnTo>
                  <a:lnTo>
                    <a:pt x="2535" y="289"/>
                  </a:lnTo>
                  <a:lnTo>
                    <a:pt x="2536" y="282"/>
                  </a:lnTo>
                  <a:lnTo>
                    <a:pt x="2548" y="278"/>
                  </a:lnTo>
                  <a:lnTo>
                    <a:pt x="2558" y="273"/>
                  </a:lnTo>
                  <a:lnTo>
                    <a:pt x="2563" y="232"/>
                  </a:lnTo>
                  <a:lnTo>
                    <a:pt x="2566" y="190"/>
                  </a:lnTo>
                  <a:lnTo>
                    <a:pt x="2566" y="179"/>
                  </a:lnTo>
                  <a:lnTo>
                    <a:pt x="2566" y="168"/>
                  </a:lnTo>
                  <a:lnTo>
                    <a:pt x="2565" y="158"/>
                  </a:lnTo>
                  <a:lnTo>
                    <a:pt x="2563" y="149"/>
                  </a:lnTo>
                  <a:lnTo>
                    <a:pt x="2559" y="139"/>
                  </a:lnTo>
                  <a:lnTo>
                    <a:pt x="2556" y="130"/>
                  </a:lnTo>
                  <a:lnTo>
                    <a:pt x="2551" y="120"/>
                  </a:lnTo>
                  <a:lnTo>
                    <a:pt x="2544" y="110"/>
                  </a:lnTo>
                  <a:lnTo>
                    <a:pt x="2532" y="98"/>
                  </a:lnTo>
                  <a:lnTo>
                    <a:pt x="2515" y="85"/>
                  </a:lnTo>
                  <a:lnTo>
                    <a:pt x="2507" y="79"/>
                  </a:lnTo>
                  <a:lnTo>
                    <a:pt x="2500" y="71"/>
                  </a:lnTo>
                  <a:lnTo>
                    <a:pt x="2498" y="67"/>
                  </a:lnTo>
                  <a:lnTo>
                    <a:pt x="2495" y="64"/>
                  </a:lnTo>
                  <a:lnTo>
                    <a:pt x="2494" y="60"/>
                  </a:lnTo>
                  <a:lnTo>
                    <a:pt x="2494" y="56"/>
                  </a:lnTo>
                  <a:lnTo>
                    <a:pt x="2494" y="53"/>
                  </a:lnTo>
                  <a:lnTo>
                    <a:pt x="2494" y="50"/>
                  </a:lnTo>
                  <a:lnTo>
                    <a:pt x="2474" y="45"/>
                  </a:lnTo>
                  <a:lnTo>
                    <a:pt x="2454" y="40"/>
                  </a:lnTo>
                  <a:lnTo>
                    <a:pt x="2440" y="34"/>
                  </a:lnTo>
                  <a:lnTo>
                    <a:pt x="2428" y="28"/>
                  </a:lnTo>
                  <a:lnTo>
                    <a:pt x="2416" y="20"/>
                  </a:lnTo>
                  <a:lnTo>
                    <a:pt x="2403" y="14"/>
                  </a:lnTo>
                  <a:lnTo>
                    <a:pt x="2391" y="8"/>
                  </a:lnTo>
                  <a:lnTo>
                    <a:pt x="2377" y="3"/>
                  </a:lnTo>
                  <a:lnTo>
                    <a:pt x="2362" y="1"/>
                  </a:lnTo>
                  <a:lnTo>
                    <a:pt x="2348" y="0"/>
                  </a:lnTo>
                  <a:lnTo>
                    <a:pt x="2334" y="0"/>
                  </a:lnTo>
                  <a:lnTo>
                    <a:pt x="2319" y="1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9" name="Freeform 111"/>
            <p:cNvSpPr>
              <a:spLocks/>
            </p:cNvSpPr>
            <p:nvPr/>
          </p:nvSpPr>
          <p:spPr bwMode="auto">
            <a:xfrm>
              <a:off x="4606504" y="841009"/>
              <a:ext cx="1123645" cy="819585"/>
            </a:xfrm>
            <a:custGeom>
              <a:avLst/>
              <a:gdLst>
                <a:gd name="T0" fmla="*/ 1570 w 4069"/>
                <a:gd name="T1" fmla="*/ 2872 h 2968"/>
                <a:gd name="T2" fmla="*/ 1663 w 4069"/>
                <a:gd name="T3" fmla="*/ 2763 h 2968"/>
                <a:gd name="T4" fmla="*/ 1688 w 4069"/>
                <a:gd name="T5" fmla="*/ 2617 h 2968"/>
                <a:gd name="T6" fmla="*/ 1857 w 4069"/>
                <a:gd name="T7" fmla="*/ 2541 h 2968"/>
                <a:gd name="T8" fmla="*/ 2115 w 4069"/>
                <a:gd name="T9" fmla="*/ 2438 h 2968"/>
                <a:gd name="T10" fmla="*/ 2317 w 4069"/>
                <a:gd name="T11" fmla="*/ 2587 h 2968"/>
                <a:gd name="T12" fmla="*/ 2659 w 4069"/>
                <a:gd name="T13" fmla="*/ 2585 h 2968"/>
                <a:gd name="T14" fmla="*/ 2793 w 4069"/>
                <a:gd name="T15" fmla="*/ 2744 h 2968"/>
                <a:gd name="T16" fmla="*/ 2953 w 4069"/>
                <a:gd name="T17" fmla="*/ 2759 h 2968"/>
                <a:gd name="T18" fmla="*/ 2978 w 4069"/>
                <a:gd name="T19" fmla="*/ 2904 h 2968"/>
                <a:gd name="T20" fmla="*/ 3121 w 4069"/>
                <a:gd name="T21" fmla="*/ 2919 h 2968"/>
                <a:gd name="T22" fmla="*/ 3134 w 4069"/>
                <a:gd name="T23" fmla="*/ 2786 h 2968"/>
                <a:gd name="T24" fmla="*/ 3280 w 4069"/>
                <a:gd name="T25" fmla="*/ 2899 h 2968"/>
                <a:gd name="T26" fmla="*/ 3424 w 4069"/>
                <a:gd name="T27" fmla="*/ 2895 h 2968"/>
                <a:gd name="T28" fmla="*/ 3584 w 4069"/>
                <a:gd name="T29" fmla="*/ 2816 h 2968"/>
                <a:gd name="T30" fmla="*/ 3610 w 4069"/>
                <a:gd name="T31" fmla="*/ 2602 h 2968"/>
                <a:gd name="T32" fmla="*/ 3566 w 4069"/>
                <a:gd name="T33" fmla="*/ 2371 h 2968"/>
                <a:gd name="T34" fmla="*/ 3345 w 4069"/>
                <a:gd name="T35" fmla="*/ 2211 h 2968"/>
                <a:gd name="T36" fmla="*/ 3353 w 4069"/>
                <a:gd name="T37" fmla="*/ 1903 h 2968"/>
                <a:gd name="T38" fmla="*/ 3604 w 4069"/>
                <a:gd name="T39" fmla="*/ 1878 h 2968"/>
                <a:gd name="T40" fmla="*/ 3671 w 4069"/>
                <a:gd name="T41" fmla="*/ 1682 h 2968"/>
                <a:gd name="T42" fmla="*/ 3797 w 4069"/>
                <a:gd name="T43" fmla="*/ 1540 h 2968"/>
                <a:gd name="T44" fmla="*/ 3995 w 4069"/>
                <a:gd name="T45" fmla="*/ 1313 h 2968"/>
                <a:gd name="T46" fmla="*/ 4059 w 4069"/>
                <a:gd name="T47" fmla="*/ 1027 h 2968"/>
                <a:gd name="T48" fmla="*/ 3923 w 4069"/>
                <a:gd name="T49" fmla="*/ 856 h 2968"/>
                <a:gd name="T50" fmla="*/ 3585 w 4069"/>
                <a:gd name="T51" fmla="*/ 770 h 2968"/>
                <a:gd name="T52" fmla="*/ 3448 w 4069"/>
                <a:gd name="T53" fmla="*/ 799 h 2968"/>
                <a:gd name="T54" fmla="*/ 3091 w 4069"/>
                <a:gd name="T55" fmla="*/ 851 h 2968"/>
                <a:gd name="T56" fmla="*/ 2824 w 4069"/>
                <a:gd name="T57" fmla="*/ 938 h 2968"/>
                <a:gd name="T58" fmla="*/ 2611 w 4069"/>
                <a:gd name="T59" fmla="*/ 992 h 2968"/>
                <a:gd name="T60" fmla="*/ 2577 w 4069"/>
                <a:gd name="T61" fmla="*/ 926 h 2968"/>
                <a:gd name="T62" fmla="*/ 2348 w 4069"/>
                <a:gd name="T63" fmla="*/ 794 h 2968"/>
                <a:gd name="T64" fmla="*/ 2160 w 4069"/>
                <a:gd name="T65" fmla="*/ 594 h 2968"/>
                <a:gd name="T66" fmla="*/ 1933 w 4069"/>
                <a:gd name="T67" fmla="*/ 471 h 2968"/>
                <a:gd name="T68" fmla="*/ 1763 w 4069"/>
                <a:gd name="T69" fmla="*/ 304 h 2968"/>
                <a:gd name="T70" fmla="*/ 1572 w 4069"/>
                <a:gd name="T71" fmla="*/ 206 h 2968"/>
                <a:gd name="T72" fmla="*/ 1482 w 4069"/>
                <a:gd name="T73" fmla="*/ 56 h 2968"/>
                <a:gd name="T74" fmla="*/ 1220 w 4069"/>
                <a:gd name="T75" fmla="*/ 46 h 2968"/>
                <a:gd name="T76" fmla="*/ 1088 w 4069"/>
                <a:gd name="T77" fmla="*/ 46 h 2968"/>
                <a:gd name="T78" fmla="*/ 711 w 4069"/>
                <a:gd name="T79" fmla="*/ 84 h 2968"/>
                <a:gd name="T80" fmla="*/ 711 w 4069"/>
                <a:gd name="T81" fmla="*/ 179 h 2968"/>
                <a:gd name="T82" fmla="*/ 352 w 4069"/>
                <a:gd name="T83" fmla="*/ 176 h 2968"/>
                <a:gd name="T84" fmla="*/ 190 w 4069"/>
                <a:gd name="T85" fmla="*/ 358 h 2968"/>
                <a:gd name="T86" fmla="*/ 26 w 4069"/>
                <a:gd name="T87" fmla="*/ 465 h 2968"/>
                <a:gd name="T88" fmla="*/ 4 w 4069"/>
                <a:gd name="T89" fmla="*/ 640 h 2968"/>
                <a:gd name="T90" fmla="*/ 107 w 4069"/>
                <a:gd name="T91" fmla="*/ 698 h 2968"/>
                <a:gd name="T92" fmla="*/ 258 w 4069"/>
                <a:gd name="T93" fmla="*/ 691 h 2968"/>
                <a:gd name="T94" fmla="*/ 370 w 4069"/>
                <a:gd name="T95" fmla="*/ 827 h 2968"/>
                <a:gd name="T96" fmla="*/ 551 w 4069"/>
                <a:gd name="T97" fmla="*/ 901 h 2968"/>
                <a:gd name="T98" fmla="*/ 590 w 4069"/>
                <a:gd name="T99" fmla="*/ 1026 h 2968"/>
                <a:gd name="T100" fmla="*/ 741 w 4069"/>
                <a:gd name="T101" fmla="*/ 1147 h 2968"/>
                <a:gd name="T102" fmla="*/ 704 w 4069"/>
                <a:gd name="T103" fmla="*/ 1344 h 2968"/>
                <a:gd name="T104" fmla="*/ 549 w 4069"/>
                <a:gd name="T105" fmla="*/ 1492 h 2968"/>
                <a:gd name="T106" fmla="*/ 419 w 4069"/>
                <a:gd name="T107" fmla="*/ 1650 h 2968"/>
                <a:gd name="T108" fmla="*/ 476 w 4069"/>
                <a:gd name="T109" fmla="*/ 2003 h 2968"/>
                <a:gd name="T110" fmla="*/ 466 w 4069"/>
                <a:gd name="T111" fmla="*/ 2284 h 2968"/>
                <a:gd name="T112" fmla="*/ 554 w 4069"/>
                <a:gd name="T113" fmla="*/ 2449 h 2968"/>
                <a:gd name="T114" fmla="*/ 764 w 4069"/>
                <a:gd name="T115" fmla="*/ 2560 h 2968"/>
                <a:gd name="T116" fmla="*/ 926 w 4069"/>
                <a:gd name="T117" fmla="*/ 2629 h 2968"/>
                <a:gd name="T118" fmla="*/ 1033 w 4069"/>
                <a:gd name="T119" fmla="*/ 2714 h 2968"/>
                <a:gd name="T120" fmla="*/ 1112 w 4069"/>
                <a:gd name="T121" fmla="*/ 2793 h 2968"/>
                <a:gd name="T122" fmla="*/ 1252 w 4069"/>
                <a:gd name="T123" fmla="*/ 2820 h 2968"/>
                <a:gd name="T124" fmla="*/ 1383 w 4069"/>
                <a:gd name="T125" fmla="*/ 2952 h 2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69" h="2968">
                  <a:moveTo>
                    <a:pt x="1451" y="2966"/>
                  </a:moveTo>
                  <a:lnTo>
                    <a:pt x="1451" y="2962"/>
                  </a:lnTo>
                  <a:lnTo>
                    <a:pt x="1451" y="2957"/>
                  </a:lnTo>
                  <a:lnTo>
                    <a:pt x="1452" y="2954"/>
                  </a:lnTo>
                  <a:lnTo>
                    <a:pt x="1453" y="2950"/>
                  </a:lnTo>
                  <a:lnTo>
                    <a:pt x="1458" y="2946"/>
                  </a:lnTo>
                  <a:lnTo>
                    <a:pt x="1463" y="2941"/>
                  </a:lnTo>
                  <a:lnTo>
                    <a:pt x="1468" y="2937"/>
                  </a:lnTo>
                  <a:lnTo>
                    <a:pt x="1473" y="2932"/>
                  </a:lnTo>
                  <a:lnTo>
                    <a:pt x="1475" y="2930"/>
                  </a:lnTo>
                  <a:lnTo>
                    <a:pt x="1476" y="2927"/>
                  </a:lnTo>
                  <a:lnTo>
                    <a:pt x="1476" y="2923"/>
                  </a:lnTo>
                  <a:lnTo>
                    <a:pt x="1476" y="2920"/>
                  </a:lnTo>
                  <a:lnTo>
                    <a:pt x="1490" y="2920"/>
                  </a:lnTo>
                  <a:lnTo>
                    <a:pt x="1502" y="2920"/>
                  </a:lnTo>
                  <a:lnTo>
                    <a:pt x="1519" y="2920"/>
                  </a:lnTo>
                  <a:lnTo>
                    <a:pt x="1535" y="2919"/>
                  </a:lnTo>
                  <a:lnTo>
                    <a:pt x="1543" y="2917"/>
                  </a:lnTo>
                  <a:lnTo>
                    <a:pt x="1550" y="2915"/>
                  </a:lnTo>
                  <a:lnTo>
                    <a:pt x="1553" y="2913"/>
                  </a:lnTo>
                  <a:lnTo>
                    <a:pt x="1557" y="2911"/>
                  </a:lnTo>
                  <a:lnTo>
                    <a:pt x="1560" y="2902"/>
                  </a:lnTo>
                  <a:lnTo>
                    <a:pt x="1564" y="2888"/>
                  </a:lnTo>
                  <a:lnTo>
                    <a:pt x="1566" y="2880"/>
                  </a:lnTo>
                  <a:lnTo>
                    <a:pt x="1568" y="2875"/>
                  </a:lnTo>
                  <a:lnTo>
                    <a:pt x="1570" y="2872"/>
                  </a:lnTo>
                  <a:lnTo>
                    <a:pt x="1574" y="2871"/>
                  </a:lnTo>
                  <a:lnTo>
                    <a:pt x="1580" y="2871"/>
                  </a:lnTo>
                  <a:lnTo>
                    <a:pt x="1586" y="2871"/>
                  </a:lnTo>
                  <a:lnTo>
                    <a:pt x="1581" y="2859"/>
                  </a:lnTo>
                  <a:lnTo>
                    <a:pt x="1576" y="2848"/>
                  </a:lnTo>
                  <a:lnTo>
                    <a:pt x="1572" y="2839"/>
                  </a:lnTo>
                  <a:lnTo>
                    <a:pt x="1569" y="2834"/>
                  </a:lnTo>
                  <a:lnTo>
                    <a:pt x="1572" y="2839"/>
                  </a:lnTo>
                  <a:lnTo>
                    <a:pt x="1576" y="2848"/>
                  </a:lnTo>
                  <a:lnTo>
                    <a:pt x="1581" y="2859"/>
                  </a:lnTo>
                  <a:lnTo>
                    <a:pt x="1586" y="2871"/>
                  </a:lnTo>
                  <a:lnTo>
                    <a:pt x="1593" y="2871"/>
                  </a:lnTo>
                  <a:lnTo>
                    <a:pt x="1604" y="2867"/>
                  </a:lnTo>
                  <a:lnTo>
                    <a:pt x="1606" y="2861"/>
                  </a:lnTo>
                  <a:lnTo>
                    <a:pt x="1606" y="2854"/>
                  </a:lnTo>
                  <a:lnTo>
                    <a:pt x="1613" y="2851"/>
                  </a:lnTo>
                  <a:lnTo>
                    <a:pt x="1617" y="2850"/>
                  </a:lnTo>
                  <a:lnTo>
                    <a:pt x="1629" y="2842"/>
                  </a:lnTo>
                  <a:lnTo>
                    <a:pt x="1640" y="2833"/>
                  </a:lnTo>
                  <a:lnTo>
                    <a:pt x="1644" y="2827"/>
                  </a:lnTo>
                  <a:lnTo>
                    <a:pt x="1648" y="2823"/>
                  </a:lnTo>
                  <a:lnTo>
                    <a:pt x="1651" y="2817"/>
                  </a:lnTo>
                  <a:lnTo>
                    <a:pt x="1654" y="2812"/>
                  </a:lnTo>
                  <a:lnTo>
                    <a:pt x="1658" y="2800"/>
                  </a:lnTo>
                  <a:lnTo>
                    <a:pt x="1660" y="2788"/>
                  </a:lnTo>
                  <a:lnTo>
                    <a:pt x="1663" y="2763"/>
                  </a:lnTo>
                  <a:lnTo>
                    <a:pt x="1664" y="2734"/>
                  </a:lnTo>
                  <a:lnTo>
                    <a:pt x="1666" y="2719"/>
                  </a:lnTo>
                  <a:lnTo>
                    <a:pt x="1668" y="2703"/>
                  </a:lnTo>
                  <a:lnTo>
                    <a:pt x="1670" y="2695"/>
                  </a:lnTo>
                  <a:lnTo>
                    <a:pt x="1671" y="2687"/>
                  </a:lnTo>
                  <a:lnTo>
                    <a:pt x="1670" y="2679"/>
                  </a:lnTo>
                  <a:lnTo>
                    <a:pt x="1670" y="2673"/>
                  </a:lnTo>
                  <a:lnTo>
                    <a:pt x="1666" y="2664"/>
                  </a:lnTo>
                  <a:lnTo>
                    <a:pt x="1664" y="2657"/>
                  </a:lnTo>
                  <a:lnTo>
                    <a:pt x="1659" y="2652"/>
                  </a:lnTo>
                  <a:lnTo>
                    <a:pt x="1655" y="2650"/>
                  </a:lnTo>
                  <a:lnTo>
                    <a:pt x="1643" y="2648"/>
                  </a:lnTo>
                  <a:lnTo>
                    <a:pt x="1626" y="2646"/>
                  </a:lnTo>
                  <a:lnTo>
                    <a:pt x="1626" y="2640"/>
                  </a:lnTo>
                  <a:lnTo>
                    <a:pt x="1626" y="2633"/>
                  </a:lnTo>
                  <a:lnTo>
                    <a:pt x="1627" y="2626"/>
                  </a:lnTo>
                  <a:lnTo>
                    <a:pt x="1630" y="2620"/>
                  </a:lnTo>
                  <a:lnTo>
                    <a:pt x="1633" y="2608"/>
                  </a:lnTo>
                  <a:lnTo>
                    <a:pt x="1638" y="2594"/>
                  </a:lnTo>
                  <a:lnTo>
                    <a:pt x="1651" y="2592"/>
                  </a:lnTo>
                  <a:lnTo>
                    <a:pt x="1665" y="2591"/>
                  </a:lnTo>
                  <a:lnTo>
                    <a:pt x="1671" y="2600"/>
                  </a:lnTo>
                  <a:lnTo>
                    <a:pt x="1676" y="2608"/>
                  </a:lnTo>
                  <a:lnTo>
                    <a:pt x="1680" y="2611"/>
                  </a:lnTo>
                  <a:lnTo>
                    <a:pt x="1683" y="2613"/>
                  </a:lnTo>
                  <a:lnTo>
                    <a:pt x="1688" y="2617"/>
                  </a:lnTo>
                  <a:lnTo>
                    <a:pt x="1693" y="2619"/>
                  </a:lnTo>
                  <a:lnTo>
                    <a:pt x="1700" y="2621"/>
                  </a:lnTo>
                  <a:lnTo>
                    <a:pt x="1705" y="2623"/>
                  </a:lnTo>
                  <a:lnTo>
                    <a:pt x="1709" y="2624"/>
                  </a:lnTo>
                  <a:lnTo>
                    <a:pt x="1713" y="2623"/>
                  </a:lnTo>
                  <a:lnTo>
                    <a:pt x="1719" y="2619"/>
                  </a:lnTo>
                  <a:lnTo>
                    <a:pt x="1725" y="2612"/>
                  </a:lnTo>
                  <a:lnTo>
                    <a:pt x="1733" y="2603"/>
                  </a:lnTo>
                  <a:lnTo>
                    <a:pt x="1741" y="2595"/>
                  </a:lnTo>
                  <a:lnTo>
                    <a:pt x="1749" y="2591"/>
                  </a:lnTo>
                  <a:lnTo>
                    <a:pt x="1756" y="2587"/>
                  </a:lnTo>
                  <a:lnTo>
                    <a:pt x="1758" y="2583"/>
                  </a:lnTo>
                  <a:lnTo>
                    <a:pt x="1762" y="2579"/>
                  </a:lnTo>
                  <a:lnTo>
                    <a:pt x="1763" y="2575"/>
                  </a:lnTo>
                  <a:lnTo>
                    <a:pt x="1765" y="2570"/>
                  </a:lnTo>
                  <a:lnTo>
                    <a:pt x="1767" y="2560"/>
                  </a:lnTo>
                  <a:lnTo>
                    <a:pt x="1770" y="2551"/>
                  </a:lnTo>
                  <a:lnTo>
                    <a:pt x="1783" y="2550"/>
                  </a:lnTo>
                  <a:lnTo>
                    <a:pt x="1797" y="2551"/>
                  </a:lnTo>
                  <a:lnTo>
                    <a:pt x="1812" y="2552"/>
                  </a:lnTo>
                  <a:lnTo>
                    <a:pt x="1828" y="2551"/>
                  </a:lnTo>
                  <a:lnTo>
                    <a:pt x="1835" y="2551"/>
                  </a:lnTo>
                  <a:lnTo>
                    <a:pt x="1841" y="2548"/>
                  </a:lnTo>
                  <a:lnTo>
                    <a:pt x="1847" y="2547"/>
                  </a:lnTo>
                  <a:lnTo>
                    <a:pt x="1854" y="2544"/>
                  </a:lnTo>
                  <a:lnTo>
                    <a:pt x="1857" y="2541"/>
                  </a:lnTo>
                  <a:lnTo>
                    <a:pt x="1862" y="2537"/>
                  </a:lnTo>
                  <a:lnTo>
                    <a:pt x="1864" y="2534"/>
                  </a:lnTo>
                  <a:lnTo>
                    <a:pt x="1868" y="2529"/>
                  </a:lnTo>
                  <a:lnTo>
                    <a:pt x="1871" y="2520"/>
                  </a:lnTo>
                  <a:lnTo>
                    <a:pt x="1875" y="2510"/>
                  </a:lnTo>
                  <a:lnTo>
                    <a:pt x="1877" y="2500"/>
                  </a:lnTo>
                  <a:lnTo>
                    <a:pt x="1880" y="2490"/>
                  </a:lnTo>
                  <a:lnTo>
                    <a:pt x="1882" y="2486"/>
                  </a:lnTo>
                  <a:lnTo>
                    <a:pt x="1886" y="2482"/>
                  </a:lnTo>
                  <a:lnTo>
                    <a:pt x="1889" y="2478"/>
                  </a:lnTo>
                  <a:lnTo>
                    <a:pt x="1893" y="2474"/>
                  </a:lnTo>
                  <a:lnTo>
                    <a:pt x="1896" y="2467"/>
                  </a:lnTo>
                  <a:lnTo>
                    <a:pt x="1901" y="2459"/>
                  </a:lnTo>
                  <a:lnTo>
                    <a:pt x="1905" y="2453"/>
                  </a:lnTo>
                  <a:lnTo>
                    <a:pt x="1911" y="2447"/>
                  </a:lnTo>
                  <a:lnTo>
                    <a:pt x="1917" y="2444"/>
                  </a:lnTo>
                  <a:lnTo>
                    <a:pt x="1923" y="2440"/>
                  </a:lnTo>
                  <a:lnTo>
                    <a:pt x="1930" y="2438"/>
                  </a:lnTo>
                  <a:lnTo>
                    <a:pt x="1938" y="2436"/>
                  </a:lnTo>
                  <a:lnTo>
                    <a:pt x="1954" y="2435"/>
                  </a:lnTo>
                  <a:lnTo>
                    <a:pt x="1971" y="2435"/>
                  </a:lnTo>
                  <a:lnTo>
                    <a:pt x="1988" y="2435"/>
                  </a:lnTo>
                  <a:lnTo>
                    <a:pt x="2007" y="2435"/>
                  </a:lnTo>
                  <a:lnTo>
                    <a:pt x="2043" y="2435"/>
                  </a:lnTo>
                  <a:lnTo>
                    <a:pt x="2079" y="2436"/>
                  </a:lnTo>
                  <a:lnTo>
                    <a:pt x="2115" y="2438"/>
                  </a:lnTo>
                  <a:lnTo>
                    <a:pt x="2150" y="2439"/>
                  </a:lnTo>
                  <a:lnTo>
                    <a:pt x="2154" y="2454"/>
                  </a:lnTo>
                  <a:lnTo>
                    <a:pt x="2155" y="2469"/>
                  </a:lnTo>
                  <a:lnTo>
                    <a:pt x="2156" y="2476"/>
                  </a:lnTo>
                  <a:lnTo>
                    <a:pt x="2158" y="2481"/>
                  </a:lnTo>
                  <a:lnTo>
                    <a:pt x="2161" y="2488"/>
                  </a:lnTo>
                  <a:lnTo>
                    <a:pt x="2167" y="2494"/>
                  </a:lnTo>
                  <a:lnTo>
                    <a:pt x="2173" y="2497"/>
                  </a:lnTo>
                  <a:lnTo>
                    <a:pt x="2180" y="2500"/>
                  </a:lnTo>
                  <a:lnTo>
                    <a:pt x="2188" y="2502"/>
                  </a:lnTo>
                  <a:lnTo>
                    <a:pt x="2194" y="2503"/>
                  </a:lnTo>
                  <a:lnTo>
                    <a:pt x="2210" y="2505"/>
                  </a:lnTo>
                  <a:lnTo>
                    <a:pt x="2224" y="2506"/>
                  </a:lnTo>
                  <a:lnTo>
                    <a:pt x="2234" y="2507"/>
                  </a:lnTo>
                  <a:lnTo>
                    <a:pt x="2241" y="2510"/>
                  </a:lnTo>
                  <a:lnTo>
                    <a:pt x="2246" y="2512"/>
                  </a:lnTo>
                  <a:lnTo>
                    <a:pt x="2249" y="2514"/>
                  </a:lnTo>
                  <a:lnTo>
                    <a:pt x="2255" y="2522"/>
                  </a:lnTo>
                  <a:lnTo>
                    <a:pt x="2262" y="2536"/>
                  </a:lnTo>
                  <a:lnTo>
                    <a:pt x="2272" y="2548"/>
                  </a:lnTo>
                  <a:lnTo>
                    <a:pt x="2284" y="2560"/>
                  </a:lnTo>
                  <a:lnTo>
                    <a:pt x="2290" y="2566"/>
                  </a:lnTo>
                  <a:lnTo>
                    <a:pt x="2296" y="2572"/>
                  </a:lnTo>
                  <a:lnTo>
                    <a:pt x="2299" y="2579"/>
                  </a:lnTo>
                  <a:lnTo>
                    <a:pt x="2303" y="2587"/>
                  </a:lnTo>
                  <a:lnTo>
                    <a:pt x="2317" y="2587"/>
                  </a:lnTo>
                  <a:lnTo>
                    <a:pt x="2332" y="2585"/>
                  </a:lnTo>
                  <a:lnTo>
                    <a:pt x="2348" y="2584"/>
                  </a:lnTo>
                  <a:lnTo>
                    <a:pt x="2364" y="2584"/>
                  </a:lnTo>
                  <a:lnTo>
                    <a:pt x="2371" y="2585"/>
                  </a:lnTo>
                  <a:lnTo>
                    <a:pt x="2377" y="2587"/>
                  </a:lnTo>
                  <a:lnTo>
                    <a:pt x="2381" y="2589"/>
                  </a:lnTo>
                  <a:lnTo>
                    <a:pt x="2385" y="2593"/>
                  </a:lnTo>
                  <a:lnTo>
                    <a:pt x="2393" y="2602"/>
                  </a:lnTo>
                  <a:lnTo>
                    <a:pt x="2401" y="2612"/>
                  </a:lnTo>
                  <a:lnTo>
                    <a:pt x="2405" y="2618"/>
                  </a:lnTo>
                  <a:lnTo>
                    <a:pt x="2411" y="2624"/>
                  </a:lnTo>
                  <a:lnTo>
                    <a:pt x="2417" y="2628"/>
                  </a:lnTo>
                  <a:lnTo>
                    <a:pt x="2422" y="2632"/>
                  </a:lnTo>
                  <a:lnTo>
                    <a:pt x="2434" y="2637"/>
                  </a:lnTo>
                  <a:lnTo>
                    <a:pt x="2446" y="2642"/>
                  </a:lnTo>
                  <a:lnTo>
                    <a:pt x="2460" y="2644"/>
                  </a:lnTo>
                  <a:lnTo>
                    <a:pt x="2473" y="2644"/>
                  </a:lnTo>
                  <a:lnTo>
                    <a:pt x="2488" y="2644"/>
                  </a:lnTo>
                  <a:lnTo>
                    <a:pt x="2503" y="2642"/>
                  </a:lnTo>
                  <a:lnTo>
                    <a:pt x="2529" y="2637"/>
                  </a:lnTo>
                  <a:lnTo>
                    <a:pt x="2555" y="2630"/>
                  </a:lnTo>
                  <a:lnTo>
                    <a:pt x="2582" y="2621"/>
                  </a:lnTo>
                  <a:lnTo>
                    <a:pt x="2608" y="2613"/>
                  </a:lnTo>
                  <a:lnTo>
                    <a:pt x="2627" y="2603"/>
                  </a:lnTo>
                  <a:lnTo>
                    <a:pt x="2648" y="2591"/>
                  </a:lnTo>
                  <a:lnTo>
                    <a:pt x="2659" y="2585"/>
                  </a:lnTo>
                  <a:lnTo>
                    <a:pt x="2670" y="2580"/>
                  </a:lnTo>
                  <a:lnTo>
                    <a:pt x="2675" y="2579"/>
                  </a:lnTo>
                  <a:lnTo>
                    <a:pt x="2681" y="2578"/>
                  </a:lnTo>
                  <a:lnTo>
                    <a:pt x="2686" y="2578"/>
                  </a:lnTo>
                  <a:lnTo>
                    <a:pt x="2692" y="2579"/>
                  </a:lnTo>
                  <a:lnTo>
                    <a:pt x="2692" y="2594"/>
                  </a:lnTo>
                  <a:lnTo>
                    <a:pt x="2691" y="2610"/>
                  </a:lnTo>
                  <a:lnTo>
                    <a:pt x="2692" y="2617"/>
                  </a:lnTo>
                  <a:lnTo>
                    <a:pt x="2693" y="2625"/>
                  </a:lnTo>
                  <a:lnTo>
                    <a:pt x="2694" y="2632"/>
                  </a:lnTo>
                  <a:lnTo>
                    <a:pt x="2698" y="2637"/>
                  </a:lnTo>
                  <a:lnTo>
                    <a:pt x="2704" y="2643"/>
                  </a:lnTo>
                  <a:lnTo>
                    <a:pt x="2710" y="2649"/>
                  </a:lnTo>
                  <a:lnTo>
                    <a:pt x="2717" y="2653"/>
                  </a:lnTo>
                  <a:lnTo>
                    <a:pt x="2725" y="2657"/>
                  </a:lnTo>
                  <a:lnTo>
                    <a:pt x="2733" y="2661"/>
                  </a:lnTo>
                  <a:lnTo>
                    <a:pt x="2741" y="2666"/>
                  </a:lnTo>
                  <a:lnTo>
                    <a:pt x="2749" y="2671"/>
                  </a:lnTo>
                  <a:lnTo>
                    <a:pt x="2755" y="2677"/>
                  </a:lnTo>
                  <a:lnTo>
                    <a:pt x="2765" y="2689"/>
                  </a:lnTo>
                  <a:lnTo>
                    <a:pt x="2775" y="2702"/>
                  </a:lnTo>
                  <a:lnTo>
                    <a:pt x="2780" y="2709"/>
                  </a:lnTo>
                  <a:lnTo>
                    <a:pt x="2784" y="2716"/>
                  </a:lnTo>
                  <a:lnTo>
                    <a:pt x="2788" y="2723"/>
                  </a:lnTo>
                  <a:lnTo>
                    <a:pt x="2790" y="2730"/>
                  </a:lnTo>
                  <a:lnTo>
                    <a:pt x="2793" y="2744"/>
                  </a:lnTo>
                  <a:lnTo>
                    <a:pt x="2793" y="2760"/>
                  </a:lnTo>
                  <a:lnTo>
                    <a:pt x="2793" y="2776"/>
                  </a:lnTo>
                  <a:lnTo>
                    <a:pt x="2793" y="2791"/>
                  </a:lnTo>
                  <a:lnTo>
                    <a:pt x="2806" y="2791"/>
                  </a:lnTo>
                  <a:lnTo>
                    <a:pt x="2819" y="2791"/>
                  </a:lnTo>
                  <a:lnTo>
                    <a:pt x="2831" y="2791"/>
                  </a:lnTo>
                  <a:lnTo>
                    <a:pt x="2844" y="2791"/>
                  </a:lnTo>
                  <a:lnTo>
                    <a:pt x="2856" y="2793"/>
                  </a:lnTo>
                  <a:lnTo>
                    <a:pt x="2869" y="2797"/>
                  </a:lnTo>
                  <a:lnTo>
                    <a:pt x="2874" y="2799"/>
                  </a:lnTo>
                  <a:lnTo>
                    <a:pt x="2880" y="2800"/>
                  </a:lnTo>
                  <a:lnTo>
                    <a:pt x="2887" y="2800"/>
                  </a:lnTo>
                  <a:lnTo>
                    <a:pt x="2893" y="2799"/>
                  </a:lnTo>
                  <a:lnTo>
                    <a:pt x="2898" y="2797"/>
                  </a:lnTo>
                  <a:lnTo>
                    <a:pt x="2903" y="2793"/>
                  </a:lnTo>
                  <a:lnTo>
                    <a:pt x="2906" y="2790"/>
                  </a:lnTo>
                  <a:lnTo>
                    <a:pt x="2908" y="2785"/>
                  </a:lnTo>
                  <a:lnTo>
                    <a:pt x="2912" y="2782"/>
                  </a:lnTo>
                  <a:lnTo>
                    <a:pt x="2914" y="2777"/>
                  </a:lnTo>
                  <a:lnTo>
                    <a:pt x="2919" y="2774"/>
                  </a:lnTo>
                  <a:lnTo>
                    <a:pt x="2923" y="2771"/>
                  </a:lnTo>
                  <a:lnTo>
                    <a:pt x="2928" y="2769"/>
                  </a:lnTo>
                  <a:lnTo>
                    <a:pt x="2934" y="2769"/>
                  </a:lnTo>
                  <a:lnTo>
                    <a:pt x="2939" y="2769"/>
                  </a:lnTo>
                  <a:lnTo>
                    <a:pt x="2945" y="2767"/>
                  </a:lnTo>
                  <a:lnTo>
                    <a:pt x="2953" y="2759"/>
                  </a:lnTo>
                  <a:lnTo>
                    <a:pt x="2962" y="2751"/>
                  </a:lnTo>
                  <a:lnTo>
                    <a:pt x="2971" y="2747"/>
                  </a:lnTo>
                  <a:lnTo>
                    <a:pt x="2978" y="2744"/>
                  </a:lnTo>
                  <a:lnTo>
                    <a:pt x="2985" y="2742"/>
                  </a:lnTo>
                  <a:lnTo>
                    <a:pt x="2990" y="2741"/>
                  </a:lnTo>
                  <a:lnTo>
                    <a:pt x="2995" y="2741"/>
                  </a:lnTo>
                  <a:lnTo>
                    <a:pt x="3000" y="2742"/>
                  </a:lnTo>
                  <a:lnTo>
                    <a:pt x="3004" y="2744"/>
                  </a:lnTo>
                  <a:lnTo>
                    <a:pt x="3008" y="2747"/>
                  </a:lnTo>
                  <a:lnTo>
                    <a:pt x="3011" y="2750"/>
                  </a:lnTo>
                  <a:lnTo>
                    <a:pt x="3013" y="2753"/>
                  </a:lnTo>
                  <a:lnTo>
                    <a:pt x="3016" y="2758"/>
                  </a:lnTo>
                  <a:lnTo>
                    <a:pt x="3017" y="2764"/>
                  </a:lnTo>
                  <a:lnTo>
                    <a:pt x="3019" y="2775"/>
                  </a:lnTo>
                  <a:lnTo>
                    <a:pt x="3019" y="2788"/>
                  </a:lnTo>
                  <a:lnTo>
                    <a:pt x="3019" y="2801"/>
                  </a:lnTo>
                  <a:lnTo>
                    <a:pt x="3017" y="2816"/>
                  </a:lnTo>
                  <a:lnTo>
                    <a:pt x="3014" y="2831"/>
                  </a:lnTo>
                  <a:lnTo>
                    <a:pt x="3012" y="2845"/>
                  </a:lnTo>
                  <a:lnTo>
                    <a:pt x="3008" y="2870"/>
                  </a:lnTo>
                  <a:lnTo>
                    <a:pt x="3003" y="2888"/>
                  </a:lnTo>
                  <a:lnTo>
                    <a:pt x="2995" y="2888"/>
                  </a:lnTo>
                  <a:lnTo>
                    <a:pt x="2989" y="2890"/>
                  </a:lnTo>
                  <a:lnTo>
                    <a:pt x="2985" y="2894"/>
                  </a:lnTo>
                  <a:lnTo>
                    <a:pt x="2981" y="2898"/>
                  </a:lnTo>
                  <a:lnTo>
                    <a:pt x="2978" y="2904"/>
                  </a:lnTo>
                  <a:lnTo>
                    <a:pt x="2976" y="2909"/>
                  </a:lnTo>
                  <a:lnTo>
                    <a:pt x="2975" y="2915"/>
                  </a:lnTo>
                  <a:lnTo>
                    <a:pt x="2973" y="2922"/>
                  </a:lnTo>
                  <a:lnTo>
                    <a:pt x="2978" y="2919"/>
                  </a:lnTo>
                  <a:lnTo>
                    <a:pt x="2982" y="2915"/>
                  </a:lnTo>
                  <a:lnTo>
                    <a:pt x="2988" y="2912"/>
                  </a:lnTo>
                  <a:lnTo>
                    <a:pt x="2995" y="2911"/>
                  </a:lnTo>
                  <a:lnTo>
                    <a:pt x="3009" y="2908"/>
                  </a:lnTo>
                  <a:lnTo>
                    <a:pt x="3020" y="2908"/>
                  </a:lnTo>
                  <a:lnTo>
                    <a:pt x="3027" y="2909"/>
                  </a:lnTo>
                  <a:lnTo>
                    <a:pt x="3033" y="2911"/>
                  </a:lnTo>
                  <a:lnTo>
                    <a:pt x="3036" y="2913"/>
                  </a:lnTo>
                  <a:lnTo>
                    <a:pt x="3039" y="2915"/>
                  </a:lnTo>
                  <a:lnTo>
                    <a:pt x="3045" y="2922"/>
                  </a:lnTo>
                  <a:lnTo>
                    <a:pt x="3051" y="2931"/>
                  </a:lnTo>
                  <a:lnTo>
                    <a:pt x="3059" y="2940"/>
                  </a:lnTo>
                  <a:lnTo>
                    <a:pt x="3064" y="2945"/>
                  </a:lnTo>
                  <a:lnTo>
                    <a:pt x="3072" y="2947"/>
                  </a:lnTo>
                  <a:lnTo>
                    <a:pt x="3086" y="2947"/>
                  </a:lnTo>
                  <a:lnTo>
                    <a:pt x="3094" y="2947"/>
                  </a:lnTo>
                  <a:lnTo>
                    <a:pt x="3102" y="2946"/>
                  </a:lnTo>
                  <a:lnTo>
                    <a:pt x="3113" y="2946"/>
                  </a:lnTo>
                  <a:lnTo>
                    <a:pt x="3124" y="2946"/>
                  </a:lnTo>
                  <a:lnTo>
                    <a:pt x="3124" y="2936"/>
                  </a:lnTo>
                  <a:lnTo>
                    <a:pt x="3123" y="2928"/>
                  </a:lnTo>
                  <a:lnTo>
                    <a:pt x="3121" y="2919"/>
                  </a:lnTo>
                  <a:lnTo>
                    <a:pt x="3119" y="2909"/>
                  </a:lnTo>
                  <a:lnTo>
                    <a:pt x="3117" y="2902"/>
                  </a:lnTo>
                  <a:lnTo>
                    <a:pt x="3113" y="2894"/>
                  </a:lnTo>
                  <a:lnTo>
                    <a:pt x="3109" y="2886"/>
                  </a:lnTo>
                  <a:lnTo>
                    <a:pt x="3104" y="2879"/>
                  </a:lnTo>
                  <a:lnTo>
                    <a:pt x="3099" y="2872"/>
                  </a:lnTo>
                  <a:lnTo>
                    <a:pt x="3092" y="2866"/>
                  </a:lnTo>
                  <a:lnTo>
                    <a:pt x="3085" y="2863"/>
                  </a:lnTo>
                  <a:lnTo>
                    <a:pt x="3076" y="2859"/>
                  </a:lnTo>
                  <a:lnTo>
                    <a:pt x="3070" y="2858"/>
                  </a:lnTo>
                  <a:lnTo>
                    <a:pt x="3066" y="2856"/>
                  </a:lnTo>
                  <a:lnTo>
                    <a:pt x="3062" y="2853"/>
                  </a:lnTo>
                  <a:lnTo>
                    <a:pt x="3061" y="2850"/>
                  </a:lnTo>
                  <a:lnTo>
                    <a:pt x="3060" y="2845"/>
                  </a:lnTo>
                  <a:lnTo>
                    <a:pt x="3062" y="2840"/>
                  </a:lnTo>
                  <a:lnTo>
                    <a:pt x="3066" y="2835"/>
                  </a:lnTo>
                  <a:lnTo>
                    <a:pt x="3071" y="2833"/>
                  </a:lnTo>
                  <a:lnTo>
                    <a:pt x="3083" y="2827"/>
                  </a:lnTo>
                  <a:lnTo>
                    <a:pt x="3095" y="2825"/>
                  </a:lnTo>
                  <a:lnTo>
                    <a:pt x="3097" y="2817"/>
                  </a:lnTo>
                  <a:lnTo>
                    <a:pt x="3102" y="2810"/>
                  </a:lnTo>
                  <a:lnTo>
                    <a:pt x="3107" y="2805"/>
                  </a:lnTo>
                  <a:lnTo>
                    <a:pt x="3112" y="2799"/>
                  </a:lnTo>
                  <a:lnTo>
                    <a:pt x="3119" y="2794"/>
                  </a:lnTo>
                  <a:lnTo>
                    <a:pt x="3126" y="2790"/>
                  </a:lnTo>
                  <a:lnTo>
                    <a:pt x="3134" y="2786"/>
                  </a:lnTo>
                  <a:lnTo>
                    <a:pt x="3142" y="2784"/>
                  </a:lnTo>
                  <a:lnTo>
                    <a:pt x="3176" y="2775"/>
                  </a:lnTo>
                  <a:lnTo>
                    <a:pt x="3208" y="2768"/>
                  </a:lnTo>
                  <a:lnTo>
                    <a:pt x="3209" y="2763"/>
                  </a:lnTo>
                  <a:lnTo>
                    <a:pt x="3211" y="2757"/>
                  </a:lnTo>
                  <a:lnTo>
                    <a:pt x="3214" y="2753"/>
                  </a:lnTo>
                  <a:lnTo>
                    <a:pt x="3217" y="2749"/>
                  </a:lnTo>
                  <a:lnTo>
                    <a:pt x="3225" y="2741"/>
                  </a:lnTo>
                  <a:lnTo>
                    <a:pt x="3231" y="2732"/>
                  </a:lnTo>
                  <a:lnTo>
                    <a:pt x="3238" y="2731"/>
                  </a:lnTo>
                  <a:lnTo>
                    <a:pt x="3244" y="2731"/>
                  </a:lnTo>
                  <a:lnTo>
                    <a:pt x="3246" y="2747"/>
                  </a:lnTo>
                  <a:lnTo>
                    <a:pt x="3244" y="2763"/>
                  </a:lnTo>
                  <a:lnTo>
                    <a:pt x="3243" y="2777"/>
                  </a:lnTo>
                  <a:lnTo>
                    <a:pt x="3241" y="2791"/>
                  </a:lnTo>
                  <a:lnTo>
                    <a:pt x="3239" y="2806"/>
                  </a:lnTo>
                  <a:lnTo>
                    <a:pt x="3236" y="2821"/>
                  </a:lnTo>
                  <a:lnTo>
                    <a:pt x="3235" y="2835"/>
                  </a:lnTo>
                  <a:lnTo>
                    <a:pt x="3236" y="2850"/>
                  </a:lnTo>
                  <a:lnTo>
                    <a:pt x="3252" y="2854"/>
                  </a:lnTo>
                  <a:lnTo>
                    <a:pt x="3268" y="2859"/>
                  </a:lnTo>
                  <a:lnTo>
                    <a:pt x="3269" y="2868"/>
                  </a:lnTo>
                  <a:lnTo>
                    <a:pt x="3269" y="2879"/>
                  </a:lnTo>
                  <a:lnTo>
                    <a:pt x="3269" y="2888"/>
                  </a:lnTo>
                  <a:lnTo>
                    <a:pt x="3271" y="2898"/>
                  </a:lnTo>
                  <a:lnTo>
                    <a:pt x="3280" y="2899"/>
                  </a:lnTo>
                  <a:lnTo>
                    <a:pt x="3288" y="2902"/>
                  </a:lnTo>
                  <a:lnTo>
                    <a:pt x="3296" y="2905"/>
                  </a:lnTo>
                  <a:lnTo>
                    <a:pt x="3302" y="2909"/>
                  </a:lnTo>
                  <a:lnTo>
                    <a:pt x="3315" y="2921"/>
                  </a:lnTo>
                  <a:lnTo>
                    <a:pt x="3326" y="2935"/>
                  </a:lnTo>
                  <a:lnTo>
                    <a:pt x="3333" y="2941"/>
                  </a:lnTo>
                  <a:lnTo>
                    <a:pt x="3348" y="2955"/>
                  </a:lnTo>
                  <a:lnTo>
                    <a:pt x="3357" y="2961"/>
                  </a:lnTo>
                  <a:lnTo>
                    <a:pt x="3364" y="2965"/>
                  </a:lnTo>
                  <a:lnTo>
                    <a:pt x="3366" y="2965"/>
                  </a:lnTo>
                  <a:lnTo>
                    <a:pt x="3369" y="2965"/>
                  </a:lnTo>
                  <a:lnTo>
                    <a:pt x="3370" y="2964"/>
                  </a:lnTo>
                  <a:lnTo>
                    <a:pt x="3371" y="2962"/>
                  </a:lnTo>
                  <a:lnTo>
                    <a:pt x="3371" y="2952"/>
                  </a:lnTo>
                  <a:lnTo>
                    <a:pt x="3372" y="2944"/>
                  </a:lnTo>
                  <a:lnTo>
                    <a:pt x="3374" y="2938"/>
                  </a:lnTo>
                  <a:lnTo>
                    <a:pt x="3379" y="2932"/>
                  </a:lnTo>
                  <a:lnTo>
                    <a:pt x="3389" y="2925"/>
                  </a:lnTo>
                  <a:lnTo>
                    <a:pt x="3402" y="2917"/>
                  </a:lnTo>
                  <a:lnTo>
                    <a:pt x="3405" y="2916"/>
                  </a:lnTo>
                  <a:lnTo>
                    <a:pt x="3410" y="2916"/>
                  </a:lnTo>
                  <a:lnTo>
                    <a:pt x="3414" y="2916"/>
                  </a:lnTo>
                  <a:lnTo>
                    <a:pt x="3417" y="2915"/>
                  </a:lnTo>
                  <a:lnTo>
                    <a:pt x="3420" y="2907"/>
                  </a:lnTo>
                  <a:lnTo>
                    <a:pt x="3421" y="2900"/>
                  </a:lnTo>
                  <a:lnTo>
                    <a:pt x="3424" y="2895"/>
                  </a:lnTo>
                  <a:lnTo>
                    <a:pt x="3428" y="2889"/>
                  </a:lnTo>
                  <a:lnTo>
                    <a:pt x="3431" y="2883"/>
                  </a:lnTo>
                  <a:lnTo>
                    <a:pt x="3438" y="2879"/>
                  </a:lnTo>
                  <a:lnTo>
                    <a:pt x="3446" y="2876"/>
                  </a:lnTo>
                  <a:lnTo>
                    <a:pt x="3462" y="2874"/>
                  </a:lnTo>
                  <a:lnTo>
                    <a:pt x="3477" y="2872"/>
                  </a:lnTo>
                  <a:lnTo>
                    <a:pt x="3482" y="2871"/>
                  </a:lnTo>
                  <a:lnTo>
                    <a:pt x="3484" y="2859"/>
                  </a:lnTo>
                  <a:lnTo>
                    <a:pt x="3486" y="2848"/>
                  </a:lnTo>
                  <a:lnTo>
                    <a:pt x="3490" y="2838"/>
                  </a:lnTo>
                  <a:lnTo>
                    <a:pt x="3497" y="2827"/>
                  </a:lnTo>
                  <a:lnTo>
                    <a:pt x="3504" y="2818"/>
                  </a:lnTo>
                  <a:lnTo>
                    <a:pt x="3513" y="2809"/>
                  </a:lnTo>
                  <a:lnTo>
                    <a:pt x="3522" y="2802"/>
                  </a:lnTo>
                  <a:lnTo>
                    <a:pt x="3531" y="2796"/>
                  </a:lnTo>
                  <a:lnTo>
                    <a:pt x="3532" y="2802"/>
                  </a:lnTo>
                  <a:lnTo>
                    <a:pt x="3535" y="2808"/>
                  </a:lnTo>
                  <a:lnTo>
                    <a:pt x="3539" y="2814"/>
                  </a:lnTo>
                  <a:lnTo>
                    <a:pt x="3544" y="2818"/>
                  </a:lnTo>
                  <a:lnTo>
                    <a:pt x="3550" y="2823"/>
                  </a:lnTo>
                  <a:lnTo>
                    <a:pt x="3556" y="2825"/>
                  </a:lnTo>
                  <a:lnTo>
                    <a:pt x="3563" y="2826"/>
                  </a:lnTo>
                  <a:lnTo>
                    <a:pt x="3570" y="2825"/>
                  </a:lnTo>
                  <a:lnTo>
                    <a:pt x="3576" y="2823"/>
                  </a:lnTo>
                  <a:lnTo>
                    <a:pt x="3580" y="2820"/>
                  </a:lnTo>
                  <a:lnTo>
                    <a:pt x="3584" y="2816"/>
                  </a:lnTo>
                  <a:lnTo>
                    <a:pt x="3586" y="2810"/>
                  </a:lnTo>
                  <a:lnTo>
                    <a:pt x="3589" y="2799"/>
                  </a:lnTo>
                  <a:lnTo>
                    <a:pt x="3595" y="2786"/>
                  </a:lnTo>
                  <a:lnTo>
                    <a:pt x="3599" y="2780"/>
                  </a:lnTo>
                  <a:lnTo>
                    <a:pt x="3601" y="2774"/>
                  </a:lnTo>
                  <a:lnTo>
                    <a:pt x="3604" y="2771"/>
                  </a:lnTo>
                  <a:lnTo>
                    <a:pt x="3608" y="2766"/>
                  </a:lnTo>
                  <a:lnTo>
                    <a:pt x="3617" y="2760"/>
                  </a:lnTo>
                  <a:lnTo>
                    <a:pt x="3629" y="2755"/>
                  </a:lnTo>
                  <a:lnTo>
                    <a:pt x="3642" y="2748"/>
                  </a:lnTo>
                  <a:lnTo>
                    <a:pt x="3654" y="2741"/>
                  </a:lnTo>
                  <a:lnTo>
                    <a:pt x="3666" y="2735"/>
                  </a:lnTo>
                  <a:lnTo>
                    <a:pt x="3678" y="2730"/>
                  </a:lnTo>
                  <a:lnTo>
                    <a:pt x="3671" y="2722"/>
                  </a:lnTo>
                  <a:lnTo>
                    <a:pt x="3668" y="2712"/>
                  </a:lnTo>
                  <a:lnTo>
                    <a:pt x="3666" y="2703"/>
                  </a:lnTo>
                  <a:lnTo>
                    <a:pt x="3665" y="2694"/>
                  </a:lnTo>
                  <a:lnTo>
                    <a:pt x="3662" y="2685"/>
                  </a:lnTo>
                  <a:lnTo>
                    <a:pt x="3660" y="2676"/>
                  </a:lnTo>
                  <a:lnTo>
                    <a:pt x="3658" y="2667"/>
                  </a:lnTo>
                  <a:lnTo>
                    <a:pt x="3652" y="2659"/>
                  </a:lnTo>
                  <a:lnTo>
                    <a:pt x="3637" y="2644"/>
                  </a:lnTo>
                  <a:lnTo>
                    <a:pt x="3624" y="2629"/>
                  </a:lnTo>
                  <a:lnTo>
                    <a:pt x="3618" y="2620"/>
                  </a:lnTo>
                  <a:lnTo>
                    <a:pt x="3613" y="2611"/>
                  </a:lnTo>
                  <a:lnTo>
                    <a:pt x="3610" y="2602"/>
                  </a:lnTo>
                  <a:lnTo>
                    <a:pt x="3604" y="2593"/>
                  </a:lnTo>
                  <a:lnTo>
                    <a:pt x="3591" y="2575"/>
                  </a:lnTo>
                  <a:lnTo>
                    <a:pt x="3575" y="2556"/>
                  </a:lnTo>
                  <a:lnTo>
                    <a:pt x="3567" y="2547"/>
                  </a:lnTo>
                  <a:lnTo>
                    <a:pt x="3561" y="2538"/>
                  </a:lnTo>
                  <a:lnTo>
                    <a:pt x="3555" y="2528"/>
                  </a:lnTo>
                  <a:lnTo>
                    <a:pt x="3552" y="2518"/>
                  </a:lnTo>
                  <a:lnTo>
                    <a:pt x="3550" y="2504"/>
                  </a:lnTo>
                  <a:lnTo>
                    <a:pt x="3550" y="2492"/>
                  </a:lnTo>
                  <a:lnTo>
                    <a:pt x="3552" y="2480"/>
                  </a:lnTo>
                  <a:lnTo>
                    <a:pt x="3555" y="2470"/>
                  </a:lnTo>
                  <a:lnTo>
                    <a:pt x="3566" y="2451"/>
                  </a:lnTo>
                  <a:lnTo>
                    <a:pt x="3578" y="2431"/>
                  </a:lnTo>
                  <a:lnTo>
                    <a:pt x="3581" y="2424"/>
                  </a:lnTo>
                  <a:lnTo>
                    <a:pt x="3585" y="2418"/>
                  </a:lnTo>
                  <a:lnTo>
                    <a:pt x="3587" y="2412"/>
                  </a:lnTo>
                  <a:lnTo>
                    <a:pt x="3588" y="2406"/>
                  </a:lnTo>
                  <a:lnTo>
                    <a:pt x="3589" y="2400"/>
                  </a:lnTo>
                  <a:lnTo>
                    <a:pt x="3589" y="2396"/>
                  </a:lnTo>
                  <a:lnTo>
                    <a:pt x="3588" y="2391"/>
                  </a:lnTo>
                  <a:lnTo>
                    <a:pt x="3586" y="2388"/>
                  </a:lnTo>
                  <a:lnTo>
                    <a:pt x="3584" y="2385"/>
                  </a:lnTo>
                  <a:lnTo>
                    <a:pt x="3581" y="2381"/>
                  </a:lnTo>
                  <a:lnTo>
                    <a:pt x="3578" y="2378"/>
                  </a:lnTo>
                  <a:lnTo>
                    <a:pt x="3575" y="2375"/>
                  </a:lnTo>
                  <a:lnTo>
                    <a:pt x="3566" y="2371"/>
                  </a:lnTo>
                  <a:lnTo>
                    <a:pt x="3555" y="2369"/>
                  </a:lnTo>
                  <a:lnTo>
                    <a:pt x="3544" y="2366"/>
                  </a:lnTo>
                  <a:lnTo>
                    <a:pt x="3531" y="2364"/>
                  </a:lnTo>
                  <a:lnTo>
                    <a:pt x="3519" y="2363"/>
                  </a:lnTo>
                  <a:lnTo>
                    <a:pt x="3506" y="2363"/>
                  </a:lnTo>
                  <a:lnTo>
                    <a:pt x="3482" y="2362"/>
                  </a:lnTo>
                  <a:lnTo>
                    <a:pt x="3464" y="2361"/>
                  </a:lnTo>
                  <a:lnTo>
                    <a:pt x="3454" y="2358"/>
                  </a:lnTo>
                  <a:lnTo>
                    <a:pt x="3445" y="2356"/>
                  </a:lnTo>
                  <a:lnTo>
                    <a:pt x="3436" y="2353"/>
                  </a:lnTo>
                  <a:lnTo>
                    <a:pt x="3425" y="2348"/>
                  </a:lnTo>
                  <a:lnTo>
                    <a:pt x="3416" y="2342"/>
                  </a:lnTo>
                  <a:lnTo>
                    <a:pt x="3407" y="2337"/>
                  </a:lnTo>
                  <a:lnTo>
                    <a:pt x="3398" y="2330"/>
                  </a:lnTo>
                  <a:lnTo>
                    <a:pt x="3390" y="2322"/>
                  </a:lnTo>
                  <a:lnTo>
                    <a:pt x="3382" y="2314"/>
                  </a:lnTo>
                  <a:lnTo>
                    <a:pt x="3374" y="2306"/>
                  </a:lnTo>
                  <a:lnTo>
                    <a:pt x="3367" y="2297"/>
                  </a:lnTo>
                  <a:lnTo>
                    <a:pt x="3362" y="2289"/>
                  </a:lnTo>
                  <a:lnTo>
                    <a:pt x="3357" y="2280"/>
                  </a:lnTo>
                  <a:lnTo>
                    <a:pt x="3353" y="2270"/>
                  </a:lnTo>
                  <a:lnTo>
                    <a:pt x="3349" y="2260"/>
                  </a:lnTo>
                  <a:lnTo>
                    <a:pt x="3347" y="2251"/>
                  </a:lnTo>
                  <a:lnTo>
                    <a:pt x="3345" y="2239"/>
                  </a:lnTo>
                  <a:lnTo>
                    <a:pt x="3345" y="2225"/>
                  </a:lnTo>
                  <a:lnTo>
                    <a:pt x="3345" y="2211"/>
                  </a:lnTo>
                  <a:lnTo>
                    <a:pt x="3346" y="2198"/>
                  </a:lnTo>
                  <a:lnTo>
                    <a:pt x="3346" y="2184"/>
                  </a:lnTo>
                  <a:lnTo>
                    <a:pt x="3345" y="2172"/>
                  </a:lnTo>
                  <a:lnTo>
                    <a:pt x="3342" y="2159"/>
                  </a:lnTo>
                  <a:lnTo>
                    <a:pt x="3339" y="2147"/>
                  </a:lnTo>
                  <a:lnTo>
                    <a:pt x="3349" y="2144"/>
                  </a:lnTo>
                  <a:lnTo>
                    <a:pt x="3376" y="2142"/>
                  </a:lnTo>
                  <a:lnTo>
                    <a:pt x="3405" y="2140"/>
                  </a:lnTo>
                  <a:lnTo>
                    <a:pt x="3420" y="2139"/>
                  </a:lnTo>
                  <a:lnTo>
                    <a:pt x="3422" y="2131"/>
                  </a:lnTo>
                  <a:lnTo>
                    <a:pt x="3423" y="2124"/>
                  </a:lnTo>
                  <a:lnTo>
                    <a:pt x="3423" y="2119"/>
                  </a:lnTo>
                  <a:lnTo>
                    <a:pt x="3422" y="2115"/>
                  </a:lnTo>
                  <a:lnTo>
                    <a:pt x="3417" y="2107"/>
                  </a:lnTo>
                  <a:lnTo>
                    <a:pt x="3412" y="2098"/>
                  </a:lnTo>
                  <a:lnTo>
                    <a:pt x="3402" y="2076"/>
                  </a:lnTo>
                  <a:lnTo>
                    <a:pt x="3392" y="2054"/>
                  </a:lnTo>
                  <a:lnTo>
                    <a:pt x="3386" y="2032"/>
                  </a:lnTo>
                  <a:lnTo>
                    <a:pt x="3378" y="2009"/>
                  </a:lnTo>
                  <a:lnTo>
                    <a:pt x="3371" y="1985"/>
                  </a:lnTo>
                  <a:lnTo>
                    <a:pt x="3364" y="1962"/>
                  </a:lnTo>
                  <a:lnTo>
                    <a:pt x="3356" y="1940"/>
                  </a:lnTo>
                  <a:lnTo>
                    <a:pt x="3347" y="1919"/>
                  </a:lnTo>
                  <a:lnTo>
                    <a:pt x="3345" y="1914"/>
                  </a:lnTo>
                  <a:lnTo>
                    <a:pt x="3343" y="1911"/>
                  </a:lnTo>
                  <a:lnTo>
                    <a:pt x="3353" y="1903"/>
                  </a:lnTo>
                  <a:lnTo>
                    <a:pt x="3365" y="1891"/>
                  </a:lnTo>
                  <a:lnTo>
                    <a:pt x="3372" y="1887"/>
                  </a:lnTo>
                  <a:lnTo>
                    <a:pt x="3379" y="1882"/>
                  </a:lnTo>
                  <a:lnTo>
                    <a:pt x="3386" y="1879"/>
                  </a:lnTo>
                  <a:lnTo>
                    <a:pt x="3392" y="1877"/>
                  </a:lnTo>
                  <a:lnTo>
                    <a:pt x="3398" y="1875"/>
                  </a:lnTo>
                  <a:lnTo>
                    <a:pt x="3403" y="1877"/>
                  </a:lnTo>
                  <a:lnTo>
                    <a:pt x="3407" y="1878"/>
                  </a:lnTo>
                  <a:lnTo>
                    <a:pt x="3412" y="1880"/>
                  </a:lnTo>
                  <a:lnTo>
                    <a:pt x="3420" y="1885"/>
                  </a:lnTo>
                  <a:lnTo>
                    <a:pt x="3429" y="1887"/>
                  </a:lnTo>
                  <a:lnTo>
                    <a:pt x="3438" y="1888"/>
                  </a:lnTo>
                  <a:lnTo>
                    <a:pt x="3447" y="1887"/>
                  </a:lnTo>
                  <a:lnTo>
                    <a:pt x="3457" y="1886"/>
                  </a:lnTo>
                  <a:lnTo>
                    <a:pt x="3466" y="1887"/>
                  </a:lnTo>
                  <a:lnTo>
                    <a:pt x="3485" y="1891"/>
                  </a:lnTo>
                  <a:lnTo>
                    <a:pt x="3501" y="1897"/>
                  </a:lnTo>
                  <a:lnTo>
                    <a:pt x="3509" y="1899"/>
                  </a:lnTo>
                  <a:lnTo>
                    <a:pt x="3518" y="1901"/>
                  </a:lnTo>
                  <a:lnTo>
                    <a:pt x="3528" y="1902"/>
                  </a:lnTo>
                  <a:lnTo>
                    <a:pt x="3538" y="1901"/>
                  </a:lnTo>
                  <a:lnTo>
                    <a:pt x="3558" y="1898"/>
                  </a:lnTo>
                  <a:lnTo>
                    <a:pt x="3575" y="1896"/>
                  </a:lnTo>
                  <a:lnTo>
                    <a:pt x="3592" y="1896"/>
                  </a:lnTo>
                  <a:lnTo>
                    <a:pt x="3610" y="1896"/>
                  </a:lnTo>
                  <a:lnTo>
                    <a:pt x="3604" y="1878"/>
                  </a:lnTo>
                  <a:lnTo>
                    <a:pt x="3600" y="1862"/>
                  </a:lnTo>
                  <a:lnTo>
                    <a:pt x="3601" y="1855"/>
                  </a:lnTo>
                  <a:lnTo>
                    <a:pt x="3603" y="1852"/>
                  </a:lnTo>
                  <a:lnTo>
                    <a:pt x="3607" y="1848"/>
                  </a:lnTo>
                  <a:lnTo>
                    <a:pt x="3610" y="1847"/>
                  </a:lnTo>
                  <a:lnTo>
                    <a:pt x="3618" y="1844"/>
                  </a:lnTo>
                  <a:lnTo>
                    <a:pt x="3628" y="1839"/>
                  </a:lnTo>
                  <a:lnTo>
                    <a:pt x="3638" y="1832"/>
                  </a:lnTo>
                  <a:lnTo>
                    <a:pt x="3646" y="1824"/>
                  </a:lnTo>
                  <a:lnTo>
                    <a:pt x="3653" y="1817"/>
                  </a:lnTo>
                  <a:lnTo>
                    <a:pt x="3659" y="1808"/>
                  </a:lnTo>
                  <a:lnTo>
                    <a:pt x="3663" y="1799"/>
                  </a:lnTo>
                  <a:lnTo>
                    <a:pt x="3667" y="1790"/>
                  </a:lnTo>
                  <a:lnTo>
                    <a:pt x="3669" y="1780"/>
                  </a:lnTo>
                  <a:lnTo>
                    <a:pt x="3669" y="1768"/>
                  </a:lnTo>
                  <a:lnTo>
                    <a:pt x="3667" y="1762"/>
                  </a:lnTo>
                  <a:lnTo>
                    <a:pt x="3665" y="1754"/>
                  </a:lnTo>
                  <a:lnTo>
                    <a:pt x="3662" y="1745"/>
                  </a:lnTo>
                  <a:lnTo>
                    <a:pt x="3662" y="1734"/>
                  </a:lnTo>
                  <a:lnTo>
                    <a:pt x="3666" y="1723"/>
                  </a:lnTo>
                  <a:lnTo>
                    <a:pt x="3669" y="1713"/>
                  </a:lnTo>
                  <a:lnTo>
                    <a:pt x="3671" y="1707"/>
                  </a:lnTo>
                  <a:lnTo>
                    <a:pt x="3673" y="1701"/>
                  </a:lnTo>
                  <a:lnTo>
                    <a:pt x="3673" y="1696"/>
                  </a:lnTo>
                  <a:lnTo>
                    <a:pt x="3673" y="1689"/>
                  </a:lnTo>
                  <a:lnTo>
                    <a:pt x="3671" y="1682"/>
                  </a:lnTo>
                  <a:lnTo>
                    <a:pt x="3668" y="1675"/>
                  </a:lnTo>
                  <a:lnTo>
                    <a:pt x="3665" y="1667"/>
                  </a:lnTo>
                  <a:lnTo>
                    <a:pt x="3661" y="1660"/>
                  </a:lnTo>
                  <a:lnTo>
                    <a:pt x="3652" y="1645"/>
                  </a:lnTo>
                  <a:lnTo>
                    <a:pt x="3642" y="1634"/>
                  </a:lnTo>
                  <a:lnTo>
                    <a:pt x="3662" y="1630"/>
                  </a:lnTo>
                  <a:lnTo>
                    <a:pt x="3682" y="1625"/>
                  </a:lnTo>
                  <a:lnTo>
                    <a:pt x="3702" y="1623"/>
                  </a:lnTo>
                  <a:lnTo>
                    <a:pt x="3725" y="1620"/>
                  </a:lnTo>
                  <a:lnTo>
                    <a:pt x="3736" y="1622"/>
                  </a:lnTo>
                  <a:lnTo>
                    <a:pt x="3752" y="1623"/>
                  </a:lnTo>
                  <a:lnTo>
                    <a:pt x="3760" y="1622"/>
                  </a:lnTo>
                  <a:lnTo>
                    <a:pt x="3767" y="1622"/>
                  </a:lnTo>
                  <a:lnTo>
                    <a:pt x="3774" y="1619"/>
                  </a:lnTo>
                  <a:lnTo>
                    <a:pt x="3777" y="1617"/>
                  </a:lnTo>
                  <a:lnTo>
                    <a:pt x="3781" y="1612"/>
                  </a:lnTo>
                  <a:lnTo>
                    <a:pt x="3782" y="1607"/>
                  </a:lnTo>
                  <a:lnTo>
                    <a:pt x="3783" y="1600"/>
                  </a:lnTo>
                  <a:lnTo>
                    <a:pt x="3782" y="1593"/>
                  </a:lnTo>
                  <a:lnTo>
                    <a:pt x="3781" y="1579"/>
                  </a:lnTo>
                  <a:lnTo>
                    <a:pt x="3781" y="1568"/>
                  </a:lnTo>
                  <a:lnTo>
                    <a:pt x="3782" y="1562"/>
                  </a:lnTo>
                  <a:lnTo>
                    <a:pt x="3784" y="1558"/>
                  </a:lnTo>
                  <a:lnTo>
                    <a:pt x="3786" y="1553"/>
                  </a:lnTo>
                  <a:lnTo>
                    <a:pt x="3790" y="1549"/>
                  </a:lnTo>
                  <a:lnTo>
                    <a:pt x="3797" y="1540"/>
                  </a:lnTo>
                  <a:lnTo>
                    <a:pt x="3806" y="1532"/>
                  </a:lnTo>
                  <a:lnTo>
                    <a:pt x="3825" y="1517"/>
                  </a:lnTo>
                  <a:lnTo>
                    <a:pt x="3844" y="1504"/>
                  </a:lnTo>
                  <a:lnTo>
                    <a:pt x="3852" y="1500"/>
                  </a:lnTo>
                  <a:lnTo>
                    <a:pt x="3860" y="1497"/>
                  </a:lnTo>
                  <a:lnTo>
                    <a:pt x="3868" y="1495"/>
                  </a:lnTo>
                  <a:lnTo>
                    <a:pt x="3878" y="1493"/>
                  </a:lnTo>
                  <a:lnTo>
                    <a:pt x="3895" y="1492"/>
                  </a:lnTo>
                  <a:lnTo>
                    <a:pt x="3912" y="1492"/>
                  </a:lnTo>
                  <a:lnTo>
                    <a:pt x="3924" y="1491"/>
                  </a:lnTo>
                  <a:lnTo>
                    <a:pt x="3938" y="1491"/>
                  </a:lnTo>
                  <a:lnTo>
                    <a:pt x="3939" y="1463"/>
                  </a:lnTo>
                  <a:lnTo>
                    <a:pt x="3940" y="1439"/>
                  </a:lnTo>
                  <a:lnTo>
                    <a:pt x="3941" y="1428"/>
                  </a:lnTo>
                  <a:lnTo>
                    <a:pt x="3945" y="1417"/>
                  </a:lnTo>
                  <a:lnTo>
                    <a:pt x="3949" y="1405"/>
                  </a:lnTo>
                  <a:lnTo>
                    <a:pt x="3956" y="1394"/>
                  </a:lnTo>
                  <a:lnTo>
                    <a:pt x="3964" y="1384"/>
                  </a:lnTo>
                  <a:lnTo>
                    <a:pt x="3969" y="1376"/>
                  </a:lnTo>
                  <a:lnTo>
                    <a:pt x="3974" y="1366"/>
                  </a:lnTo>
                  <a:lnTo>
                    <a:pt x="3979" y="1355"/>
                  </a:lnTo>
                  <a:lnTo>
                    <a:pt x="3982" y="1341"/>
                  </a:lnTo>
                  <a:lnTo>
                    <a:pt x="3986" y="1329"/>
                  </a:lnTo>
                  <a:lnTo>
                    <a:pt x="3988" y="1323"/>
                  </a:lnTo>
                  <a:lnTo>
                    <a:pt x="3990" y="1318"/>
                  </a:lnTo>
                  <a:lnTo>
                    <a:pt x="3995" y="1313"/>
                  </a:lnTo>
                  <a:lnTo>
                    <a:pt x="4000" y="1310"/>
                  </a:lnTo>
                  <a:lnTo>
                    <a:pt x="3999" y="1274"/>
                  </a:lnTo>
                  <a:lnTo>
                    <a:pt x="3999" y="1234"/>
                  </a:lnTo>
                  <a:lnTo>
                    <a:pt x="3999" y="1225"/>
                  </a:lnTo>
                  <a:lnTo>
                    <a:pt x="4002" y="1216"/>
                  </a:lnTo>
                  <a:lnTo>
                    <a:pt x="4004" y="1208"/>
                  </a:lnTo>
                  <a:lnTo>
                    <a:pt x="4007" y="1200"/>
                  </a:lnTo>
                  <a:lnTo>
                    <a:pt x="4012" y="1193"/>
                  </a:lnTo>
                  <a:lnTo>
                    <a:pt x="4018" y="1189"/>
                  </a:lnTo>
                  <a:lnTo>
                    <a:pt x="4024" y="1184"/>
                  </a:lnTo>
                  <a:lnTo>
                    <a:pt x="4034" y="1181"/>
                  </a:lnTo>
                  <a:lnTo>
                    <a:pt x="4037" y="1174"/>
                  </a:lnTo>
                  <a:lnTo>
                    <a:pt x="4039" y="1166"/>
                  </a:lnTo>
                  <a:lnTo>
                    <a:pt x="4040" y="1157"/>
                  </a:lnTo>
                  <a:lnTo>
                    <a:pt x="4041" y="1149"/>
                  </a:lnTo>
                  <a:lnTo>
                    <a:pt x="4041" y="1132"/>
                  </a:lnTo>
                  <a:lnTo>
                    <a:pt x="4040" y="1114"/>
                  </a:lnTo>
                  <a:lnTo>
                    <a:pt x="4038" y="1097"/>
                  </a:lnTo>
                  <a:lnTo>
                    <a:pt x="4038" y="1078"/>
                  </a:lnTo>
                  <a:lnTo>
                    <a:pt x="4038" y="1070"/>
                  </a:lnTo>
                  <a:lnTo>
                    <a:pt x="4039" y="1062"/>
                  </a:lnTo>
                  <a:lnTo>
                    <a:pt x="4041" y="1054"/>
                  </a:lnTo>
                  <a:lnTo>
                    <a:pt x="4044" y="1046"/>
                  </a:lnTo>
                  <a:lnTo>
                    <a:pt x="4048" y="1039"/>
                  </a:lnTo>
                  <a:lnTo>
                    <a:pt x="4054" y="1033"/>
                  </a:lnTo>
                  <a:lnTo>
                    <a:pt x="4059" y="1027"/>
                  </a:lnTo>
                  <a:lnTo>
                    <a:pt x="4064" y="1021"/>
                  </a:lnTo>
                  <a:lnTo>
                    <a:pt x="4065" y="1019"/>
                  </a:lnTo>
                  <a:lnTo>
                    <a:pt x="4068" y="1016"/>
                  </a:lnTo>
                  <a:lnTo>
                    <a:pt x="4069" y="1013"/>
                  </a:lnTo>
                  <a:lnTo>
                    <a:pt x="4069" y="1009"/>
                  </a:lnTo>
                  <a:lnTo>
                    <a:pt x="4069" y="1005"/>
                  </a:lnTo>
                  <a:lnTo>
                    <a:pt x="4068" y="1001"/>
                  </a:lnTo>
                  <a:lnTo>
                    <a:pt x="4065" y="995"/>
                  </a:lnTo>
                  <a:lnTo>
                    <a:pt x="4063" y="988"/>
                  </a:lnTo>
                  <a:lnTo>
                    <a:pt x="4055" y="977"/>
                  </a:lnTo>
                  <a:lnTo>
                    <a:pt x="4047" y="967"/>
                  </a:lnTo>
                  <a:lnTo>
                    <a:pt x="4044" y="962"/>
                  </a:lnTo>
                  <a:lnTo>
                    <a:pt x="4040" y="957"/>
                  </a:lnTo>
                  <a:lnTo>
                    <a:pt x="4037" y="951"/>
                  </a:lnTo>
                  <a:lnTo>
                    <a:pt x="4035" y="943"/>
                  </a:lnTo>
                  <a:lnTo>
                    <a:pt x="4023" y="937"/>
                  </a:lnTo>
                  <a:lnTo>
                    <a:pt x="4013" y="931"/>
                  </a:lnTo>
                  <a:lnTo>
                    <a:pt x="3995" y="929"/>
                  </a:lnTo>
                  <a:lnTo>
                    <a:pt x="3979" y="927"/>
                  </a:lnTo>
                  <a:lnTo>
                    <a:pt x="3971" y="922"/>
                  </a:lnTo>
                  <a:lnTo>
                    <a:pt x="3965" y="917"/>
                  </a:lnTo>
                  <a:lnTo>
                    <a:pt x="3958" y="910"/>
                  </a:lnTo>
                  <a:lnTo>
                    <a:pt x="3953" y="902"/>
                  </a:lnTo>
                  <a:lnTo>
                    <a:pt x="3944" y="886"/>
                  </a:lnTo>
                  <a:lnTo>
                    <a:pt x="3933" y="871"/>
                  </a:lnTo>
                  <a:lnTo>
                    <a:pt x="3923" y="856"/>
                  </a:lnTo>
                  <a:lnTo>
                    <a:pt x="3914" y="845"/>
                  </a:lnTo>
                  <a:lnTo>
                    <a:pt x="3908" y="840"/>
                  </a:lnTo>
                  <a:lnTo>
                    <a:pt x="3904" y="836"/>
                  </a:lnTo>
                  <a:lnTo>
                    <a:pt x="3898" y="832"/>
                  </a:lnTo>
                  <a:lnTo>
                    <a:pt x="3892" y="830"/>
                  </a:lnTo>
                  <a:lnTo>
                    <a:pt x="3887" y="828"/>
                  </a:lnTo>
                  <a:lnTo>
                    <a:pt x="3881" y="827"/>
                  </a:lnTo>
                  <a:lnTo>
                    <a:pt x="3875" y="826"/>
                  </a:lnTo>
                  <a:lnTo>
                    <a:pt x="3867" y="826"/>
                  </a:lnTo>
                  <a:lnTo>
                    <a:pt x="3852" y="827"/>
                  </a:lnTo>
                  <a:lnTo>
                    <a:pt x="3834" y="830"/>
                  </a:lnTo>
                  <a:lnTo>
                    <a:pt x="3825" y="832"/>
                  </a:lnTo>
                  <a:lnTo>
                    <a:pt x="3816" y="834"/>
                  </a:lnTo>
                  <a:lnTo>
                    <a:pt x="3807" y="835"/>
                  </a:lnTo>
                  <a:lnTo>
                    <a:pt x="3799" y="835"/>
                  </a:lnTo>
                  <a:lnTo>
                    <a:pt x="3783" y="834"/>
                  </a:lnTo>
                  <a:lnTo>
                    <a:pt x="3768" y="831"/>
                  </a:lnTo>
                  <a:lnTo>
                    <a:pt x="3739" y="822"/>
                  </a:lnTo>
                  <a:lnTo>
                    <a:pt x="3706" y="811"/>
                  </a:lnTo>
                  <a:lnTo>
                    <a:pt x="3676" y="799"/>
                  </a:lnTo>
                  <a:lnTo>
                    <a:pt x="3642" y="786"/>
                  </a:lnTo>
                  <a:lnTo>
                    <a:pt x="3625" y="779"/>
                  </a:lnTo>
                  <a:lnTo>
                    <a:pt x="3608" y="773"/>
                  </a:lnTo>
                  <a:lnTo>
                    <a:pt x="3600" y="772"/>
                  </a:lnTo>
                  <a:lnTo>
                    <a:pt x="3592" y="770"/>
                  </a:lnTo>
                  <a:lnTo>
                    <a:pt x="3585" y="770"/>
                  </a:lnTo>
                  <a:lnTo>
                    <a:pt x="3578" y="769"/>
                  </a:lnTo>
                  <a:lnTo>
                    <a:pt x="3578" y="761"/>
                  </a:lnTo>
                  <a:lnTo>
                    <a:pt x="3577" y="753"/>
                  </a:lnTo>
                  <a:lnTo>
                    <a:pt x="3575" y="746"/>
                  </a:lnTo>
                  <a:lnTo>
                    <a:pt x="3571" y="740"/>
                  </a:lnTo>
                  <a:lnTo>
                    <a:pt x="3568" y="736"/>
                  </a:lnTo>
                  <a:lnTo>
                    <a:pt x="3562" y="731"/>
                  </a:lnTo>
                  <a:lnTo>
                    <a:pt x="3555" y="728"/>
                  </a:lnTo>
                  <a:lnTo>
                    <a:pt x="3547" y="724"/>
                  </a:lnTo>
                  <a:lnTo>
                    <a:pt x="3542" y="723"/>
                  </a:lnTo>
                  <a:lnTo>
                    <a:pt x="3537" y="723"/>
                  </a:lnTo>
                  <a:lnTo>
                    <a:pt x="3532" y="724"/>
                  </a:lnTo>
                  <a:lnTo>
                    <a:pt x="3528" y="724"/>
                  </a:lnTo>
                  <a:lnTo>
                    <a:pt x="3519" y="728"/>
                  </a:lnTo>
                  <a:lnTo>
                    <a:pt x="3511" y="732"/>
                  </a:lnTo>
                  <a:lnTo>
                    <a:pt x="3505" y="736"/>
                  </a:lnTo>
                  <a:lnTo>
                    <a:pt x="3498" y="739"/>
                  </a:lnTo>
                  <a:lnTo>
                    <a:pt x="3491" y="741"/>
                  </a:lnTo>
                  <a:lnTo>
                    <a:pt x="3484" y="741"/>
                  </a:lnTo>
                  <a:lnTo>
                    <a:pt x="3479" y="756"/>
                  </a:lnTo>
                  <a:lnTo>
                    <a:pt x="3474" y="772"/>
                  </a:lnTo>
                  <a:lnTo>
                    <a:pt x="3472" y="780"/>
                  </a:lnTo>
                  <a:lnTo>
                    <a:pt x="3469" y="787"/>
                  </a:lnTo>
                  <a:lnTo>
                    <a:pt x="3463" y="793"/>
                  </a:lnTo>
                  <a:lnTo>
                    <a:pt x="3456" y="797"/>
                  </a:lnTo>
                  <a:lnTo>
                    <a:pt x="3448" y="799"/>
                  </a:lnTo>
                  <a:lnTo>
                    <a:pt x="3439" y="801"/>
                  </a:lnTo>
                  <a:lnTo>
                    <a:pt x="3429" y="801"/>
                  </a:lnTo>
                  <a:lnTo>
                    <a:pt x="3419" y="799"/>
                  </a:lnTo>
                  <a:lnTo>
                    <a:pt x="3397" y="797"/>
                  </a:lnTo>
                  <a:lnTo>
                    <a:pt x="3381" y="795"/>
                  </a:lnTo>
                  <a:lnTo>
                    <a:pt x="3345" y="790"/>
                  </a:lnTo>
                  <a:lnTo>
                    <a:pt x="3305" y="785"/>
                  </a:lnTo>
                  <a:lnTo>
                    <a:pt x="3285" y="783"/>
                  </a:lnTo>
                  <a:lnTo>
                    <a:pt x="3265" y="782"/>
                  </a:lnTo>
                  <a:lnTo>
                    <a:pt x="3255" y="783"/>
                  </a:lnTo>
                  <a:lnTo>
                    <a:pt x="3246" y="785"/>
                  </a:lnTo>
                  <a:lnTo>
                    <a:pt x="3236" y="786"/>
                  </a:lnTo>
                  <a:lnTo>
                    <a:pt x="3228" y="788"/>
                  </a:lnTo>
                  <a:lnTo>
                    <a:pt x="3218" y="791"/>
                  </a:lnTo>
                  <a:lnTo>
                    <a:pt x="3210" y="796"/>
                  </a:lnTo>
                  <a:lnTo>
                    <a:pt x="3201" y="802"/>
                  </a:lnTo>
                  <a:lnTo>
                    <a:pt x="3193" y="807"/>
                  </a:lnTo>
                  <a:lnTo>
                    <a:pt x="3185" y="813"/>
                  </a:lnTo>
                  <a:lnTo>
                    <a:pt x="3176" y="818"/>
                  </a:lnTo>
                  <a:lnTo>
                    <a:pt x="3167" y="822"/>
                  </a:lnTo>
                  <a:lnTo>
                    <a:pt x="3157" y="827"/>
                  </a:lnTo>
                  <a:lnTo>
                    <a:pt x="3136" y="832"/>
                  </a:lnTo>
                  <a:lnTo>
                    <a:pt x="3118" y="838"/>
                  </a:lnTo>
                  <a:lnTo>
                    <a:pt x="3109" y="842"/>
                  </a:lnTo>
                  <a:lnTo>
                    <a:pt x="3100" y="846"/>
                  </a:lnTo>
                  <a:lnTo>
                    <a:pt x="3091" y="851"/>
                  </a:lnTo>
                  <a:lnTo>
                    <a:pt x="3082" y="856"/>
                  </a:lnTo>
                  <a:lnTo>
                    <a:pt x="3072" y="862"/>
                  </a:lnTo>
                  <a:lnTo>
                    <a:pt x="3063" y="868"/>
                  </a:lnTo>
                  <a:lnTo>
                    <a:pt x="3054" y="873"/>
                  </a:lnTo>
                  <a:lnTo>
                    <a:pt x="3044" y="877"/>
                  </a:lnTo>
                  <a:lnTo>
                    <a:pt x="3035" y="877"/>
                  </a:lnTo>
                  <a:lnTo>
                    <a:pt x="3026" y="876"/>
                  </a:lnTo>
                  <a:lnTo>
                    <a:pt x="3016" y="875"/>
                  </a:lnTo>
                  <a:lnTo>
                    <a:pt x="3006" y="876"/>
                  </a:lnTo>
                  <a:lnTo>
                    <a:pt x="2992" y="888"/>
                  </a:lnTo>
                  <a:lnTo>
                    <a:pt x="2979" y="902"/>
                  </a:lnTo>
                  <a:lnTo>
                    <a:pt x="2971" y="905"/>
                  </a:lnTo>
                  <a:lnTo>
                    <a:pt x="2962" y="908"/>
                  </a:lnTo>
                  <a:lnTo>
                    <a:pt x="2952" y="909"/>
                  </a:lnTo>
                  <a:lnTo>
                    <a:pt x="2943" y="911"/>
                  </a:lnTo>
                  <a:lnTo>
                    <a:pt x="2940" y="923"/>
                  </a:lnTo>
                  <a:lnTo>
                    <a:pt x="2938" y="937"/>
                  </a:lnTo>
                  <a:lnTo>
                    <a:pt x="2928" y="937"/>
                  </a:lnTo>
                  <a:lnTo>
                    <a:pt x="2916" y="936"/>
                  </a:lnTo>
                  <a:lnTo>
                    <a:pt x="2905" y="936"/>
                  </a:lnTo>
                  <a:lnTo>
                    <a:pt x="2894" y="935"/>
                  </a:lnTo>
                  <a:lnTo>
                    <a:pt x="2879" y="934"/>
                  </a:lnTo>
                  <a:lnTo>
                    <a:pt x="2863" y="933"/>
                  </a:lnTo>
                  <a:lnTo>
                    <a:pt x="2849" y="933"/>
                  </a:lnTo>
                  <a:lnTo>
                    <a:pt x="2834" y="935"/>
                  </a:lnTo>
                  <a:lnTo>
                    <a:pt x="2824" y="938"/>
                  </a:lnTo>
                  <a:lnTo>
                    <a:pt x="2817" y="942"/>
                  </a:lnTo>
                  <a:lnTo>
                    <a:pt x="2813" y="946"/>
                  </a:lnTo>
                  <a:lnTo>
                    <a:pt x="2811" y="952"/>
                  </a:lnTo>
                  <a:lnTo>
                    <a:pt x="2808" y="959"/>
                  </a:lnTo>
                  <a:lnTo>
                    <a:pt x="2805" y="966"/>
                  </a:lnTo>
                  <a:lnTo>
                    <a:pt x="2801" y="971"/>
                  </a:lnTo>
                  <a:lnTo>
                    <a:pt x="2796" y="979"/>
                  </a:lnTo>
                  <a:lnTo>
                    <a:pt x="2789" y="986"/>
                  </a:lnTo>
                  <a:lnTo>
                    <a:pt x="2782" y="991"/>
                  </a:lnTo>
                  <a:lnTo>
                    <a:pt x="2776" y="993"/>
                  </a:lnTo>
                  <a:lnTo>
                    <a:pt x="2771" y="993"/>
                  </a:lnTo>
                  <a:lnTo>
                    <a:pt x="2759" y="988"/>
                  </a:lnTo>
                  <a:lnTo>
                    <a:pt x="2744" y="982"/>
                  </a:lnTo>
                  <a:lnTo>
                    <a:pt x="2735" y="979"/>
                  </a:lnTo>
                  <a:lnTo>
                    <a:pt x="2727" y="977"/>
                  </a:lnTo>
                  <a:lnTo>
                    <a:pt x="2722" y="977"/>
                  </a:lnTo>
                  <a:lnTo>
                    <a:pt x="2717" y="978"/>
                  </a:lnTo>
                  <a:lnTo>
                    <a:pt x="2707" y="982"/>
                  </a:lnTo>
                  <a:lnTo>
                    <a:pt x="2691" y="988"/>
                  </a:lnTo>
                  <a:lnTo>
                    <a:pt x="2683" y="991"/>
                  </a:lnTo>
                  <a:lnTo>
                    <a:pt x="2675" y="992"/>
                  </a:lnTo>
                  <a:lnTo>
                    <a:pt x="2667" y="992"/>
                  </a:lnTo>
                  <a:lnTo>
                    <a:pt x="2659" y="992"/>
                  </a:lnTo>
                  <a:lnTo>
                    <a:pt x="2642" y="992"/>
                  </a:lnTo>
                  <a:lnTo>
                    <a:pt x="2626" y="992"/>
                  </a:lnTo>
                  <a:lnTo>
                    <a:pt x="2611" y="992"/>
                  </a:lnTo>
                  <a:lnTo>
                    <a:pt x="2596" y="992"/>
                  </a:lnTo>
                  <a:lnTo>
                    <a:pt x="2581" y="992"/>
                  </a:lnTo>
                  <a:lnTo>
                    <a:pt x="2566" y="992"/>
                  </a:lnTo>
                  <a:lnTo>
                    <a:pt x="2553" y="994"/>
                  </a:lnTo>
                  <a:lnTo>
                    <a:pt x="2537" y="999"/>
                  </a:lnTo>
                  <a:lnTo>
                    <a:pt x="2527" y="1001"/>
                  </a:lnTo>
                  <a:lnTo>
                    <a:pt x="2517" y="1003"/>
                  </a:lnTo>
                  <a:lnTo>
                    <a:pt x="2509" y="1004"/>
                  </a:lnTo>
                  <a:lnTo>
                    <a:pt x="2502" y="1004"/>
                  </a:lnTo>
                  <a:lnTo>
                    <a:pt x="2497" y="1002"/>
                  </a:lnTo>
                  <a:lnTo>
                    <a:pt x="2494" y="1000"/>
                  </a:lnTo>
                  <a:lnTo>
                    <a:pt x="2492" y="998"/>
                  </a:lnTo>
                  <a:lnTo>
                    <a:pt x="2489" y="995"/>
                  </a:lnTo>
                  <a:lnTo>
                    <a:pt x="2488" y="993"/>
                  </a:lnTo>
                  <a:lnTo>
                    <a:pt x="2488" y="991"/>
                  </a:lnTo>
                  <a:lnTo>
                    <a:pt x="2488" y="988"/>
                  </a:lnTo>
                  <a:lnTo>
                    <a:pt x="2489" y="985"/>
                  </a:lnTo>
                  <a:lnTo>
                    <a:pt x="2493" y="979"/>
                  </a:lnTo>
                  <a:lnTo>
                    <a:pt x="2499" y="974"/>
                  </a:lnTo>
                  <a:lnTo>
                    <a:pt x="2505" y="968"/>
                  </a:lnTo>
                  <a:lnTo>
                    <a:pt x="2513" y="962"/>
                  </a:lnTo>
                  <a:lnTo>
                    <a:pt x="2530" y="952"/>
                  </a:lnTo>
                  <a:lnTo>
                    <a:pt x="2550" y="943"/>
                  </a:lnTo>
                  <a:lnTo>
                    <a:pt x="2566" y="936"/>
                  </a:lnTo>
                  <a:lnTo>
                    <a:pt x="2576" y="933"/>
                  </a:lnTo>
                  <a:lnTo>
                    <a:pt x="2577" y="926"/>
                  </a:lnTo>
                  <a:lnTo>
                    <a:pt x="2577" y="920"/>
                  </a:lnTo>
                  <a:lnTo>
                    <a:pt x="2577" y="916"/>
                  </a:lnTo>
                  <a:lnTo>
                    <a:pt x="2576" y="911"/>
                  </a:lnTo>
                  <a:lnTo>
                    <a:pt x="2571" y="903"/>
                  </a:lnTo>
                  <a:lnTo>
                    <a:pt x="2566" y="894"/>
                  </a:lnTo>
                  <a:lnTo>
                    <a:pt x="2555" y="890"/>
                  </a:lnTo>
                  <a:lnTo>
                    <a:pt x="2545" y="888"/>
                  </a:lnTo>
                  <a:lnTo>
                    <a:pt x="2541" y="879"/>
                  </a:lnTo>
                  <a:lnTo>
                    <a:pt x="2536" y="869"/>
                  </a:lnTo>
                  <a:lnTo>
                    <a:pt x="2526" y="861"/>
                  </a:lnTo>
                  <a:lnTo>
                    <a:pt x="2517" y="855"/>
                  </a:lnTo>
                  <a:lnTo>
                    <a:pt x="2508" y="852"/>
                  </a:lnTo>
                  <a:lnTo>
                    <a:pt x="2499" y="851"/>
                  </a:lnTo>
                  <a:lnTo>
                    <a:pt x="2479" y="849"/>
                  </a:lnTo>
                  <a:lnTo>
                    <a:pt x="2455" y="847"/>
                  </a:lnTo>
                  <a:lnTo>
                    <a:pt x="2446" y="846"/>
                  </a:lnTo>
                  <a:lnTo>
                    <a:pt x="2436" y="844"/>
                  </a:lnTo>
                  <a:lnTo>
                    <a:pt x="2426" y="840"/>
                  </a:lnTo>
                  <a:lnTo>
                    <a:pt x="2419" y="836"/>
                  </a:lnTo>
                  <a:lnTo>
                    <a:pt x="2406" y="819"/>
                  </a:lnTo>
                  <a:lnTo>
                    <a:pt x="2395" y="802"/>
                  </a:lnTo>
                  <a:lnTo>
                    <a:pt x="2389" y="798"/>
                  </a:lnTo>
                  <a:lnTo>
                    <a:pt x="2382" y="796"/>
                  </a:lnTo>
                  <a:lnTo>
                    <a:pt x="2374" y="795"/>
                  </a:lnTo>
                  <a:lnTo>
                    <a:pt x="2366" y="794"/>
                  </a:lnTo>
                  <a:lnTo>
                    <a:pt x="2348" y="794"/>
                  </a:lnTo>
                  <a:lnTo>
                    <a:pt x="2330" y="795"/>
                  </a:lnTo>
                  <a:lnTo>
                    <a:pt x="2317" y="796"/>
                  </a:lnTo>
                  <a:lnTo>
                    <a:pt x="2307" y="796"/>
                  </a:lnTo>
                  <a:lnTo>
                    <a:pt x="2292" y="796"/>
                  </a:lnTo>
                  <a:lnTo>
                    <a:pt x="2280" y="796"/>
                  </a:lnTo>
                  <a:lnTo>
                    <a:pt x="2269" y="795"/>
                  </a:lnTo>
                  <a:lnTo>
                    <a:pt x="2258" y="794"/>
                  </a:lnTo>
                  <a:lnTo>
                    <a:pt x="2249" y="790"/>
                  </a:lnTo>
                  <a:lnTo>
                    <a:pt x="2240" y="785"/>
                  </a:lnTo>
                  <a:lnTo>
                    <a:pt x="2231" y="777"/>
                  </a:lnTo>
                  <a:lnTo>
                    <a:pt x="2220" y="766"/>
                  </a:lnTo>
                  <a:lnTo>
                    <a:pt x="2214" y="761"/>
                  </a:lnTo>
                  <a:lnTo>
                    <a:pt x="2208" y="754"/>
                  </a:lnTo>
                  <a:lnTo>
                    <a:pt x="2205" y="747"/>
                  </a:lnTo>
                  <a:lnTo>
                    <a:pt x="2201" y="740"/>
                  </a:lnTo>
                  <a:lnTo>
                    <a:pt x="2197" y="728"/>
                  </a:lnTo>
                  <a:lnTo>
                    <a:pt x="2194" y="714"/>
                  </a:lnTo>
                  <a:lnTo>
                    <a:pt x="2192" y="685"/>
                  </a:lnTo>
                  <a:lnTo>
                    <a:pt x="2189" y="655"/>
                  </a:lnTo>
                  <a:lnTo>
                    <a:pt x="2187" y="646"/>
                  </a:lnTo>
                  <a:lnTo>
                    <a:pt x="2183" y="637"/>
                  </a:lnTo>
                  <a:lnTo>
                    <a:pt x="2180" y="627"/>
                  </a:lnTo>
                  <a:lnTo>
                    <a:pt x="2176" y="618"/>
                  </a:lnTo>
                  <a:lnTo>
                    <a:pt x="2172" y="610"/>
                  </a:lnTo>
                  <a:lnTo>
                    <a:pt x="2166" y="602"/>
                  </a:lnTo>
                  <a:lnTo>
                    <a:pt x="2160" y="594"/>
                  </a:lnTo>
                  <a:lnTo>
                    <a:pt x="2154" y="589"/>
                  </a:lnTo>
                  <a:lnTo>
                    <a:pt x="2146" y="581"/>
                  </a:lnTo>
                  <a:lnTo>
                    <a:pt x="2136" y="576"/>
                  </a:lnTo>
                  <a:lnTo>
                    <a:pt x="2128" y="573"/>
                  </a:lnTo>
                  <a:lnTo>
                    <a:pt x="2120" y="572"/>
                  </a:lnTo>
                  <a:lnTo>
                    <a:pt x="2103" y="570"/>
                  </a:lnTo>
                  <a:lnTo>
                    <a:pt x="2083" y="569"/>
                  </a:lnTo>
                  <a:lnTo>
                    <a:pt x="2074" y="567"/>
                  </a:lnTo>
                  <a:lnTo>
                    <a:pt x="2066" y="565"/>
                  </a:lnTo>
                  <a:lnTo>
                    <a:pt x="2059" y="561"/>
                  </a:lnTo>
                  <a:lnTo>
                    <a:pt x="2053" y="558"/>
                  </a:lnTo>
                  <a:lnTo>
                    <a:pt x="2048" y="553"/>
                  </a:lnTo>
                  <a:lnTo>
                    <a:pt x="2043" y="549"/>
                  </a:lnTo>
                  <a:lnTo>
                    <a:pt x="2038" y="544"/>
                  </a:lnTo>
                  <a:lnTo>
                    <a:pt x="2034" y="540"/>
                  </a:lnTo>
                  <a:lnTo>
                    <a:pt x="2021" y="516"/>
                  </a:lnTo>
                  <a:lnTo>
                    <a:pt x="2007" y="491"/>
                  </a:lnTo>
                  <a:lnTo>
                    <a:pt x="2001" y="483"/>
                  </a:lnTo>
                  <a:lnTo>
                    <a:pt x="1994" y="477"/>
                  </a:lnTo>
                  <a:lnTo>
                    <a:pt x="1987" y="473"/>
                  </a:lnTo>
                  <a:lnTo>
                    <a:pt x="1979" y="470"/>
                  </a:lnTo>
                  <a:lnTo>
                    <a:pt x="1971" y="469"/>
                  </a:lnTo>
                  <a:lnTo>
                    <a:pt x="1962" y="469"/>
                  </a:lnTo>
                  <a:lnTo>
                    <a:pt x="1953" y="469"/>
                  </a:lnTo>
                  <a:lnTo>
                    <a:pt x="1945" y="470"/>
                  </a:lnTo>
                  <a:lnTo>
                    <a:pt x="1933" y="471"/>
                  </a:lnTo>
                  <a:lnTo>
                    <a:pt x="1920" y="471"/>
                  </a:lnTo>
                  <a:lnTo>
                    <a:pt x="1913" y="470"/>
                  </a:lnTo>
                  <a:lnTo>
                    <a:pt x="1908" y="469"/>
                  </a:lnTo>
                  <a:lnTo>
                    <a:pt x="1902" y="468"/>
                  </a:lnTo>
                  <a:lnTo>
                    <a:pt x="1896" y="466"/>
                  </a:lnTo>
                  <a:lnTo>
                    <a:pt x="1890" y="461"/>
                  </a:lnTo>
                  <a:lnTo>
                    <a:pt x="1885" y="457"/>
                  </a:lnTo>
                  <a:lnTo>
                    <a:pt x="1880" y="451"/>
                  </a:lnTo>
                  <a:lnTo>
                    <a:pt x="1876" y="445"/>
                  </a:lnTo>
                  <a:lnTo>
                    <a:pt x="1867" y="433"/>
                  </a:lnTo>
                  <a:lnTo>
                    <a:pt x="1859" y="421"/>
                  </a:lnTo>
                  <a:lnTo>
                    <a:pt x="1853" y="417"/>
                  </a:lnTo>
                  <a:lnTo>
                    <a:pt x="1847" y="413"/>
                  </a:lnTo>
                  <a:lnTo>
                    <a:pt x="1841" y="410"/>
                  </a:lnTo>
                  <a:lnTo>
                    <a:pt x="1835" y="407"/>
                  </a:lnTo>
                  <a:lnTo>
                    <a:pt x="1829" y="403"/>
                  </a:lnTo>
                  <a:lnTo>
                    <a:pt x="1822" y="401"/>
                  </a:lnTo>
                  <a:lnTo>
                    <a:pt x="1816" y="396"/>
                  </a:lnTo>
                  <a:lnTo>
                    <a:pt x="1812" y="392"/>
                  </a:lnTo>
                  <a:lnTo>
                    <a:pt x="1806" y="386"/>
                  </a:lnTo>
                  <a:lnTo>
                    <a:pt x="1800" y="378"/>
                  </a:lnTo>
                  <a:lnTo>
                    <a:pt x="1795" y="369"/>
                  </a:lnTo>
                  <a:lnTo>
                    <a:pt x="1789" y="360"/>
                  </a:lnTo>
                  <a:lnTo>
                    <a:pt x="1780" y="340"/>
                  </a:lnTo>
                  <a:lnTo>
                    <a:pt x="1772" y="323"/>
                  </a:lnTo>
                  <a:lnTo>
                    <a:pt x="1763" y="304"/>
                  </a:lnTo>
                  <a:lnTo>
                    <a:pt x="1756" y="284"/>
                  </a:lnTo>
                  <a:lnTo>
                    <a:pt x="1753" y="274"/>
                  </a:lnTo>
                  <a:lnTo>
                    <a:pt x="1748" y="265"/>
                  </a:lnTo>
                  <a:lnTo>
                    <a:pt x="1744" y="256"/>
                  </a:lnTo>
                  <a:lnTo>
                    <a:pt x="1738" y="248"/>
                  </a:lnTo>
                  <a:lnTo>
                    <a:pt x="1725" y="231"/>
                  </a:lnTo>
                  <a:lnTo>
                    <a:pt x="1711" y="216"/>
                  </a:lnTo>
                  <a:lnTo>
                    <a:pt x="1703" y="208"/>
                  </a:lnTo>
                  <a:lnTo>
                    <a:pt x="1695" y="202"/>
                  </a:lnTo>
                  <a:lnTo>
                    <a:pt x="1685" y="195"/>
                  </a:lnTo>
                  <a:lnTo>
                    <a:pt x="1676" y="189"/>
                  </a:lnTo>
                  <a:lnTo>
                    <a:pt x="1667" y="184"/>
                  </a:lnTo>
                  <a:lnTo>
                    <a:pt x="1657" y="180"/>
                  </a:lnTo>
                  <a:lnTo>
                    <a:pt x="1647" y="178"/>
                  </a:lnTo>
                  <a:lnTo>
                    <a:pt x="1637" y="175"/>
                  </a:lnTo>
                  <a:lnTo>
                    <a:pt x="1626" y="175"/>
                  </a:lnTo>
                  <a:lnTo>
                    <a:pt x="1615" y="175"/>
                  </a:lnTo>
                  <a:lnTo>
                    <a:pt x="1605" y="179"/>
                  </a:lnTo>
                  <a:lnTo>
                    <a:pt x="1593" y="182"/>
                  </a:lnTo>
                  <a:lnTo>
                    <a:pt x="1588" y="186"/>
                  </a:lnTo>
                  <a:lnTo>
                    <a:pt x="1584" y="189"/>
                  </a:lnTo>
                  <a:lnTo>
                    <a:pt x="1582" y="192"/>
                  </a:lnTo>
                  <a:lnTo>
                    <a:pt x="1580" y="196"/>
                  </a:lnTo>
                  <a:lnTo>
                    <a:pt x="1577" y="199"/>
                  </a:lnTo>
                  <a:lnTo>
                    <a:pt x="1575" y="203"/>
                  </a:lnTo>
                  <a:lnTo>
                    <a:pt x="1572" y="206"/>
                  </a:lnTo>
                  <a:lnTo>
                    <a:pt x="1567" y="208"/>
                  </a:lnTo>
                  <a:lnTo>
                    <a:pt x="1560" y="211"/>
                  </a:lnTo>
                  <a:lnTo>
                    <a:pt x="1553" y="211"/>
                  </a:lnTo>
                  <a:lnTo>
                    <a:pt x="1548" y="210"/>
                  </a:lnTo>
                  <a:lnTo>
                    <a:pt x="1543" y="207"/>
                  </a:lnTo>
                  <a:lnTo>
                    <a:pt x="1539" y="204"/>
                  </a:lnTo>
                  <a:lnTo>
                    <a:pt x="1534" y="199"/>
                  </a:lnTo>
                  <a:lnTo>
                    <a:pt x="1532" y="195"/>
                  </a:lnTo>
                  <a:lnTo>
                    <a:pt x="1528" y="190"/>
                  </a:lnTo>
                  <a:lnTo>
                    <a:pt x="1526" y="181"/>
                  </a:lnTo>
                  <a:lnTo>
                    <a:pt x="1525" y="170"/>
                  </a:lnTo>
                  <a:lnTo>
                    <a:pt x="1525" y="157"/>
                  </a:lnTo>
                  <a:lnTo>
                    <a:pt x="1525" y="145"/>
                  </a:lnTo>
                  <a:lnTo>
                    <a:pt x="1527" y="118"/>
                  </a:lnTo>
                  <a:lnTo>
                    <a:pt x="1528" y="97"/>
                  </a:lnTo>
                  <a:lnTo>
                    <a:pt x="1527" y="89"/>
                  </a:lnTo>
                  <a:lnTo>
                    <a:pt x="1527" y="82"/>
                  </a:lnTo>
                  <a:lnTo>
                    <a:pt x="1526" y="76"/>
                  </a:lnTo>
                  <a:lnTo>
                    <a:pt x="1524" y="72"/>
                  </a:lnTo>
                  <a:lnTo>
                    <a:pt x="1522" y="67"/>
                  </a:lnTo>
                  <a:lnTo>
                    <a:pt x="1519" y="64"/>
                  </a:lnTo>
                  <a:lnTo>
                    <a:pt x="1516" y="61"/>
                  </a:lnTo>
                  <a:lnTo>
                    <a:pt x="1512" y="59"/>
                  </a:lnTo>
                  <a:lnTo>
                    <a:pt x="1504" y="57"/>
                  </a:lnTo>
                  <a:lnTo>
                    <a:pt x="1494" y="56"/>
                  </a:lnTo>
                  <a:lnTo>
                    <a:pt x="1482" y="56"/>
                  </a:lnTo>
                  <a:lnTo>
                    <a:pt x="1467" y="56"/>
                  </a:lnTo>
                  <a:lnTo>
                    <a:pt x="1443" y="56"/>
                  </a:lnTo>
                  <a:lnTo>
                    <a:pt x="1420" y="55"/>
                  </a:lnTo>
                  <a:lnTo>
                    <a:pt x="1410" y="53"/>
                  </a:lnTo>
                  <a:lnTo>
                    <a:pt x="1399" y="52"/>
                  </a:lnTo>
                  <a:lnTo>
                    <a:pt x="1388" y="49"/>
                  </a:lnTo>
                  <a:lnTo>
                    <a:pt x="1378" y="46"/>
                  </a:lnTo>
                  <a:lnTo>
                    <a:pt x="1372" y="40"/>
                  </a:lnTo>
                  <a:lnTo>
                    <a:pt x="1366" y="34"/>
                  </a:lnTo>
                  <a:lnTo>
                    <a:pt x="1358" y="33"/>
                  </a:lnTo>
                  <a:lnTo>
                    <a:pt x="1347" y="33"/>
                  </a:lnTo>
                  <a:lnTo>
                    <a:pt x="1343" y="34"/>
                  </a:lnTo>
                  <a:lnTo>
                    <a:pt x="1339" y="34"/>
                  </a:lnTo>
                  <a:lnTo>
                    <a:pt x="1327" y="34"/>
                  </a:lnTo>
                  <a:lnTo>
                    <a:pt x="1314" y="34"/>
                  </a:lnTo>
                  <a:lnTo>
                    <a:pt x="1302" y="36"/>
                  </a:lnTo>
                  <a:lnTo>
                    <a:pt x="1290" y="39"/>
                  </a:lnTo>
                  <a:lnTo>
                    <a:pt x="1277" y="44"/>
                  </a:lnTo>
                  <a:lnTo>
                    <a:pt x="1264" y="49"/>
                  </a:lnTo>
                  <a:lnTo>
                    <a:pt x="1253" y="53"/>
                  </a:lnTo>
                  <a:lnTo>
                    <a:pt x="1243" y="56"/>
                  </a:lnTo>
                  <a:lnTo>
                    <a:pt x="1238" y="56"/>
                  </a:lnTo>
                  <a:lnTo>
                    <a:pt x="1233" y="55"/>
                  </a:lnTo>
                  <a:lnTo>
                    <a:pt x="1229" y="52"/>
                  </a:lnTo>
                  <a:lnTo>
                    <a:pt x="1224" y="50"/>
                  </a:lnTo>
                  <a:lnTo>
                    <a:pt x="1220" y="46"/>
                  </a:lnTo>
                  <a:lnTo>
                    <a:pt x="1216" y="40"/>
                  </a:lnTo>
                  <a:lnTo>
                    <a:pt x="1213" y="33"/>
                  </a:lnTo>
                  <a:lnTo>
                    <a:pt x="1210" y="25"/>
                  </a:lnTo>
                  <a:lnTo>
                    <a:pt x="1205" y="24"/>
                  </a:lnTo>
                  <a:lnTo>
                    <a:pt x="1200" y="22"/>
                  </a:lnTo>
                  <a:lnTo>
                    <a:pt x="1197" y="18"/>
                  </a:lnTo>
                  <a:lnTo>
                    <a:pt x="1194" y="15"/>
                  </a:lnTo>
                  <a:lnTo>
                    <a:pt x="1191" y="11"/>
                  </a:lnTo>
                  <a:lnTo>
                    <a:pt x="1188" y="8"/>
                  </a:lnTo>
                  <a:lnTo>
                    <a:pt x="1184" y="6"/>
                  </a:lnTo>
                  <a:lnTo>
                    <a:pt x="1180" y="2"/>
                  </a:lnTo>
                  <a:lnTo>
                    <a:pt x="1174" y="1"/>
                  </a:lnTo>
                  <a:lnTo>
                    <a:pt x="1167" y="0"/>
                  </a:lnTo>
                  <a:lnTo>
                    <a:pt x="1161" y="0"/>
                  </a:lnTo>
                  <a:lnTo>
                    <a:pt x="1154" y="1"/>
                  </a:lnTo>
                  <a:lnTo>
                    <a:pt x="1139" y="3"/>
                  </a:lnTo>
                  <a:lnTo>
                    <a:pt x="1128" y="6"/>
                  </a:lnTo>
                  <a:lnTo>
                    <a:pt x="1121" y="10"/>
                  </a:lnTo>
                  <a:lnTo>
                    <a:pt x="1116" y="14"/>
                  </a:lnTo>
                  <a:lnTo>
                    <a:pt x="1113" y="19"/>
                  </a:lnTo>
                  <a:lnTo>
                    <a:pt x="1109" y="25"/>
                  </a:lnTo>
                  <a:lnTo>
                    <a:pt x="1106" y="30"/>
                  </a:lnTo>
                  <a:lnTo>
                    <a:pt x="1104" y="35"/>
                  </a:lnTo>
                  <a:lnTo>
                    <a:pt x="1099" y="40"/>
                  </a:lnTo>
                  <a:lnTo>
                    <a:pt x="1094" y="43"/>
                  </a:lnTo>
                  <a:lnTo>
                    <a:pt x="1088" y="46"/>
                  </a:lnTo>
                  <a:lnTo>
                    <a:pt x="1083" y="46"/>
                  </a:lnTo>
                  <a:lnTo>
                    <a:pt x="1077" y="44"/>
                  </a:lnTo>
                  <a:lnTo>
                    <a:pt x="1072" y="42"/>
                  </a:lnTo>
                  <a:lnTo>
                    <a:pt x="1063" y="36"/>
                  </a:lnTo>
                  <a:lnTo>
                    <a:pt x="1052" y="33"/>
                  </a:lnTo>
                  <a:lnTo>
                    <a:pt x="1039" y="32"/>
                  </a:lnTo>
                  <a:lnTo>
                    <a:pt x="1026" y="32"/>
                  </a:lnTo>
                  <a:lnTo>
                    <a:pt x="1016" y="34"/>
                  </a:lnTo>
                  <a:lnTo>
                    <a:pt x="1005" y="38"/>
                  </a:lnTo>
                  <a:lnTo>
                    <a:pt x="984" y="47"/>
                  </a:lnTo>
                  <a:lnTo>
                    <a:pt x="962" y="57"/>
                  </a:lnTo>
                  <a:lnTo>
                    <a:pt x="938" y="65"/>
                  </a:lnTo>
                  <a:lnTo>
                    <a:pt x="917" y="72"/>
                  </a:lnTo>
                  <a:lnTo>
                    <a:pt x="905" y="75"/>
                  </a:lnTo>
                  <a:lnTo>
                    <a:pt x="894" y="77"/>
                  </a:lnTo>
                  <a:lnTo>
                    <a:pt x="882" y="79"/>
                  </a:lnTo>
                  <a:lnTo>
                    <a:pt x="868" y="81"/>
                  </a:lnTo>
                  <a:lnTo>
                    <a:pt x="866" y="97"/>
                  </a:lnTo>
                  <a:lnTo>
                    <a:pt x="863" y="113"/>
                  </a:lnTo>
                  <a:lnTo>
                    <a:pt x="846" y="114"/>
                  </a:lnTo>
                  <a:lnTo>
                    <a:pt x="830" y="113"/>
                  </a:lnTo>
                  <a:lnTo>
                    <a:pt x="814" y="110"/>
                  </a:lnTo>
                  <a:lnTo>
                    <a:pt x="801" y="108"/>
                  </a:lnTo>
                  <a:lnTo>
                    <a:pt x="772" y="100"/>
                  </a:lnTo>
                  <a:lnTo>
                    <a:pt x="740" y="91"/>
                  </a:lnTo>
                  <a:lnTo>
                    <a:pt x="711" y="84"/>
                  </a:lnTo>
                  <a:lnTo>
                    <a:pt x="673" y="77"/>
                  </a:lnTo>
                  <a:lnTo>
                    <a:pt x="654" y="76"/>
                  </a:lnTo>
                  <a:lnTo>
                    <a:pt x="636" y="75"/>
                  </a:lnTo>
                  <a:lnTo>
                    <a:pt x="626" y="76"/>
                  </a:lnTo>
                  <a:lnTo>
                    <a:pt x="620" y="77"/>
                  </a:lnTo>
                  <a:lnTo>
                    <a:pt x="613" y="80"/>
                  </a:lnTo>
                  <a:lnTo>
                    <a:pt x="607" y="82"/>
                  </a:lnTo>
                  <a:lnTo>
                    <a:pt x="614" y="85"/>
                  </a:lnTo>
                  <a:lnTo>
                    <a:pt x="621" y="88"/>
                  </a:lnTo>
                  <a:lnTo>
                    <a:pt x="628" y="89"/>
                  </a:lnTo>
                  <a:lnTo>
                    <a:pt x="633" y="90"/>
                  </a:lnTo>
                  <a:lnTo>
                    <a:pt x="646" y="91"/>
                  </a:lnTo>
                  <a:lnTo>
                    <a:pt x="658" y="92"/>
                  </a:lnTo>
                  <a:lnTo>
                    <a:pt x="663" y="93"/>
                  </a:lnTo>
                  <a:lnTo>
                    <a:pt x="669" y="96"/>
                  </a:lnTo>
                  <a:lnTo>
                    <a:pt x="673" y="98"/>
                  </a:lnTo>
                  <a:lnTo>
                    <a:pt x="678" y="101"/>
                  </a:lnTo>
                  <a:lnTo>
                    <a:pt x="682" y="106"/>
                  </a:lnTo>
                  <a:lnTo>
                    <a:pt x="686" y="113"/>
                  </a:lnTo>
                  <a:lnTo>
                    <a:pt x="689" y="121"/>
                  </a:lnTo>
                  <a:lnTo>
                    <a:pt x="691" y="130"/>
                  </a:lnTo>
                  <a:lnTo>
                    <a:pt x="706" y="135"/>
                  </a:lnTo>
                  <a:lnTo>
                    <a:pt x="721" y="142"/>
                  </a:lnTo>
                  <a:lnTo>
                    <a:pt x="722" y="158"/>
                  </a:lnTo>
                  <a:lnTo>
                    <a:pt x="721" y="174"/>
                  </a:lnTo>
                  <a:lnTo>
                    <a:pt x="711" y="179"/>
                  </a:lnTo>
                  <a:lnTo>
                    <a:pt x="700" y="181"/>
                  </a:lnTo>
                  <a:lnTo>
                    <a:pt x="689" y="182"/>
                  </a:lnTo>
                  <a:lnTo>
                    <a:pt x="678" y="183"/>
                  </a:lnTo>
                  <a:lnTo>
                    <a:pt x="675" y="183"/>
                  </a:lnTo>
                  <a:lnTo>
                    <a:pt x="673" y="183"/>
                  </a:lnTo>
                  <a:lnTo>
                    <a:pt x="657" y="184"/>
                  </a:lnTo>
                  <a:lnTo>
                    <a:pt x="644" y="188"/>
                  </a:lnTo>
                  <a:lnTo>
                    <a:pt x="631" y="191"/>
                  </a:lnTo>
                  <a:lnTo>
                    <a:pt x="616" y="195"/>
                  </a:lnTo>
                  <a:lnTo>
                    <a:pt x="600" y="197"/>
                  </a:lnTo>
                  <a:lnTo>
                    <a:pt x="587" y="196"/>
                  </a:lnTo>
                  <a:lnTo>
                    <a:pt x="574" y="194"/>
                  </a:lnTo>
                  <a:lnTo>
                    <a:pt x="562" y="190"/>
                  </a:lnTo>
                  <a:lnTo>
                    <a:pt x="537" y="181"/>
                  </a:lnTo>
                  <a:lnTo>
                    <a:pt x="510" y="173"/>
                  </a:lnTo>
                  <a:lnTo>
                    <a:pt x="497" y="171"/>
                  </a:lnTo>
                  <a:lnTo>
                    <a:pt x="483" y="170"/>
                  </a:lnTo>
                  <a:lnTo>
                    <a:pt x="469" y="171"/>
                  </a:lnTo>
                  <a:lnTo>
                    <a:pt x="456" y="172"/>
                  </a:lnTo>
                  <a:lnTo>
                    <a:pt x="428" y="175"/>
                  </a:lnTo>
                  <a:lnTo>
                    <a:pt x="401" y="178"/>
                  </a:lnTo>
                  <a:lnTo>
                    <a:pt x="392" y="178"/>
                  </a:lnTo>
                  <a:lnTo>
                    <a:pt x="381" y="176"/>
                  </a:lnTo>
                  <a:lnTo>
                    <a:pt x="370" y="176"/>
                  </a:lnTo>
                  <a:lnTo>
                    <a:pt x="361" y="176"/>
                  </a:lnTo>
                  <a:lnTo>
                    <a:pt x="352" y="176"/>
                  </a:lnTo>
                  <a:lnTo>
                    <a:pt x="344" y="179"/>
                  </a:lnTo>
                  <a:lnTo>
                    <a:pt x="340" y="182"/>
                  </a:lnTo>
                  <a:lnTo>
                    <a:pt x="335" y="187"/>
                  </a:lnTo>
                  <a:lnTo>
                    <a:pt x="330" y="192"/>
                  </a:lnTo>
                  <a:lnTo>
                    <a:pt x="326" y="198"/>
                  </a:lnTo>
                  <a:lnTo>
                    <a:pt x="317" y="210"/>
                  </a:lnTo>
                  <a:lnTo>
                    <a:pt x="308" y="217"/>
                  </a:lnTo>
                  <a:lnTo>
                    <a:pt x="308" y="227"/>
                  </a:lnTo>
                  <a:lnTo>
                    <a:pt x="307" y="236"/>
                  </a:lnTo>
                  <a:lnTo>
                    <a:pt x="304" y="243"/>
                  </a:lnTo>
                  <a:lnTo>
                    <a:pt x="300" y="248"/>
                  </a:lnTo>
                  <a:lnTo>
                    <a:pt x="295" y="253"/>
                  </a:lnTo>
                  <a:lnTo>
                    <a:pt x="288" y="256"/>
                  </a:lnTo>
                  <a:lnTo>
                    <a:pt x="280" y="257"/>
                  </a:lnTo>
                  <a:lnTo>
                    <a:pt x="270" y="258"/>
                  </a:lnTo>
                  <a:lnTo>
                    <a:pt x="267" y="276"/>
                  </a:lnTo>
                  <a:lnTo>
                    <a:pt x="263" y="291"/>
                  </a:lnTo>
                  <a:lnTo>
                    <a:pt x="260" y="309"/>
                  </a:lnTo>
                  <a:lnTo>
                    <a:pt x="255" y="326"/>
                  </a:lnTo>
                  <a:lnTo>
                    <a:pt x="242" y="326"/>
                  </a:lnTo>
                  <a:lnTo>
                    <a:pt x="226" y="326"/>
                  </a:lnTo>
                  <a:lnTo>
                    <a:pt x="211" y="327"/>
                  </a:lnTo>
                  <a:lnTo>
                    <a:pt x="197" y="327"/>
                  </a:lnTo>
                  <a:lnTo>
                    <a:pt x="196" y="338"/>
                  </a:lnTo>
                  <a:lnTo>
                    <a:pt x="194" y="348"/>
                  </a:lnTo>
                  <a:lnTo>
                    <a:pt x="190" y="358"/>
                  </a:lnTo>
                  <a:lnTo>
                    <a:pt x="185" y="364"/>
                  </a:lnTo>
                  <a:lnTo>
                    <a:pt x="178" y="371"/>
                  </a:lnTo>
                  <a:lnTo>
                    <a:pt x="170" y="377"/>
                  </a:lnTo>
                  <a:lnTo>
                    <a:pt x="162" y="383"/>
                  </a:lnTo>
                  <a:lnTo>
                    <a:pt x="153" y="388"/>
                  </a:lnTo>
                  <a:lnTo>
                    <a:pt x="144" y="393"/>
                  </a:lnTo>
                  <a:lnTo>
                    <a:pt x="135" y="399"/>
                  </a:lnTo>
                  <a:lnTo>
                    <a:pt x="127" y="404"/>
                  </a:lnTo>
                  <a:lnTo>
                    <a:pt x="120" y="411"/>
                  </a:lnTo>
                  <a:lnTo>
                    <a:pt x="113" y="418"/>
                  </a:lnTo>
                  <a:lnTo>
                    <a:pt x="107" y="426"/>
                  </a:lnTo>
                  <a:lnTo>
                    <a:pt x="104" y="436"/>
                  </a:lnTo>
                  <a:lnTo>
                    <a:pt x="103" y="448"/>
                  </a:lnTo>
                  <a:lnTo>
                    <a:pt x="98" y="451"/>
                  </a:lnTo>
                  <a:lnTo>
                    <a:pt x="95" y="454"/>
                  </a:lnTo>
                  <a:lnTo>
                    <a:pt x="87" y="455"/>
                  </a:lnTo>
                  <a:lnTo>
                    <a:pt x="80" y="454"/>
                  </a:lnTo>
                  <a:lnTo>
                    <a:pt x="73" y="453"/>
                  </a:lnTo>
                  <a:lnTo>
                    <a:pt x="66" y="451"/>
                  </a:lnTo>
                  <a:lnTo>
                    <a:pt x="57" y="446"/>
                  </a:lnTo>
                  <a:lnTo>
                    <a:pt x="47" y="445"/>
                  </a:lnTo>
                  <a:lnTo>
                    <a:pt x="42" y="446"/>
                  </a:lnTo>
                  <a:lnTo>
                    <a:pt x="38" y="449"/>
                  </a:lnTo>
                  <a:lnTo>
                    <a:pt x="33" y="453"/>
                  </a:lnTo>
                  <a:lnTo>
                    <a:pt x="29" y="460"/>
                  </a:lnTo>
                  <a:lnTo>
                    <a:pt x="26" y="465"/>
                  </a:lnTo>
                  <a:lnTo>
                    <a:pt x="24" y="469"/>
                  </a:lnTo>
                  <a:lnTo>
                    <a:pt x="24" y="475"/>
                  </a:lnTo>
                  <a:lnTo>
                    <a:pt x="24" y="481"/>
                  </a:lnTo>
                  <a:lnTo>
                    <a:pt x="24" y="491"/>
                  </a:lnTo>
                  <a:lnTo>
                    <a:pt x="23" y="501"/>
                  </a:lnTo>
                  <a:lnTo>
                    <a:pt x="21" y="507"/>
                  </a:lnTo>
                  <a:lnTo>
                    <a:pt x="18" y="511"/>
                  </a:lnTo>
                  <a:lnTo>
                    <a:pt x="15" y="517"/>
                  </a:lnTo>
                  <a:lnTo>
                    <a:pt x="12" y="522"/>
                  </a:lnTo>
                  <a:lnTo>
                    <a:pt x="4" y="531"/>
                  </a:lnTo>
                  <a:lnTo>
                    <a:pt x="0" y="536"/>
                  </a:lnTo>
                  <a:lnTo>
                    <a:pt x="0" y="541"/>
                  </a:lnTo>
                  <a:lnTo>
                    <a:pt x="1" y="544"/>
                  </a:lnTo>
                  <a:lnTo>
                    <a:pt x="2" y="548"/>
                  </a:lnTo>
                  <a:lnTo>
                    <a:pt x="4" y="550"/>
                  </a:lnTo>
                  <a:lnTo>
                    <a:pt x="9" y="556"/>
                  </a:lnTo>
                  <a:lnTo>
                    <a:pt x="14" y="564"/>
                  </a:lnTo>
                  <a:lnTo>
                    <a:pt x="16" y="572"/>
                  </a:lnTo>
                  <a:lnTo>
                    <a:pt x="17" y="578"/>
                  </a:lnTo>
                  <a:lnTo>
                    <a:pt x="17" y="586"/>
                  </a:lnTo>
                  <a:lnTo>
                    <a:pt x="17" y="593"/>
                  </a:lnTo>
                  <a:lnTo>
                    <a:pt x="16" y="608"/>
                  </a:lnTo>
                  <a:lnTo>
                    <a:pt x="13" y="624"/>
                  </a:lnTo>
                  <a:lnTo>
                    <a:pt x="9" y="631"/>
                  </a:lnTo>
                  <a:lnTo>
                    <a:pt x="5" y="637"/>
                  </a:lnTo>
                  <a:lnTo>
                    <a:pt x="4" y="640"/>
                  </a:lnTo>
                  <a:lnTo>
                    <a:pt x="2" y="642"/>
                  </a:lnTo>
                  <a:lnTo>
                    <a:pt x="4" y="647"/>
                  </a:lnTo>
                  <a:lnTo>
                    <a:pt x="7" y="651"/>
                  </a:lnTo>
                  <a:lnTo>
                    <a:pt x="12" y="652"/>
                  </a:lnTo>
                  <a:lnTo>
                    <a:pt x="17" y="652"/>
                  </a:lnTo>
                  <a:lnTo>
                    <a:pt x="25" y="652"/>
                  </a:lnTo>
                  <a:lnTo>
                    <a:pt x="33" y="652"/>
                  </a:lnTo>
                  <a:lnTo>
                    <a:pt x="40" y="651"/>
                  </a:lnTo>
                  <a:lnTo>
                    <a:pt x="43" y="651"/>
                  </a:lnTo>
                  <a:lnTo>
                    <a:pt x="43" y="657"/>
                  </a:lnTo>
                  <a:lnTo>
                    <a:pt x="43" y="662"/>
                  </a:lnTo>
                  <a:lnTo>
                    <a:pt x="46" y="666"/>
                  </a:lnTo>
                  <a:lnTo>
                    <a:pt x="48" y="670"/>
                  </a:lnTo>
                  <a:lnTo>
                    <a:pt x="55" y="674"/>
                  </a:lnTo>
                  <a:lnTo>
                    <a:pt x="64" y="679"/>
                  </a:lnTo>
                  <a:lnTo>
                    <a:pt x="72" y="682"/>
                  </a:lnTo>
                  <a:lnTo>
                    <a:pt x="80" y="688"/>
                  </a:lnTo>
                  <a:lnTo>
                    <a:pt x="83" y="691"/>
                  </a:lnTo>
                  <a:lnTo>
                    <a:pt x="86" y="696"/>
                  </a:lnTo>
                  <a:lnTo>
                    <a:pt x="87" y="700"/>
                  </a:lnTo>
                  <a:lnTo>
                    <a:pt x="87" y="707"/>
                  </a:lnTo>
                  <a:lnTo>
                    <a:pt x="91" y="707"/>
                  </a:lnTo>
                  <a:lnTo>
                    <a:pt x="95" y="706"/>
                  </a:lnTo>
                  <a:lnTo>
                    <a:pt x="98" y="705"/>
                  </a:lnTo>
                  <a:lnTo>
                    <a:pt x="102" y="703"/>
                  </a:lnTo>
                  <a:lnTo>
                    <a:pt x="107" y="698"/>
                  </a:lnTo>
                  <a:lnTo>
                    <a:pt x="112" y="693"/>
                  </a:lnTo>
                  <a:lnTo>
                    <a:pt x="119" y="688"/>
                  </a:lnTo>
                  <a:lnTo>
                    <a:pt x="125" y="682"/>
                  </a:lnTo>
                  <a:lnTo>
                    <a:pt x="130" y="681"/>
                  </a:lnTo>
                  <a:lnTo>
                    <a:pt x="135" y="680"/>
                  </a:lnTo>
                  <a:lnTo>
                    <a:pt x="140" y="680"/>
                  </a:lnTo>
                  <a:lnTo>
                    <a:pt x="146" y="681"/>
                  </a:lnTo>
                  <a:lnTo>
                    <a:pt x="147" y="684"/>
                  </a:lnTo>
                  <a:lnTo>
                    <a:pt x="147" y="688"/>
                  </a:lnTo>
                  <a:lnTo>
                    <a:pt x="156" y="688"/>
                  </a:lnTo>
                  <a:lnTo>
                    <a:pt x="165" y="687"/>
                  </a:lnTo>
                  <a:lnTo>
                    <a:pt x="173" y="684"/>
                  </a:lnTo>
                  <a:lnTo>
                    <a:pt x="181" y="681"/>
                  </a:lnTo>
                  <a:lnTo>
                    <a:pt x="189" y="678"/>
                  </a:lnTo>
                  <a:lnTo>
                    <a:pt x="198" y="675"/>
                  </a:lnTo>
                  <a:lnTo>
                    <a:pt x="203" y="674"/>
                  </a:lnTo>
                  <a:lnTo>
                    <a:pt x="207" y="674"/>
                  </a:lnTo>
                  <a:lnTo>
                    <a:pt x="213" y="674"/>
                  </a:lnTo>
                  <a:lnTo>
                    <a:pt x="219" y="675"/>
                  </a:lnTo>
                  <a:lnTo>
                    <a:pt x="223" y="683"/>
                  </a:lnTo>
                  <a:lnTo>
                    <a:pt x="230" y="691"/>
                  </a:lnTo>
                  <a:lnTo>
                    <a:pt x="235" y="692"/>
                  </a:lnTo>
                  <a:lnTo>
                    <a:pt x="239" y="691"/>
                  </a:lnTo>
                  <a:lnTo>
                    <a:pt x="244" y="691"/>
                  </a:lnTo>
                  <a:lnTo>
                    <a:pt x="248" y="691"/>
                  </a:lnTo>
                  <a:lnTo>
                    <a:pt x="258" y="691"/>
                  </a:lnTo>
                  <a:lnTo>
                    <a:pt x="269" y="691"/>
                  </a:lnTo>
                  <a:lnTo>
                    <a:pt x="277" y="691"/>
                  </a:lnTo>
                  <a:lnTo>
                    <a:pt x="285" y="691"/>
                  </a:lnTo>
                  <a:lnTo>
                    <a:pt x="286" y="698"/>
                  </a:lnTo>
                  <a:lnTo>
                    <a:pt x="288" y="705"/>
                  </a:lnTo>
                  <a:lnTo>
                    <a:pt x="292" y="712"/>
                  </a:lnTo>
                  <a:lnTo>
                    <a:pt x="296" y="717"/>
                  </a:lnTo>
                  <a:lnTo>
                    <a:pt x="305" y="729"/>
                  </a:lnTo>
                  <a:lnTo>
                    <a:pt x="312" y="739"/>
                  </a:lnTo>
                  <a:lnTo>
                    <a:pt x="314" y="745"/>
                  </a:lnTo>
                  <a:lnTo>
                    <a:pt x="316" y="750"/>
                  </a:lnTo>
                  <a:lnTo>
                    <a:pt x="316" y="756"/>
                  </a:lnTo>
                  <a:lnTo>
                    <a:pt x="316" y="763"/>
                  </a:lnTo>
                  <a:lnTo>
                    <a:pt x="317" y="775"/>
                  </a:lnTo>
                  <a:lnTo>
                    <a:pt x="320" y="788"/>
                  </a:lnTo>
                  <a:lnTo>
                    <a:pt x="324" y="796"/>
                  </a:lnTo>
                  <a:lnTo>
                    <a:pt x="328" y="801"/>
                  </a:lnTo>
                  <a:lnTo>
                    <a:pt x="333" y="803"/>
                  </a:lnTo>
                  <a:lnTo>
                    <a:pt x="337" y="804"/>
                  </a:lnTo>
                  <a:lnTo>
                    <a:pt x="342" y="804"/>
                  </a:lnTo>
                  <a:lnTo>
                    <a:pt x="347" y="804"/>
                  </a:lnTo>
                  <a:lnTo>
                    <a:pt x="353" y="805"/>
                  </a:lnTo>
                  <a:lnTo>
                    <a:pt x="359" y="808"/>
                  </a:lnTo>
                  <a:lnTo>
                    <a:pt x="363" y="814"/>
                  </a:lnTo>
                  <a:lnTo>
                    <a:pt x="367" y="820"/>
                  </a:lnTo>
                  <a:lnTo>
                    <a:pt x="370" y="827"/>
                  </a:lnTo>
                  <a:lnTo>
                    <a:pt x="373" y="832"/>
                  </a:lnTo>
                  <a:lnTo>
                    <a:pt x="375" y="837"/>
                  </a:lnTo>
                  <a:lnTo>
                    <a:pt x="379" y="840"/>
                  </a:lnTo>
                  <a:lnTo>
                    <a:pt x="383" y="842"/>
                  </a:lnTo>
                  <a:lnTo>
                    <a:pt x="386" y="842"/>
                  </a:lnTo>
                  <a:lnTo>
                    <a:pt x="390" y="842"/>
                  </a:lnTo>
                  <a:lnTo>
                    <a:pt x="395" y="840"/>
                  </a:lnTo>
                  <a:lnTo>
                    <a:pt x="398" y="844"/>
                  </a:lnTo>
                  <a:lnTo>
                    <a:pt x="400" y="847"/>
                  </a:lnTo>
                  <a:lnTo>
                    <a:pt x="402" y="849"/>
                  </a:lnTo>
                  <a:lnTo>
                    <a:pt x="404" y="851"/>
                  </a:lnTo>
                  <a:lnTo>
                    <a:pt x="411" y="853"/>
                  </a:lnTo>
                  <a:lnTo>
                    <a:pt x="418" y="853"/>
                  </a:lnTo>
                  <a:lnTo>
                    <a:pt x="426" y="854"/>
                  </a:lnTo>
                  <a:lnTo>
                    <a:pt x="434" y="854"/>
                  </a:lnTo>
                  <a:lnTo>
                    <a:pt x="442" y="855"/>
                  </a:lnTo>
                  <a:lnTo>
                    <a:pt x="449" y="857"/>
                  </a:lnTo>
                  <a:lnTo>
                    <a:pt x="464" y="872"/>
                  </a:lnTo>
                  <a:lnTo>
                    <a:pt x="478" y="887"/>
                  </a:lnTo>
                  <a:lnTo>
                    <a:pt x="486" y="892"/>
                  </a:lnTo>
                  <a:lnTo>
                    <a:pt x="496" y="895"/>
                  </a:lnTo>
                  <a:lnTo>
                    <a:pt x="504" y="897"/>
                  </a:lnTo>
                  <a:lnTo>
                    <a:pt x="514" y="898"/>
                  </a:lnTo>
                  <a:lnTo>
                    <a:pt x="526" y="901"/>
                  </a:lnTo>
                  <a:lnTo>
                    <a:pt x="539" y="901"/>
                  </a:lnTo>
                  <a:lnTo>
                    <a:pt x="551" y="901"/>
                  </a:lnTo>
                  <a:lnTo>
                    <a:pt x="564" y="900"/>
                  </a:lnTo>
                  <a:lnTo>
                    <a:pt x="583" y="900"/>
                  </a:lnTo>
                  <a:lnTo>
                    <a:pt x="604" y="900"/>
                  </a:lnTo>
                  <a:lnTo>
                    <a:pt x="613" y="902"/>
                  </a:lnTo>
                  <a:lnTo>
                    <a:pt x="623" y="904"/>
                  </a:lnTo>
                  <a:lnTo>
                    <a:pt x="632" y="908"/>
                  </a:lnTo>
                  <a:lnTo>
                    <a:pt x="641" y="913"/>
                  </a:lnTo>
                  <a:lnTo>
                    <a:pt x="642" y="920"/>
                  </a:lnTo>
                  <a:lnTo>
                    <a:pt x="642" y="928"/>
                  </a:lnTo>
                  <a:lnTo>
                    <a:pt x="642" y="935"/>
                  </a:lnTo>
                  <a:lnTo>
                    <a:pt x="641" y="942"/>
                  </a:lnTo>
                  <a:lnTo>
                    <a:pt x="638" y="944"/>
                  </a:lnTo>
                  <a:lnTo>
                    <a:pt x="634" y="945"/>
                  </a:lnTo>
                  <a:lnTo>
                    <a:pt x="632" y="947"/>
                  </a:lnTo>
                  <a:lnTo>
                    <a:pt x="630" y="951"/>
                  </a:lnTo>
                  <a:lnTo>
                    <a:pt x="628" y="957"/>
                  </a:lnTo>
                  <a:lnTo>
                    <a:pt x="626" y="963"/>
                  </a:lnTo>
                  <a:lnTo>
                    <a:pt x="620" y="966"/>
                  </a:lnTo>
                  <a:lnTo>
                    <a:pt x="613" y="969"/>
                  </a:lnTo>
                  <a:lnTo>
                    <a:pt x="607" y="974"/>
                  </a:lnTo>
                  <a:lnTo>
                    <a:pt x="603" y="980"/>
                  </a:lnTo>
                  <a:lnTo>
                    <a:pt x="598" y="988"/>
                  </a:lnTo>
                  <a:lnTo>
                    <a:pt x="595" y="996"/>
                  </a:lnTo>
                  <a:lnTo>
                    <a:pt x="592" y="1007"/>
                  </a:lnTo>
                  <a:lnTo>
                    <a:pt x="591" y="1016"/>
                  </a:lnTo>
                  <a:lnTo>
                    <a:pt x="590" y="1026"/>
                  </a:lnTo>
                  <a:lnTo>
                    <a:pt x="591" y="1035"/>
                  </a:lnTo>
                  <a:lnTo>
                    <a:pt x="592" y="1044"/>
                  </a:lnTo>
                  <a:lnTo>
                    <a:pt x="595" y="1053"/>
                  </a:lnTo>
                  <a:lnTo>
                    <a:pt x="597" y="1061"/>
                  </a:lnTo>
                  <a:lnTo>
                    <a:pt x="601" y="1068"/>
                  </a:lnTo>
                  <a:lnTo>
                    <a:pt x="607" y="1073"/>
                  </a:lnTo>
                  <a:lnTo>
                    <a:pt x="613" y="1077"/>
                  </a:lnTo>
                  <a:lnTo>
                    <a:pt x="621" y="1078"/>
                  </a:lnTo>
                  <a:lnTo>
                    <a:pt x="630" y="1077"/>
                  </a:lnTo>
                  <a:lnTo>
                    <a:pt x="639" y="1076"/>
                  </a:lnTo>
                  <a:lnTo>
                    <a:pt x="647" y="1077"/>
                  </a:lnTo>
                  <a:lnTo>
                    <a:pt x="653" y="1081"/>
                  </a:lnTo>
                  <a:lnTo>
                    <a:pt x="657" y="1084"/>
                  </a:lnTo>
                  <a:lnTo>
                    <a:pt x="660" y="1087"/>
                  </a:lnTo>
                  <a:lnTo>
                    <a:pt x="662" y="1091"/>
                  </a:lnTo>
                  <a:lnTo>
                    <a:pt x="664" y="1095"/>
                  </a:lnTo>
                  <a:lnTo>
                    <a:pt x="667" y="1099"/>
                  </a:lnTo>
                  <a:lnTo>
                    <a:pt x="670" y="1102"/>
                  </a:lnTo>
                  <a:lnTo>
                    <a:pt x="674" y="1106"/>
                  </a:lnTo>
                  <a:lnTo>
                    <a:pt x="690" y="1114"/>
                  </a:lnTo>
                  <a:lnTo>
                    <a:pt x="706" y="1122"/>
                  </a:lnTo>
                  <a:lnTo>
                    <a:pt x="714" y="1126"/>
                  </a:lnTo>
                  <a:lnTo>
                    <a:pt x="721" y="1132"/>
                  </a:lnTo>
                  <a:lnTo>
                    <a:pt x="727" y="1139"/>
                  </a:lnTo>
                  <a:lnTo>
                    <a:pt x="731" y="1147"/>
                  </a:lnTo>
                  <a:lnTo>
                    <a:pt x="741" y="1147"/>
                  </a:lnTo>
                  <a:lnTo>
                    <a:pt x="751" y="1147"/>
                  </a:lnTo>
                  <a:lnTo>
                    <a:pt x="764" y="1147"/>
                  </a:lnTo>
                  <a:lnTo>
                    <a:pt x="777" y="1148"/>
                  </a:lnTo>
                  <a:lnTo>
                    <a:pt x="782" y="1149"/>
                  </a:lnTo>
                  <a:lnTo>
                    <a:pt x="787" y="1152"/>
                  </a:lnTo>
                  <a:lnTo>
                    <a:pt x="792" y="1157"/>
                  </a:lnTo>
                  <a:lnTo>
                    <a:pt x="795" y="1163"/>
                  </a:lnTo>
                  <a:lnTo>
                    <a:pt x="797" y="1171"/>
                  </a:lnTo>
                  <a:lnTo>
                    <a:pt x="797" y="1180"/>
                  </a:lnTo>
                  <a:lnTo>
                    <a:pt x="796" y="1189"/>
                  </a:lnTo>
                  <a:lnTo>
                    <a:pt x="794" y="1198"/>
                  </a:lnTo>
                  <a:lnTo>
                    <a:pt x="787" y="1215"/>
                  </a:lnTo>
                  <a:lnTo>
                    <a:pt x="779" y="1230"/>
                  </a:lnTo>
                  <a:lnTo>
                    <a:pt x="771" y="1245"/>
                  </a:lnTo>
                  <a:lnTo>
                    <a:pt x="765" y="1261"/>
                  </a:lnTo>
                  <a:lnTo>
                    <a:pt x="765" y="1270"/>
                  </a:lnTo>
                  <a:lnTo>
                    <a:pt x="767" y="1280"/>
                  </a:lnTo>
                  <a:lnTo>
                    <a:pt x="767" y="1284"/>
                  </a:lnTo>
                  <a:lnTo>
                    <a:pt x="767" y="1289"/>
                  </a:lnTo>
                  <a:lnTo>
                    <a:pt x="765" y="1294"/>
                  </a:lnTo>
                  <a:lnTo>
                    <a:pt x="763" y="1298"/>
                  </a:lnTo>
                  <a:lnTo>
                    <a:pt x="748" y="1305"/>
                  </a:lnTo>
                  <a:lnTo>
                    <a:pt x="732" y="1313"/>
                  </a:lnTo>
                  <a:lnTo>
                    <a:pt x="723" y="1327"/>
                  </a:lnTo>
                  <a:lnTo>
                    <a:pt x="716" y="1343"/>
                  </a:lnTo>
                  <a:lnTo>
                    <a:pt x="704" y="1344"/>
                  </a:lnTo>
                  <a:lnTo>
                    <a:pt x="691" y="1344"/>
                  </a:lnTo>
                  <a:lnTo>
                    <a:pt x="680" y="1344"/>
                  </a:lnTo>
                  <a:lnTo>
                    <a:pt x="669" y="1344"/>
                  </a:lnTo>
                  <a:lnTo>
                    <a:pt x="664" y="1344"/>
                  </a:lnTo>
                  <a:lnTo>
                    <a:pt x="661" y="1344"/>
                  </a:lnTo>
                  <a:lnTo>
                    <a:pt x="652" y="1345"/>
                  </a:lnTo>
                  <a:lnTo>
                    <a:pt x="641" y="1347"/>
                  </a:lnTo>
                  <a:lnTo>
                    <a:pt x="630" y="1355"/>
                  </a:lnTo>
                  <a:lnTo>
                    <a:pt x="622" y="1362"/>
                  </a:lnTo>
                  <a:lnTo>
                    <a:pt x="611" y="1365"/>
                  </a:lnTo>
                  <a:lnTo>
                    <a:pt x="596" y="1366"/>
                  </a:lnTo>
                  <a:lnTo>
                    <a:pt x="589" y="1368"/>
                  </a:lnTo>
                  <a:lnTo>
                    <a:pt x="582" y="1369"/>
                  </a:lnTo>
                  <a:lnTo>
                    <a:pt x="576" y="1371"/>
                  </a:lnTo>
                  <a:lnTo>
                    <a:pt x="573" y="1374"/>
                  </a:lnTo>
                  <a:lnTo>
                    <a:pt x="571" y="1379"/>
                  </a:lnTo>
                  <a:lnTo>
                    <a:pt x="570" y="1386"/>
                  </a:lnTo>
                  <a:lnTo>
                    <a:pt x="568" y="1393"/>
                  </a:lnTo>
                  <a:lnTo>
                    <a:pt x="570" y="1399"/>
                  </a:lnTo>
                  <a:lnTo>
                    <a:pt x="571" y="1415"/>
                  </a:lnTo>
                  <a:lnTo>
                    <a:pt x="571" y="1428"/>
                  </a:lnTo>
                  <a:lnTo>
                    <a:pt x="568" y="1442"/>
                  </a:lnTo>
                  <a:lnTo>
                    <a:pt x="566" y="1453"/>
                  </a:lnTo>
                  <a:lnTo>
                    <a:pt x="562" y="1464"/>
                  </a:lnTo>
                  <a:lnTo>
                    <a:pt x="556" y="1477"/>
                  </a:lnTo>
                  <a:lnTo>
                    <a:pt x="549" y="1492"/>
                  </a:lnTo>
                  <a:lnTo>
                    <a:pt x="546" y="1499"/>
                  </a:lnTo>
                  <a:lnTo>
                    <a:pt x="539" y="1500"/>
                  </a:lnTo>
                  <a:lnTo>
                    <a:pt x="526" y="1499"/>
                  </a:lnTo>
                  <a:lnTo>
                    <a:pt x="505" y="1497"/>
                  </a:lnTo>
                  <a:lnTo>
                    <a:pt x="475" y="1495"/>
                  </a:lnTo>
                  <a:lnTo>
                    <a:pt x="460" y="1495"/>
                  </a:lnTo>
                  <a:lnTo>
                    <a:pt x="447" y="1496"/>
                  </a:lnTo>
                  <a:lnTo>
                    <a:pt x="441" y="1497"/>
                  </a:lnTo>
                  <a:lnTo>
                    <a:pt x="436" y="1499"/>
                  </a:lnTo>
                  <a:lnTo>
                    <a:pt x="432" y="1501"/>
                  </a:lnTo>
                  <a:lnTo>
                    <a:pt x="428" y="1504"/>
                  </a:lnTo>
                  <a:lnTo>
                    <a:pt x="426" y="1508"/>
                  </a:lnTo>
                  <a:lnTo>
                    <a:pt x="424" y="1513"/>
                  </a:lnTo>
                  <a:lnTo>
                    <a:pt x="423" y="1519"/>
                  </a:lnTo>
                  <a:lnTo>
                    <a:pt x="422" y="1526"/>
                  </a:lnTo>
                  <a:lnTo>
                    <a:pt x="422" y="1538"/>
                  </a:lnTo>
                  <a:lnTo>
                    <a:pt x="422" y="1549"/>
                  </a:lnTo>
                  <a:lnTo>
                    <a:pt x="417" y="1568"/>
                  </a:lnTo>
                  <a:lnTo>
                    <a:pt x="412" y="1592"/>
                  </a:lnTo>
                  <a:lnTo>
                    <a:pt x="410" y="1603"/>
                  </a:lnTo>
                  <a:lnTo>
                    <a:pt x="410" y="1612"/>
                  </a:lnTo>
                  <a:lnTo>
                    <a:pt x="411" y="1617"/>
                  </a:lnTo>
                  <a:lnTo>
                    <a:pt x="412" y="1620"/>
                  </a:lnTo>
                  <a:lnTo>
                    <a:pt x="415" y="1623"/>
                  </a:lnTo>
                  <a:lnTo>
                    <a:pt x="417" y="1625"/>
                  </a:lnTo>
                  <a:lnTo>
                    <a:pt x="419" y="1650"/>
                  </a:lnTo>
                  <a:lnTo>
                    <a:pt x="420" y="1674"/>
                  </a:lnTo>
                  <a:lnTo>
                    <a:pt x="422" y="1686"/>
                  </a:lnTo>
                  <a:lnTo>
                    <a:pt x="424" y="1698"/>
                  </a:lnTo>
                  <a:lnTo>
                    <a:pt x="427" y="1710"/>
                  </a:lnTo>
                  <a:lnTo>
                    <a:pt x="431" y="1722"/>
                  </a:lnTo>
                  <a:lnTo>
                    <a:pt x="436" y="1722"/>
                  </a:lnTo>
                  <a:lnTo>
                    <a:pt x="441" y="1723"/>
                  </a:lnTo>
                  <a:lnTo>
                    <a:pt x="443" y="1765"/>
                  </a:lnTo>
                  <a:lnTo>
                    <a:pt x="445" y="1806"/>
                  </a:lnTo>
                  <a:lnTo>
                    <a:pt x="448" y="1827"/>
                  </a:lnTo>
                  <a:lnTo>
                    <a:pt x="451" y="1847"/>
                  </a:lnTo>
                  <a:lnTo>
                    <a:pt x="456" y="1868"/>
                  </a:lnTo>
                  <a:lnTo>
                    <a:pt x="463" y="1887"/>
                  </a:lnTo>
                  <a:lnTo>
                    <a:pt x="468" y="1905"/>
                  </a:lnTo>
                  <a:lnTo>
                    <a:pt x="475" y="1924"/>
                  </a:lnTo>
                  <a:lnTo>
                    <a:pt x="477" y="1935"/>
                  </a:lnTo>
                  <a:lnTo>
                    <a:pt x="478" y="1944"/>
                  </a:lnTo>
                  <a:lnTo>
                    <a:pt x="480" y="1954"/>
                  </a:lnTo>
                  <a:lnTo>
                    <a:pt x="478" y="1963"/>
                  </a:lnTo>
                  <a:lnTo>
                    <a:pt x="476" y="1971"/>
                  </a:lnTo>
                  <a:lnTo>
                    <a:pt x="474" y="1978"/>
                  </a:lnTo>
                  <a:lnTo>
                    <a:pt x="472" y="1983"/>
                  </a:lnTo>
                  <a:lnTo>
                    <a:pt x="470" y="1987"/>
                  </a:lnTo>
                  <a:lnTo>
                    <a:pt x="470" y="1992"/>
                  </a:lnTo>
                  <a:lnTo>
                    <a:pt x="470" y="1996"/>
                  </a:lnTo>
                  <a:lnTo>
                    <a:pt x="476" y="2003"/>
                  </a:lnTo>
                  <a:lnTo>
                    <a:pt x="482" y="2011"/>
                  </a:lnTo>
                  <a:lnTo>
                    <a:pt x="483" y="2022"/>
                  </a:lnTo>
                  <a:lnTo>
                    <a:pt x="482" y="2034"/>
                  </a:lnTo>
                  <a:lnTo>
                    <a:pt x="482" y="2044"/>
                  </a:lnTo>
                  <a:lnTo>
                    <a:pt x="480" y="2054"/>
                  </a:lnTo>
                  <a:lnTo>
                    <a:pt x="477" y="2065"/>
                  </a:lnTo>
                  <a:lnTo>
                    <a:pt x="474" y="2074"/>
                  </a:lnTo>
                  <a:lnTo>
                    <a:pt x="472" y="2084"/>
                  </a:lnTo>
                  <a:lnTo>
                    <a:pt x="469" y="2093"/>
                  </a:lnTo>
                  <a:lnTo>
                    <a:pt x="467" y="2103"/>
                  </a:lnTo>
                  <a:lnTo>
                    <a:pt x="467" y="2112"/>
                  </a:lnTo>
                  <a:lnTo>
                    <a:pt x="469" y="2120"/>
                  </a:lnTo>
                  <a:lnTo>
                    <a:pt x="473" y="2129"/>
                  </a:lnTo>
                  <a:lnTo>
                    <a:pt x="477" y="2140"/>
                  </a:lnTo>
                  <a:lnTo>
                    <a:pt x="481" y="2148"/>
                  </a:lnTo>
                  <a:lnTo>
                    <a:pt x="483" y="2161"/>
                  </a:lnTo>
                  <a:lnTo>
                    <a:pt x="485" y="2175"/>
                  </a:lnTo>
                  <a:lnTo>
                    <a:pt x="486" y="2189"/>
                  </a:lnTo>
                  <a:lnTo>
                    <a:pt x="488" y="2202"/>
                  </a:lnTo>
                  <a:lnTo>
                    <a:pt x="488" y="2213"/>
                  </a:lnTo>
                  <a:lnTo>
                    <a:pt x="489" y="2224"/>
                  </a:lnTo>
                  <a:lnTo>
                    <a:pt x="489" y="2234"/>
                  </a:lnTo>
                  <a:lnTo>
                    <a:pt x="488" y="2244"/>
                  </a:lnTo>
                  <a:lnTo>
                    <a:pt x="476" y="2263"/>
                  </a:lnTo>
                  <a:lnTo>
                    <a:pt x="465" y="2277"/>
                  </a:lnTo>
                  <a:lnTo>
                    <a:pt x="466" y="2284"/>
                  </a:lnTo>
                  <a:lnTo>
                    <a:pt x="467" y="2289"/>
                  </a:lnTo>
                  <a:lnTo>
                    <a:pt x="468" y="2292"/>
                  </a:lnTo>
                  <a:lnTo>
                    <a:pt x="472" y="2295"/>
                  </a:lnTo>
                  <a:lnTo>
                    <a:pt x="474" y="2297"/>
                  </a:lnTo>
                  <a:lnTo>
                    <a:pt x="476" y="2300"/>
                  </a:lnTo>
                  <a:lnTo>
                    <a:pt x="478" y="2304"/>
                  </a:lnTo>
                  <a:lnTo>
                    <a:pt x="481" y="2308"/>
                  </a:lnTo>
                  <a:lnTo>
                    <a:pt x="483" y="2318"/>
                  </a:lnTo>
                  <a:lnTo>
                    <a:pt x="482" y="2330"/>
                  </a:lnTo>
                  <a:lnTo>
                    <a:pt x="482" y="2342"/>
                  </a:lnTo>
                  <a:lnTo>
                    <a:pt x="482" y="2353"/>
                  </a:lnTo>
                  <a:lnTo>
                    <a:pt x="485" y="2353"/>
                  </a:lnTo>
                  <a:lnTo>
                    <a:pt x="489" y="2354"/>
                  </a:lnTo>
                  <a:lnTo>
                    <a:pt x="489" y="2371"/>
                  </a:lnTo>
                  <a:lnTo>
                    <a:pt x="486" y="2386"/>
                  </a:lnTo>
                  <a:lnTo>
                    <a:pt x="484" y="2402"/>
                  </a:lnTo>
                  <a:lnTo>
                    <a:pt x="482" y="2416"/>
                  </a:lnTo>
                  <a:lnTo>
                    <a:pt x="497" y="2418"/>
                  </a:lnTo>
                  <a:lnTo>
                    <a:pt x="511" y="2419"/>
                  </a:lnTo>
                  <a:lnTo>
                    <a:pt x="524" y="2422"/>
                  </a:lnTo>
                  <a:lnTo>
                    <a:pt x="535" y="2427"/>
                  </a:lnTo>
                  <a:lnTo>
                    <a:pt x="540" y="2430"/>
                  </a:lnTo>
                  <a:lnTo>
                    <a:pt x="544" y="2433"/>
                  </a:lnTo>
                  <a:lnTo>
                    <a:pt x="548" y="2438"/>
                  </a:lnTo>
                  <a:lnTo>
                    <a:pt x="551" y="2444"/>
                  </a:lnTo>
                  <a:lnTo>
                    <a:pt x="554" y="2449"/>
                  </a:lnTo>
                  <a:lnTo>
                    <a:pt x="555" y="2456"/>
                  </a:lnTo>
                  <a:lnTo>
                    <a:pt x="555" y="2464"/>
                  </a:lnTo>
                  <a:lnTo>
                    <a:pt x="555" y="2472"/>
                  </a:lnTo>
                  <a:lnTo>
                    <a:pt x="572" y="2473"/>
                  </a:lnTo>
                  <a:lnTo>
                    <a:pt x="593" y="2473"/>
                  </a:lnTo>
                  <a:lnTo>
                    <a:pt x="620" y="2476"/>
                  </a:lnTo>
                  <a:lnTo>
                    <a:pt x="646" y="2479"/>
                  </a:lnTo>
                  <a:lnTo>
                    <a:pt x="660" y="2481"/>
                  </a:lnTo>
                  <a:lnTo>
                    <a:pt x="672" y="2485"/>
                  </a:lnTo>
                  <a:lnTo>
                    <a:pt x="683" y="2488"/>
                  </a:lnTo>
                  <a:lnTo>
                    <a:pt x="694" y="2494"/>
                  </a:lnTo>
                  <a:lnTo>
                    <a:pt x="704" y="2500"/>
                  </a:lnTo>
                  <a:lnTo>
                    <a:pt x="711" y="2506"/>
                  </a:lnTo>
                  <a:lnTo>
                    <a:pt x="714" y="2510"/>
                  </a:lnTo>
                  <a:lnTo>
                    <a:pt x="718" y="2514"/>
                  </a:lnTo>
                  <a:lnTo>
                    <a:pt x="720" y="2519"/>
                  </a:lnTo>
                  <a:lnTo>
                    <a:pt x="721" y="2523"/>
                  </a:lnTo>
                  <a:lnTo>
                    <a:pt x="727" y="2526"/>
                  </a:lnTo>
                  <a:lnTo>
                    <a:pt x="732" y="2529"/>
                  </a:lnTo>
                  <a:lnTo>
                    <a:pt x="737" y="2534"/>
                  </a:lnTo>
                  <a:lnTo>
                    <a:pt x="740" y="2538"/>
                  </a:lnTo>
                  <a:lnTo>
                    <a:pt x="744" y="2544"/>
                  </a:lnTo>
                  <a:lnTo>
                    <a:pt x="748" y="2548"/>
                  </a:lnTo>
                  <a:lnTo>
                    <a:pt x="753" y="2553"/>
                  </a:lnTo>
                  <a:lnTo>
                    <a:pt x="759" y="2558"/>
                  </a:lnTo>
                  <a:lnTo>
                    <a:pt x="764" y="2560"/>
                  </a:lnTo>
                  <a:lnTo>
                    <a:pt x="771" y="2561"/>
                  </a:lnTo>
                  <a:lnTo>
                    <a:pt x="778" y="2562"/>
                  </a:lnTo>
                  <a:lnTo>
                    <a:pt x="785" y="2561"/>
                  </a:lnTo>
                  <a:lnTo>
                    <a:pt x="790" y="2561"/>
                  </a:lnTo>
                  <a:lnTo>
                    <a:pt x="797" y="2561"/>
                  </a:lnTo>
                  <a:lnTo>
                    <a:pt x="803" y="2562"/>
                  </a:lnTo>
                  <a:lnTo>
                    <a:pt x="808" y="2564"/>
                  </a:lnTo>
                  <a:lnTo>
                    <a:pt x="813" y="2568"/>
                  </a:lnTo>
                  <a:lnTo>
                    <a:pt x="818" y="2574"/>
                  </a:lnTo>
                  <a:lnTo>
                    <a:pt x="820" y="2579"/>
                  </a:lnTo>
                  <a:lnTo>
                    <a:pt x="823" y="2585"/>
                  </a:lnTo>
                  <a:lnTo>
                    <a:pt x="827" y="2600"/>
                  </a:lnTo>
                  <a:lnTo>
                    <a:pt x="831" y="2613"/>
                  </a:lnTo>
                  <a:lnTo>
                    <a:pt x="834" y="2620"/>
                  </a:lnTo>
                  <a:lnTo>
                    <a:pt x="836" y="2626"/>
                  </a:lnTo>
                  <a:lnTo>
                    <a:pt x="839" y="2632"/>
                  </a:lnTo>
                  <a:lnTo>
                    <a:pt x="844" y="2635"/>
                  </a:lnTo>
                  <a:lnTo>
                    <a:pt x="850" y="2638"/>
                  </a:lnTo>
                  <a:lnTo>
                    <a:pt x="857" y="2640"/>
                  </a:lnTo>
                  <a:lnTo>
                    <a:pt x="866" y="2641"/>
                  </a:lnTo>
                  <a:lnTo>
                    <a:pt x="876" y="2638"/>
                  </a:lnTo>
                  <a:lnTo>
                    <a:pt x="878" y="2632"/>
                  </a:lnTo>
                  <a:lnTo>
                    <a:pt x="880" y="2625"/>
                  </a:lnTo>
                  <a:lnTo>
                    <a:pt x="896" y="2625"/>
                  </a:lnTo>
                  <a:lnTo>
                    <a:pt x="911" y="2626"/>
                  </a:lnTo>
                  <a:lnTo>
                    <a:pt x="926" y="2629"/>
                  </a:lnTo>
                  <a:lnTo>
                    <a:pt x="940" y="2633"/>
                  </a:lnTo>
                  <a:lnTo>
                    <a:pt x="952" y="2636"/>
                  </a:lnTo>
                  <a:lnTo>
                    <a:pt x="966" y="2640"/>
                  </a:lnTo>
                  <a:lnTo>
                    <a:pt x="981" y="2642"/>
                  </a:lnTo>
                  <a:lnTo>
                    <a:pt x="997" y="2642"/>
                  </a:lnTo>
                  <a:lnTo>
                    <a:pt x="997" y="2633"/>
                  </a:lnTo>
                  <a:lnTo>
                    <a:pt x="997" y="2624"/>
                  </a:lnTo>
                  <a:lnTo>
                    <a:pt x="997" y="2613"/>
                  </a:lnTo>
                  <a:lnTo>
                    <a:pt x="997" y="2605"/>
                  </a:lnTo>
                  <a:lnTo>
                    <a:pt x="1007" y="2600"/>
                  </a:lnTo>
                  <a:lnTo>
                    <a:pt x="1016" y="2595"/>
                  </a:lnTo>
                  <a:lnTo>
                    <a:pt x="1026" y="2593"/>
                  </a:lnTo>
                  <a:lnTo>
                    <a:pt x="1038" y="2593"/>
                  </a:lnTo>
                  <a:lnTo>
                    <a:pt x="1038" y="2605"/>
                  </a:lnTo>
                  <a:lnTo>
                    <a:pt x="1035" y="2616"/>
                  </a:lnTo>
                  <a:lnTo>
                    <a:pt x="1033" y="2627"/>
                  </a:lnTo>
                  <a:lnTo>
                    <a:pt x="1030" y="2637"/>
                  </a:lnTo>
                  <a:lnTo>
                    <a:pt x="1026" y="2648"/>
                  </a:lnTo>
                  <a:lnTo>
                    <a:pt x="1024" y="2658"/>
                  </a:lnTo>
                  <a:lnTo>
                    <a:pt x="1023" y="2668"/>
                  </a:lnTo>
                  <a:lnTo>
                    <a:pt x="1024" y="2678"/>
                  </a:lnTo>
                  <a:lnTo>
                    <a:pt x="1027" y="2679"/>
                  </a:lnTo>
                  <a:lnTo>
                    <a:pt x="1031" y="2679"/>
                  </a:lnTo>
                  <a:lnTo>
                    <a:pt x="1032" y="2694"/>
                  </a:lnTo>
                  <a:lnTo>
                    <a:pt x="1033" y="2708"/>
                  </a:lnTo>
                  <a:lnTo>
                    <a:pt x="1033" y="2714"/>
                  </a:lnTo>
                  <a:lnTo>
                    <a:pt x="1032" y="2720"/>
                  </a:lnTo>
                  <a:lnTo>
                    <a:pt x="1031" y="2727"/>
                  </a:lnTo>
                  <a:lnTo>
                    <a:pt x="1027" y="2735"/>
                  </a:lnTo>
                  <a:lnTo>
                    <a:pt x="1019" y="2743"/>
                  </a:lnTo>
                  <a:lnTo>
                    <a:pt x="1010" y="2755"/>
                  </a:lnTo>
                  <a:lnTo>
                    <a:pt x="1008" y="2757"/>
                  </a:lnTo>
                  <a:lnTo>
                    <a:pt x="1007" y="2760"/>
                  </a:lnTo>
                  <a:lnTo>
                    <a:pt x="1007" y="2763"/>
                  </a:lnTo>
                  <a:lnTo>
                    <a:pt x="1007" y="2766"/>
                  </a:lnTo>
                  <a:lnTo>
                    <a:pt x="1008" y="2768"/>
                  </a:lnTo>
                  <a:lnTo>
                    <a:pt x="1011" y="2771"/>
                  </a:lnTo>
                  <a:lnTo>
                    <a:pt x="1015" y="2772"/>
                  </a:lnTo>
                  <a:lnTo>
                    <a:pt x="1020" y="2774"/>
                  </a:lnTo>
                  <a:lnTo>
                    <a:pt x="1020" y="2785"/>
                  </a:lnTo>
                  <a:lnTo>
                    <a:pt x="1020" y="2797"/>
                  </a:lnTo>
                  <a:lnTo>
                    <a:pt x="1022" y="2801"/>
                  </a:lnTo>
                  <a:lnTo>
                    <a:pt x="1023" y="2806"/>
                  </a:lnTo>
                  <a:lnTo>
                    <a:pt x="1025" y="2810"/>
                  </a:lnTo>
                  <a:lnTo>
                    <a:pt x="1028" y="2815"/>
                  </a:lnTo>
                  <a:lnTo>
                    <a:pt x="1033" y="2810"/>
                  </a:lnTo>
                  <a:lnTo>
                    <a:pt x="1038" y="2806"/>
                  </a:lnTo>
                  <a:lnTo>
                    <a:pt x="1043" y="2802"/>
                  </a:lnTo>
                  <a:lnTo>
                    <a:pt x="1050" y="2799"/>
                  </a:lnTo>
                  <a:lnTo>
                    <a:pt x="1064" y="2796"/>
                  </a:lnTo>
                  <a:lnTo>
                    <a:pt x="1080" y="2793"/>
                  </a:lnTo>
                  <a:lnTo>
                    <a:pt x="1112" y="2793"/>
                  </a:lnTo>
                  <a:lnTo>
                    <a:pt x="1141" y="2796"/>
                  </a:lnTo>
                  <a:lnTo>
                    <a:pt x="1142" y="2805"/>
                  </a:lnTo>
                  <a:lnTo>
                    <a:pt x="1146" y="2814"/>
                  </a:lnTo>
                  <a:lnTo>
                    <a:pt x="1149" y="2823"/>
                  </a:lnTo>
                  <a:lnTo>
                    <a:pt x="1154" y="2832"/>
                  </a:lnTo>
                  <a:lnTo>
                    <a:pt x="1161" y="2832"/>
                  </a:lnTo>
                  <a:lnTo>
                    <a:pt x="1167" y="2833"/>
                  </a:lnTo>
                  <a:lnTo>
                    <a:pt x="1169" y="2835"/>
                  </a:lnTo>
                  <a:lnTo>
                    <a:pt x="1170" y="2839"/>
                  </a:lnTo>
                  <a:lnTo>
                    <a:pt x="1175" y="2840"/>
                  </a:lnTo>
                  <a:lnTo>
                    <a:pt x="1183" y="2840"/>
                  </a:lnTo>
                  <a:lnTo>
                    <a:pt x="1191" y="2840"/>
                  </a:lnTo>
                  <a:lnTo>
                    <a:pt x="1198" y="2839"/>
                  </a:lnTo>
                  <a:lnTo>
                    <a:pt x="1198" y="2834"/>
                  </a:lnTo>
                  <a:lnTo>
                    <a:pt x="1199" y="2831"/>
                  </a:lnTo>
                  <a:lnTo>
                    <a:pt x="1200" y="2827"/>
                  </a:lnTo>
                  <a:lnTo>
                    <a:pt x="1203" y="2824"/>
                  </a:lnTo>
                  <a:lnTo>
                    <a:pt x="1205" y="2822"/>
                  </a:lnTo>
                  <a:lnTo>
                    <a:pt x="1208" y="2821"/>
                  </a:lnTo>
                  <a:lnTo>
                    <a:pt x="1212" y="2820"/>
                  </a:lnTo>
                  <a:lnTo>
                    <a:pt x="1216" y="2820"/>
                  </a:lnTo>
                  <a:lnTo>
                    <a:pt x="1217" y="2816"/>
                  </a:lnTo>
                  <a:lnTo>
                    <a:pt x="1217" y="2814"/>
                  </a:lnTo>
                  <a:lnTo>
                    <a:pt x="1235" y="2813"/>
                  </a:lnTo>
                  <a:lnTo>
                    <a:pt x="1250" y="2813"/>
                  </a:lnTo>
                  <a:lnTo>
                    <a:pt x="1252" y="2820"/>
                  </a:lnTo>
                  <a:lnTo>
                    <a:pt x="1255" y="2826"/>
                  </a:lnTo>
                  <a:lnTo>
                    <a:pt x="1258" y="2831"/>
                  </a:lnTo>
                  <a:lnTo>
                    <a:pt x="1262" y="2837"/>
                  </a:lnTo>
                  <a:lnTo>
                    <a:pt x="1266" y="2841"/>
                  </a:lnTo>
                  <a:lnTo>
                    <a:pt x="1269" y="2847"/>
                  </a:lnTo>
                  <a:lnTo>
                    <a:pt x="1271" y="2854"/>
                  </a:lnTo>
                  <a:lnTo>
                    <a:pt x="1271" y="2861"/>
                  </a:lnTo>
                  <a:lnTo>
                    <a:pt x="1280" y="2861"/>
                  </a:lnTo>
                  <a:lnTo>
                    <a:pt x="1289" y="2859"/>
                  </a:lnTo>
                  <a:lnTo>
                    <a:pt x="1297" y="2859"/>
                  </a:lnTo>
                  <a:lnTo>
                    <a:pt x="1305" y="2859"/>
                  </a:lnTo>
                  <a:lnTo>
                    <a:pt x="1313" y="2859"/>
                  </a:lnTo>
                  <a:lnTo>
                    <a:pt x="1320" y="2861"/>
                  </a:lnTo>
                  <a:lnTo>
                    <a:pt x="1328" y="2864"/>
                  </a:lnTo>
                  <a:lnTo>
                    <a:pt x="1337" y="2868"/>
                  </a:lnTo>
                  <a:lnTo>
                    <a:pt x="1346" y="2875"/>
                  </a:lnTo>
                  <a:lnTo>
                    <a:pt x="1356" y="2883"/>
                  </a:lnTo>
                  <a:lnTo>
                    <a:pt x="1366" y="2892"/>
                  </a:lnTo>
                  <a:lnTo>
                    <a:pt x="1372" y="2902"/>
                  </a:lnTo>
                  <a:lnTo>
                    <a:pt x="1378" y="2909"/>
                  </a:lnTo>
                  <a:lnTo>
                    <a:pt x="1381" y="2917"/>
                  </a:lnTo>
                  <a:lnTo>
                    <a:pt x="1381" y="2925"/>
                  </a:lnTo>
                  <a:lnTo>
                    <a:pt x="1381" y="2933"/>
                  </a:lnTo>
                  <a:lnTo>
                    <a:pt x="1381" y="2943"/>
                  </a:lnTo>
                  <a:lnTo>
                    <a:pt x="1380" y="2952"/>
                  </a:lnTo>
                  <a:lnTo>
                    <a:pt x="1383" y="2952"/>
                  </a:lnTo>
                  <a:lnTo>
                    <a:pt x="1401" y="2957"/>
                  </a:lnTo>
                  <a:lnTo>
                    <a:pt x="1416" y="2963"/>
                  </a:lnTo>
                  <a:lnTo>
                    <a:pt x="1424" y="2965"/>
                  </a:lnTo>
                  <a:lnTo>
                    <a:pt x="1432" y="2966"/>
                  </a:lnTo>
                  <a:lnTo>
                    <a:pt x="1441" y="2968"/>
                  </a:lnTo>
                  <a:lnTo>
                    <a:pt x="1451" y="2966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Freeform 113"/>
            <p:cNvSpPr>
              <a:spLocks/>
            </p:cNvSpPr>
            <p:nvPr/>
          </p:nvSpPr>
          <p:spPr bwMode="auto">
            <a:xfrm>
              <a:off x="7178587" y="2290830"/>
              <a:ext cx="959176" cy="704870"/>
            </a:xfrm>
            <a:custGeom>
              <a:avLst/>
              <a:gdLst>
                <a:gd name="T0" fmla="*/ 1683 w 3470"/>
                <a:gd name="T1" fmla="*/ 2539 h 2547"/>
                <a:gd name="T2" fmla="*/ 1790 w 3470"/>
                <a:gd name="T3" fmla="*/ 2392 h 2547"/>
                <a:gd name="T4" fmla="*/ 1927 w 3470"/>
                <a:gd name="T5" fmla="*/ 2355 h 2547"/>
                <a:gd name="T6" fmla="*/ 2001 w 3470"/>
                <a:gd name="T7" fmla="*/ 2224 h 2547"/>
                <a:gd name="T8" fmla="*/ 2100 w 3470"/>
                <a:gd name="T9" fmla="*/ 1945 h 2547"/>
                <a:gd name="T10" fmla="*/ 2185 w 3470"/>
                <a:gd name="T11" fmla="*/ 1786 h 2547"/>
                <a:gd name="T12" fmla="*/ 2165 w 3470"/>
                <a:gd name="T13" fmla="*/ 1681 h 2547"/>
                <a:gd name="T14" fmla="*/ 2165 w 3470"/>
                <a:gd name="T15" fmla="*/ 1588 h 2547"/>
                <a:gd name="T16" fmla="*/ 2240 w 3470"/>
                <a:gd name="T17" fmla="*/ 1469 h 2547"/>
                <a:gd name="T18" fmla="*/ 2319 w 3470"/>
                <a:gd name="T19" fmla="*/ 1379 h 2547"/>
                <a:gd name="T20" fmla="*/ 2429 w 3470"/>
                <a:gd name="T21" fmla="*/ 1390 h 2547"/>
                <a:gd name="T22" fmla="*/ 2429 w 3470"/>
                <a:gd name="T23" fmla="*/ 1228 h 2547"/>
                <a:gd name="T24" fmla="*/ 2546 w 3470"/>
                <a:gd name="T25" fmla="*/ 1005 h 2547"/>
                <a:gd name="T26" fmla="*/ 2623 w 3470"/>
                <a:gd name="T27" fmla="*/ 1026 h 2547"/>
                <a:gd name="T28" fmla="*/ 2839 w 3470"/>
                <a:gd name="T29" fmla="*/ 811 h 2547"/>
                <a:gd name="T30" fmla="*/ 2946 w 3470"/>
                <a:gd name="T31" fmla="*/ 696 h 2547"/>
                <a:gd name="T32" fmla="*/ 3116 w 3470"/>
                <a:gd name="T33" fmla="*/ 595 h 2547"/>
                <a:gd name="T34" fmla="*/ 3205 w 3470"/>
                <a:gd name="T35" fmla="*/ 464 h 2547"/>
                <a:gd name="T36" fmla="*/ 3403 w 3470"/>
                <a:gd name="T37" fmla="*/ 433 h 2547"/>
                <a:gd name="T38" fmla="*/ 3455 w 3470"/>
                <a:gd name="T39" fmla="*/ 316 h 2547"/>
                <a:gd name="T40" fmla="*/ 3362 w 3470"/>
                <a:gd name="T41" fmla="*/ 245 h 2547"/>
                <a:gd name="T42" fmla="*/ 3380 w 3470"/>
                <a:gd name="T43" fmla="*/ 52 h 2547"/>
                <a:gd name="T44" fmla="*/ 3233 w 3470"/>
                <a:gd name="T45" fmla="*/ 21 h 2547"/>
                <a:gd name="T46" fmla="*/ 3050 w 3470"/>
                <a:gd name="T47" fmla="*/ 100 h 2547"/>
                <a:gd name="T48" fmla="*/ 2915 w 3470"/>
                <a:gd name="T49" fmla="*/ 171 h 2547"/>
                <a:gd name="T50" fmla="*/ 2805 w 3470"/>
                <a:gd name="T51" fmla="*/ 232 h 2547"/>
                <a:gd name="T52" fmla="*/ 2632 w 3470"/>
                <a:gd name="T53" fmla="*/ 324 h 2547"/>
                <a:gd name="T54" fmla="*/ 2485 w 3470"/>
                <a:gd name="T55" fmla="*/ 327 h 2547"/>
                <a:gd name="T56" fmla="*/ 2476 w 3470"/>
                <a:gd name="T57" fmla="*/ 430 h 2547"/>
                <a:gd name="T58" fmla="*/ 2300 w 3470"/>
                <a:gd name="T59" fmla="*/ 635 h 2547"/>
                <a:gd name="T60" fmla="*/ 2176 w 3470"/>
                <a:gd name="T61" fmla="*/ 766 h 2547"/>
                <a:gd name="T62" fmla="*/ 1946 w 3470"/>
                <a:gd name="T63" fmla="*/ 819 h 2547"/>
                <a:gd name="T64" fmla="*/ 1672 w 3470"/>
                <a:gd name="T65" fmla="*/ 793 h 2547"/>
                <a:gd name="T66" fmla="*/ 1482 w 3470"/>
                <a:gd name="T67" fmla="*/ 873 h 2547"/>
                <a:gd name="T68" fmla="*/ 1273 w 3470"/>
                <a:gd name="T69" fmla="*/ 888 h 2547"/>
                <a:gd name="T70" fmla="*/ 1208 w 3470"/>
                <a:gd name="T71" fmla="*/ 918 h 2547"/>
                <a:gd name="T72" fmla="*/ 1048 w 3470"/>
                <a:gd name="T73" fmla="*/ 954 h 2547"/>
                <a:gd name="T74" fmla="*/ 891 w 3470"/>
                <a:gd name="T75" fmla="*/ 989 h 2547"/>
                <a:gd name="T76" fmla="*/ 606 w 3470"/>
                <a:gd name="T77" fmla="*/ 993 h 2547"/>
                <a:gd name="T78" fmla="*/ 350 w 3470"/>
                <a:gd name="T79" fmla="*/ 968 h 2547"/>
                <a:gd name="T80" fmla="*/ 102 w 3470"/>
                <a:gd name="T81" fmla="*/ 1122 h 2547"/>
                <a:gd name="T82" fmla="*/ 86 w 3470"/>
                <a:gd name="T83" fmla="*/ 1316 h 2547"/>
                <a:gd name="T84" fmla="*/ 49 w 3470"/>
                <a:gd name="T85" fmla="*/ 1378 h 2547"/>
                <a:gd name="T86" fmla="*/ 123 w 3470"/>
                <a:gd name="T87" fmla="*/ 1565 h 2547"/>
                <a:gd name="T88" fmla="*/ 197 w 3470"/>
                <a:gd name="T89" fmla="*/ 1775 h 2547"/>
                <a:gd name="T90" fmla="*/ 214 w 3470"/>
                <a:gd name="T91" fmla="*/ 1594 h 2547"/>
                <a:gd name="T92" fmla="*/ 468 w 3470"/>
                <a:gd name="T93" fmla="*/ 1534 h 2547"/>
                <a:gd name="T94" fmla="*/ 705 w 3470"/>
                <a:gd name="T95" fmla="*/ 1547 h 2547"/>
                <a:gd name="T96" fmla="*/ 837 w 3470"/>
                <a:gd name="T97" fmla="*/ 1617 h 2547"/>
                <a:gd name="T98" fmla="*/ 912 w 3470"/>
                <a:gd name="T99" fmla="*/ 1646 h 2547"/>
                <a:gd name="T100" fmla="*/ 1023 w 3470"/>
                <a:gd name="T101" fmla="*/ 1583 h 2547"/>
                <a:gd name="T102" fmla="*/ 1081 w 3470"/>
                <a:gd name="T103" fmla="*/ 1518 h 2547"/>
                <a:gd name="T104" fmla="*/ 1192 w 3470"/>
                <a:gd name="T105" fmla="*/ 1531 h 2547"/>
                <a:gd name="T106" fmla="*/ 1252 w 3470"/>
                <a:gd name="T107" fmla="*/ 1427 h 2547"/>
                <a:gd name="T108" fmla="*/ 1467 w 3470"/>
                <a:gd name="T109" fmla="*/ 1422 h 2547"/>
                <a:gd name="T110" fmla="*/ 1471 w 3470"/>
                <a:gd name="T111" fmla="*/ 1505 h 2547"/>
                <a:gd name="T112" fmla="*/ 1577 w 3470"/>
                <a:gd name="T113" fmla="*/ 1597 h 2547"/>
                <a:gd name="T114" fmla="*/ 1730 w 3470"/>
                <a:gd name="T115" fmla="*/ 1657 h 2547"/>
                <a:gd name="T116" fmla="*/ 1808 w 3470"/>
                <a:gd name="T117" fmla="*/ 1807 h 2547"/>
                <a:gd name="T118" fmla="*/ 1715 w 3470"/>
                <a:gd name="T119" fmla="*/ 1968 h 2547"/>
                <a:gd name="T120" fmla="*/ 1715 w 3470"/>
                <a:gd name="T121" fmla="*/ 2081 h 2547"/>
                <a:gd name="T122" fmla="*/ 1576 w 3470"/>
                <a:gd name="T123" fmla="*/ 2095 h 2547"/>
                <a:gd name="T124" fmla="*/ 1560 w 3470"/>
                <a:gd name="T125" fmla="*/ 2314 h 2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70" h="2547">
                  <a:moveTo>
                    <a:pt x="1522" y="2495"/>
                  </a:moveTo>
                  <a:lnTo>
                    <a:pt x="1525" y="2495"/>
                  </a:lnTo>
                  <a:lnTo>
                    <a:pt x="1536" y="2493"/>
                  </a:lnTo>
                  <a:lnTo>
                    <a:pt x="1553" y="2491"/>
                  </a:lnTo>
                  <a:lnTo>
                    <a:pt x="1573" y="2489"/>
                  </a:lnTo>
                  <a:lnTo>
                    <a:pt x="1574" y="2478"/>
                  </a:lnTo>
                  <a:lnTo>
                    <a:pt x="1576" y="2469"/>
                  </a:lnTo>
                  <a:lnTo>
                    <a:pt x="1574" y="2478"/>
                  </a:lnTo>
                  <a:lnTo>
                    <a:pt x="1573" y="2489"/>
                  </a:lnTo>
                  <a:lnTo>
                    <a:pt x="1596" y="2485"/>
                  </a:lnTo>
                  <a:lnTo>
                    <a:pt x="1617" y="2483"/>
                  </a:lnTo>
                  <a:lnTo>
                    <a:pt x="1633" y="2481"/>
                  </a:lnTo>
                  <a:lnTo>
                    <a:pt x="1641" y="2480"/>
                  </a:lnTo>
                  <a:lnTo>
                    <a:pt x="1641" y="2497"/>
                  </a:lnTo>
                  <a:lnTo>
                    <a:pt x="1642" y="2513"/>
                  </a:lnTo>
                  <a:lnTo>
                    <a:pt x="1642" y="2530"/>
                  </a:lnTo>
                  <a:lnTo>
                    <a:pt x="1642" y="2547"/>
                  </a:lnTo>
                  <a:lnTo>
                    <a:pt x="1651" y="2547"/>
                  </a:lnTo>
                  <a:lnTo>
                    <a:pt x="1659" y="2547"/>
                  </a:lnTo>
                  <a:lnTo>
                    <a:pt x="1667" y="2544"/>
                  </a:lnTo>
                  <a:lnTo>
                    <a:pt x="1675" y="2542"/>
                  </a:lnTo>
                  <a:lnTo>
                    <a:pt x="1683" y="2539"/>
                  </a:lnTo>
                  <a:lnTo>
                    <a:pt x="1690" y="2534"/>
                  </a:lnTo>
                  <a:lnTo>
                    <a:pt x="1697" y="2528"/>
                  </a:lnTo>
                  <a:lnTo>
                    <a:pt x="1703" y="2523"/>
                  </a:lnTo>
                  <a:lnTo>
                    <a:pt x="1707" y="2516"/>
                  </a:lnTo>
                  <a:lnTo>
                    <a:pt x="1712" y="2510"/>
                  </a:lnTo>
                  <a:lnTo>
                    <a:pt x="1714" y="2505"/>
                  </a:lnTo>
                  <a:lnTo>
                    <a:pt x="1715" y="2498"/>
                  </a:lnTo>
                  <a:lnTo>
                    <a:pt x="1716" y="2485"/>
                  </a:lnTo>
                  <a:lnTo>
                    <a:pt x="1717" y="2468"/>
                  </a:lnTo>
                  <a:lnTo>
                    <a:pt x="1733" y="2467"/>
                  </a:lnTo>
                  <a:lnTo>
                    <a:pt x="1750" y="2466"/>
                  </a:lnTo>
                  <a:lnTo>
                    <a:pt x="1750" y="2457"/>
                  </a:lnTo>
                  <a:lnTo>
                    <a:pt x="1749" y="2445"/>
                  </a:lnTo>
                  <a:lnTo>
                    <a:pt x="1749" y="2435"/>
                  </a:lnTo>
                  <a:lnTo>
                    <a:pt x="1752" y="2426"/>
                  </a:lnTo>
                  <a:lnTo>
                    <a:pt x="1754" y="2421"/>
                  </a:lnTo>
                  <a:lnTo>
                    <a:pt x="1757" y="2417"/>
                  </a:lnTo>
                  <a:lnTo>
                    <a:pt x="1762" y="2415"/>
                  </a:lnTo>
                  <a:lnTo>
                    <a:pt x="1766" y="2412"/>
                  </a:lnTo>
                  <a:lnTo>
                    <a:pt x="1775" y="2407"/>
                  </a:lnTo>
                  <a:lnTo>
                    <a:pt x="1785" y="2400"/>
                  </a:lnTo>
                  <a:lnTo>
                    <a:pt x="1790" y="2392"/>
                  </a:lnTo>
                  <a:lnTo>
                    <a:pt x="1794" y="2382"/>
                  </a:lnTo>
                  <a:lnTo>
                    <a:pt x="1796" y="2370"/>
                  </a:lnTo>
                  <a:lnTo>
                    <a:pt x="1798" y="2359"/>
                  </a:lnTo>
                  <a:lnTo>
                    <a:pt x="1799" y="2334"/>
                  </a:lnTo>
                  <a:lnTo>
                    <a:pt x="1799" y="2312"/>
                  </a:lnTo>
                  <a:lnTo>
                    <a:pt x="1805" y="2321"/>
                  </a:lnTo>
                  <a:lnTo>
                    <a:pt x="1813" y="2330"/>
                  </a:lnTo>
                  <a:lnTo>
                    <a:pt x="1822" y="2338"/>
                  </a:lnTo>
                  <a:lnTo>
                    <a:pt x="1831" y="2346"/>
                  </a:lnTo>
                  <a:lnTo>
                    <a:pt x="1839" y="2355"/>
                  </a:lnTo>
                  <a:lnTo>
                    <a:pt x="1848" y="2363"/>
                  </a:lnTo>
                  <a:lnTo>
                    <a:pt x="1855" y="2372"/>
                  </a:lnTo>
                  <a:lnTo>
                    <a:pt x="1860" y="2383"/>
                  </a:lnTo>
                  <a:lnTo>
                    <a:pt x="1868" y="2382"/>
                  </a:lnTo>
                  <a:lnTo>
                    <a:pt x="1876" y="2379"/>
                  </a:lnTo>
                  <a:lnTo>
                    <a:pt x="1882" y="2376"/>
                  </a:lnTo>
                  <a:lnTo>
                    <a:pt x="1888" y="2371"/>
                  </a:lnTo>
                  <a:lnTo>
                    <a:pt x="1895" y="2367"/>
                  </a:lnTo>
                  <a:lnTo>
                    <a:pt x="1902" y="2362"/>
                  </a:lnTo>
                  <a:lnTo>
                    <a:pt x="1909" y="2359"/>
                  </a:lnTo>
                  <a:lnTo>
                    <a:pt x="1916" y="2355"/>
                  </a:lnTo>
                  <a:lnTo>
                    <a:pt x="1927" y="2355"/>
                  </a:lnTo>
                  <a:lnTo>
                    <a:pt x="1939" y="2357"/>
                  </a:lnTo>
                  <a:lnTo>
                    <a:pt x="1947" y="2358"/>
                  </a:lnTo>
                  <a:lnTo>
                    <a:pt x="1955" y="2359"/>
                  </a:lnTo>
                  <a:lnTo>
                    <a:pt x="1963" y="2359"/>
                  </a:lnTo>
                  <a:lnTo>
                    <a:pt x="1970" y="2357"/>
                  </a:lnTo>
                  <a:lnTo>
                    <a:pt x="1962" y="2341"/>
                  </a:lnTo>
                  <a:lnTo>
                    <a:pt x="1954" y="2325"/>
                  </a:lnTo>
                  <a:lnTo>
                    <a:pt x="1946" y="2311"/>
                  </a:lnTo>
                  <a:lnTo>
                    <a:pt x="1941" y="2300"/>
                  </a:lnTo>
                  <a:lnTo>
                    <a:pt x="1946" y="2311"/>
                  </a:lnTo>
                  <a:lnTo>
                    <a:pt x="1954" y="2325"/>
                  </a:lnTo>
                  <a:lnTo>
                    <a:pt x="1962" y="2341"/>
                  </a:lnTo>
                  <a:lnTo>
                    <a:pt x="1970" y="2357"/>
                  </a:lnTo>
                  <a:lnTo>
                    <a:pt x="1976" y="2355"/>
                  </a:lnTo>
                  <a:lnTo>
                    <a:pt x="1977" y="2337"/>
                  </a:lnTo>
                  <a:lnTo>
                    <a:pt x="1978" y="2322"/>
                  </a:lnTo>
                  <a:lnTo>
                    <a:pt x="1982" y="2308"/>
                  </a:lnTo>
                  <a:lnTo>
                    <a:pt x="1987" y="2292"/>
                  </a:lnTo>
                  <a:lnTo>
                    <a:pt x="1994" y="2275"/>
                  </a:lnTo>
                  <a:lnTo>
                    <a:pt x="1999" y="2260"/>
                  </a:lnTo>
                  <a:lnTo>
                    <a:pt x="2001" y="2243"/>
                  </a:lnTo>
                  <a:lnTo>
                    <a:pt x="2001" y="2224"/>
                  </a:lnTo>
                  <a:lnTo>
                    <a:pt x="2001" y="2191"/>
                  </a:lnTo>
                  <a:lnTo>
                    <a:pt x="2002" y="2160"/>
                  </a:lnTo>
                  <a:lnTo>
                    <a:pt x="2003" y="2127"/>
                  </a:lnTo>
                  <a:lnTo>
                    <a:pt x="2004" y="2093"/>
                  </a:lnTo>
                  <a:lnTo>
                    <a:pt x="2019" y="2093"/>
                  </a:lnTo>
                  <a:lnTo>
                    <a:pt x="2034" y="2093"/>
                  </a:lnTo>
                  <a:lnTo>
                    <a:pt x="2049" y="2093"/>
                  </a:lnTo>
                  <a:lnTo>
                    <a:pt x="2064" y="2092"/>
                  </a:lnTo>
                  <a:lnTo>
                    <a:pt x="2067" y="2084"/>
                  </a:lnTo>
                  <a:lnTo>
                    <a:pt x="2068" y="2076"/>
                  </a:lnTo>
                  <a:lnTo>
                    <a:pt x="2070" y="2068"/>
                  </a:lnTo>
                  <a:lnTo>
                    <a:pt x="2072" y="2060"/>
                  </a:lnTo>
                  <a:lnTo>
                    <a:pt x="2073" y="2042"/>
                  </a:lnTo>
                  <a:lnTo>
                    <a:pt x="2075" y="2025"/>
                  </a:lnTo>
                  <a:lnTo>
                    <a:pt x="2078" y="2006"/>
                  </a:lnTo>
                  <a:lnTo>
                    <a:pt x="2082" y="1988"/>
                  </a:lnTo>
                  <a:lnTo>
                    <a:pt x="2081" y="1978"/>
                  </a:lnTo>
                  <a:lnTo>
                    <a:pt x="2079" y="1969"/>
                  </a:lnTo>
                  <a:lnTo>
                    <a:pt x="2076" y="1960"/>
                  </a:lnTo>
                  <a:lnTo>
                    <a:pt x="2070" y="1950"/>
                  </a:lnTo>
                  <a:lnTo>
                    <a:pt x="2085" y="1949"/>
                  </a:lnTo>
                  <a:lnTo>
                    <a:pt x="2100" y="1945"/>
                  </a:lnTo>
                  <a:lnTo>
                    <a:pt x="2106" y="1935"/>
                  </a:lnTo>
                  <a:lnTo>
                    <a:pt x="2109" y="1926"/>
                  </a:lnTo>
                  <a:lnTo>
                    <a:pt x="2113" y="1916"/>
                  </a:lnTo>
                  <a:lnTo>
                    <a:pt x="2115" y="1904"/>
                  </a:lnTo>
                  <a:lnTo>
                    <a:pt x="2116" y="1892"/>
                  </a:lnTo>
                  <a:lnTo>
                    <a:pt x="2116" y="1878"/>
                  </a:lnTo>
                  <a:lnTo>
                    <a:pt x="2116" y="1870"/>
                  </a:lnTo>
                  <a:lnTo>
                    <a:pt x="2116" y="1863"/>
                  </a:lnTo>
                  <a:lnTo>
                    <a:pt x="2117" y="1857"/>
                  </a:lnTo>
                  <a:lnTo>
                    <a:pt x="2119" y="1852"/>
                  </a:lnTo>
                  <a:lnTo>
                    <a:pt x="2125" y="1844"/>
                  </a:lnTo>
                  <a:lnTo>
                    <a:pt x="2134" y="1834"/>
                  </a:lnTo>
                  <a:lnTo>
                    <a:pt x="2143" y="1824"/>
                  </a:lnTo>
                  <a:lnTo>
                    <a:pt x="2149" y="1818"/>
                  </a:lnTo>
                  <a:lnTo>
                    <a:pt x="2158" y="1808"/>
                  </a:lnTo>
                  <a:lnTo>
                    <a:pt x="2166" y="1800"/>
                  </a:lnTo>
                  <a:lnTo>
                    <a:pt x="2171" y="1797"/>
                  </a:lnTo>
                  <a:lnTo>
                    <a:pt x="2175" y="1795"/>
                  </a:lnTo>
                  <a:lnTo>
                    <a:pt x="2182" y="1794"/>
                  </a:lnTo>
                  <a:lnTo>
                    <a:pt x="2189" y="1794"/>
                  </a:lnTo>
                  <a:lnTo>
                    <a:pt x="2187" y="1791"/>
                  </a:lnTo>
                  <a:lnTo>
                    <a:pt x="2185" y="1786"/>
                  </a:lnTo>
                  <a:lnTo>
                    <a:pt x="2167" y="1785"/>
                  </a:lnTo>
                  <a:lnTo>
                    <a:pt x="2150" y="1785"/>
                  </a:lnTo>
                  <a:lnTo>
                    <a:pt x="2135" y="1785"/>
                  </a:lnTo>
                  <a:lnTo>
                    <a:pt x="2125" y="1785"/>
                  </a:lnTo>
                  <a:lnTo>
                    <a:pt x="2135" y="1785"/>
                  </a:lnTo>
                  <a:lnTo>
                    <a:pt x="2150" y="1785"/>
                  </a:lnTo>
                  <a:lnTo>
                    <a:pt x="2167" y="1785"/>
                  </a:lnTo>
                  <a:lnTo>
                    <a:pt x="2185" y="1786"/>
                  </a:lnTo>
                  <a:lnTo>
                    <a:pt x="2182" y="1778"/>
                  </a:lnTo>
                  <a:lnTo>
                    <a:pt x="2180" y="1770"/>
                  </a:lnTo>
                  <a:lnTo>
                    <a:pt x="2179" y="1761"/>
                  </a:lnTo>
                  <a:lnTo>
                    <a:pt x="2177" y="1752"/>
                  </a:lnTo>
                  <a:lnTo>
                    <a:pt x="2177" y="1735"/>
                  </a:lnTo>
                  <a:lnTo>
                    <a:pt x="2177" y="1715"/>
                  </a:lnTo>
                  <a:lnTo>
                    <a:pt x="2177" y="1706"/>
                  </a:lnTo>
                  <a:lnTo>
                    <a:pt x="2176" y="1699"/>
                  </a:lnTo>
                  <a:lnTo>
                    <a:pt x="2175" y="1694"/>
                  </a:lnTo>
                  <a:lnTo>
                    <a:pt x="2174" y="1689"/>
                  </a:lnTo>
                  <a:lnTo>
                    <a:pt x="2172" y="1686"/>
                  </a:lnTo>
                  <a:lnTo>
                    <a:pt x="2171" y="1684"/>
                  </a:lnTo>
                  <a:lnTo>
                    <a:pt x="2167" y="1682"/>
                  </a:lnTo>
                  <a:lnTo>
                    <a:pt x="2165" y="1681"/>
                  </a:lnTo>
                  <a:lnTo>
                    <a:pt x="2157" y="1681"/>
                  </a:lnTo>
                  <a:lnTo>
                    <a:pt x="2149" y="1680"/>
                  </a:lnTo>
                  <a:lnTo>
                    <a:pt x="2143" y="1679"/>
                  </a:lnTo>
                  <a:lnTo>
                    <a:pt x="2139" y="1678"/>
                  </a:lnTo>
                  <a:lnTo>
                    <a:pt x="2133" y="1676"/>
                  </a:lnTo>
                  <a:lnTo>
                    <a:pt x="2127" y="1672"/>
                  </a:lnTo>
                  <a:lnTo>
                    <a:pt x="2117" y="1658"/>
                  </a:lnTo>
                  <a:lnTo>
                    <a:pt x="2109" y="1645"/>
                  </a:lnTo>
                  <a:lnTo>
                    <a:pt x="2106" y="1640"/>
                  </a:lnTo>
                  <a:lnTo>
                    <a:pt x="2102" y="1638"/>
                  </a:lnTo>
                  <a:lnTo>
                    <a:pt x="2100" y="1637"/>
                  </a:lnTo>
                  <a:lnTo>
                    <a:pt x="2098" y="1636"/>
                  </a:lnTo>
                  <a:lnTo>
                    <a:pt x="2097" y="1635"/>
                  </a:lnTo>
                  <a:lnTo>
                    <a:pt x="2097" y="1632"/>
                  </a:lnTo>
                  <a:lnTo>
                    <a:pt x="2098" y="1629"/>
                  </a:lnTo>
                  <a:lnTo>
                    <a:pt x="2101" y="1622"/>
                  </a:lnTo>
                  <a:lnTo>
                    <a:pt x="2106" y="1617"/>
                  </a:lnTo>
                  <a:lnTo>
                    <a:pt x="2113" y="1612"/>
                  </a:lnTo>
                  <a:lnTo>
                    <a:pt x="2120" y="1607"/>
                  </a:lnTo>
                  <a:lnTo>
                    <a:pt x="2130" y="1602"/>
                  </a:lnTo>
                  <a:lnTo>
                    <a:pt x="2149" y="1594"/>
                  </a:lnTo>
                  <a:lnTo>
                    <a:pt x="2165" y="1588"/>
                  </a:lnTo>
                  <a:lnTo>
                    <a:pt x="2165" y="1580"/>
                  </a:lnTo>
                  <a:lnTo>
                    <a:pt x="2167" y="1573"/>
                  </a:lnTo>
                  <a:lnTo>
                    <a:pt x="2169" y="1569"/>
                  </a:lnTo>
                  <a:lnTo>
                    <a:pt x="2174" y="1565"/>
                  </a:lnTo>
                  <a:lnTo>
                    <a:pt x="2177" y="1563"/>
                  </a:lnTo>
                  <a:lnTo>
                    <a:pt x="2182" y="1559"/>
                  </a:lnTo>
                  <a:lnTo>
                    <a:pt x="2185" y="1556"/>
                  </a:lnTo>
                  <a:lnTo>
                    <a:pt x="2188" y="1550"/>
                  </a:lnTo>
                  <a:lnTo>
                    <a:pt x="2189" y="1543"/>
                  </a:lnTo>
                  <a:lnTo>
                    <a:pt x="2190" y="1538"/>
                  </a:lnTo>
                  <a:lnTo>
                    <a:pt x="2190" y="1531"/>
                  </a:lnTo>
                  <a:lnTo>
                    <a:pt x="2190" y="1525"/>
                  </a:lnTo>
                  <a:lnTo>
                    <a:pt x="2190" y="1520"/>
                  </a:lnTo>
                  <a:lnTo>
                    <a:pt x="2190" y="1514"/>
                  </a:lnTo>
                  <a:lnTo>
                    <a:pt x="2192" y="1508"/>
                  </a:lnTo>
                  <a:lnTo>
                    <a:pt x="2196" y="1501"/>
                  </a:lnTo>
                  <a:lnTo>
                    <a:pt x="2199" y="1496"/>
                  </a:lnTo>
                  <a:lnTo>
                    <a:pt x="2205" y="1491"/>
                  </a:lnTo>
                  <a:lnTo>
                    <a:pt x="2209" y="1487"/>
                  </a:lnTo>
                  <a:lnTo>
                    <a:pt x="2215" y="1483"/>
                  </a:lnTo>
                  <a:lnTo>
                    <a:pt x="2228" y="1476"/>
                  </a:lnTo>
                  <a:lnTo>
                    <a:pt x="2240" y="1469"/>
                  </a:lnTo>
                  <a:lnTo>
                    <a:pt x="2253" y="1463"/>
                  </a:lnTo>
                  <a:lnTo>
                    <a:pt x="2264" y="1456"/>
                  </a:lnTo>
                  <a:lnTo>
                    <a:pt x="2269" y="1451"/>
                  </a:lnTo>
                  <a:lnTo>
                    <a:pt x="2273" y="1446"/>
                  </a:lnTo>
                  <a:lnTo>
                    <a:pt x="2278" y="1440"/>
                  </a:lnTo>
                  <a:lnTo>
                    <a:pt x="2280" y="1434"/>
                  </a:lnTo>
                  <a:lnTo>
                    <a:pt x="2274" y="1431"/>
                  </a:lnTo>
                  <a:lnTo>
                    <a:pt x="2269" y="1426"/>
                  </a:lnTo>
                  <a:lnTo>
                    <a:pt x="2265" y="1422"/>
                  </a:lnTo>
                  <a:lnTo>
                    <a:pt x="2263" y="1417"/>
                  </a:lnTo>
                  <a:lnTo>
                    <a:pt x="2262" y="1411"/>
                  </a:lnTo>
                  <a:lnTo>
                    <a:pt x="2261" y="1406"/>
                  </a:lnTo>
                  <a:lnTo>
                    <a:pt x="2261" y="1399"/>
                  </a:lnTo>
                  <a:lnTo>
                    <a:pt x="2262" y="1392"/>
                  </a:lnTo>
                  <a:lnTo>
                    <a:pt x="2279" y="1389"/>
                  </a:lnTo>
                  <a:lnTo>
                    <a:pt x="2295" y="1384"/>
                  </a:lnTo>
                  <a:lnTo>
                    <a:pt x="2311" y="1378"/>
                  </a:lnTo>
                  <a:lnTo>
                    <a:pt x="2325" y="1370"/>
                  </a:lnTo>
                  <a:lnTo>
                    <a:pt x="2323" y="1372"/>
                  </a:lnTo>
                  <a:lnTo>
                    <a:pt x="2321" y="1374"/>
                  </a:lnTo>
                  <a:lnTo>
                    <a:pt x="2320" y="1377"/>
                  </a:lnTo>
                  <a:lnTo>
                    <a:pt x="2319" y="1379"/>
                  </a:lnTo>
                  <a:lnTo>
                    <a:pt x="2319" y="1386"/>
                  </a:lnTo>
                  <a:lnTo>
                    <a:pt x="2320" y="1392"/>
                  </a:lnTo>
                  <a:lnTo>
                    <a:pt x="2324" y="1406"/>
                  </a:lnTo>
                  <a:lnTo>
                    <a:pt x="2330" y="1416"/>
                  </a:lnTo>
                  <a:lnTo>
                    <a:pt x="2335" y="1423"/>
                  </a:lnTo>
                  <a:lnTo>
                    <a:pt x="2339" y="1428"/>
                  </a:lnTo>
                  <a:lnTo>
                    <a:pt x="2344" y="1433"/>
                  </a:lnTo>
                  <a:lnTo>
                    <a:pt x="2349" y="1435"/>
                  </a:lnTo>
                  <a:lnTo>
                    <a:pt x="2354" y="1436"/>
                  </a:lnTo>
                  <a:lnTo>
                    <a:pt x="2361" y="1438"/>
                  </a:lnTo>
                  <a:lnTo>
                    <a:pt x="2368" y="1438"/>
                  </a:lnTo>
                  <a:lnTo>
                    <a:pt x="2376" y="1436"/>
                  </a:lnTo>
                  <a:lnTo>
                    <a:pt x="2385" y="1435"/>
                  </a:lnTo>
                  <a:lnTo>
                    <a:pt x="2393" y="1433"/>
                  </a:lnTo>
                  <a:lnTo>
                    <a:pt x="2399" y="1430"/>
                  </a:lnTo>
                  <a:lnTo>
                    <a:pt x="2406" y="1426"/>
                  </a:lnTo>
                  <a:lnTo>
                    <a:pt x="2412" y="1420"/>
                  </a:lnTo>
                  <a:lnTo>
                    <a:pt x="2417" y="1416"/>
                  </a:lnTo>
                  <a:lnTo>
                    <a:pt x="2421" y="1410"/>
                  </a:lnTo>
                  <a:lnTo>
                    <a:pt x="2425" y="1403"/>
                  </a:lnTo>
                  <a:lnTo>
                    <a:pt x="2428" y="1397"/>
                  </a:lnTo>
                  <a:lnTo>
                    <a:pt x="2429" y="1390"/>
                  </a:lnTo>
                  <a:lnTo>
                    <a:pt x="2431" y="1383"/>
                  </a:lnTo>
                  <a:lnTo>
                    <a:pt x="2431" y="1375"/>
                  </a:lnTo>
                  <a:lnTo>
                    <a:pt x="2431" y="1367"/>
                  </a:lnTo>
                  <a:lnTo>
                    <a:pt x="2430" y="1359"/>
                  </a:lnTo>
                  <a:lnTo>
                    <a:pt x="2428" y="1351"/>
                  </a:lnTo>
                  <a:lnTo>
                    <a:pt x="2426" y="1342"/>
                  </a:lnTo>
                  <a:lnTo>
                    <a:pt x="2422" y="1332"/>
                  </a:lnTo>
                  <a:lnTo>
                    <a:pt x="2420" y="1324"/>
                  </a:lnTo>
                  <a:lnTo>
                    <a:pt x="2419" y="1318"/>
                  </a:lnTo>
                  <a:lnTo>
                    <a:pt x="2420" y="1313"/>
                  </a:lnTo>
                  <a:lnTo>
                    <a:pt x="2422" y="1309"/>
                  </a:lnTo>
                  <a:lnTo>
                    <a:pt x="2426" y="1303"/>
                  </a:lnTo>
                  <a:lnTo>
                    <a:pt x="2431" y="1298"/>
                  </a:lnTo>
                  <a:lnTo>
                    <a:pt x="2439" y="1290"/>
                  </a:lnTo>
                  <a:lnTo>
                    <a:pt x="2447" y="1279"/>
                  </a:lnTo>
                  <a:lnTo>
                    <a:pt x="2452" y="1270"/>
                  </a:lnTo>
                  <a:lnTo>
                    <a:pt x="2453" y="1267"/>
                  </a:lnTo>
                  <a:lnTo>
                    <a:pt x="2453" y="1264"/>
                  </a:lnTo>
                  <a:lnTo>
                    <a:pt x="2452" y="1261"/>
                  </a:lnTo>
                  <a:lnTo>
                    <a:pt x="2451" y="1259"/>
                  </a:lnTo>
                  <a:lnTo>
                    <a:pt x="2440" y="1247"/>
                  </a:lnTo>
                  <a:lnTo>
                    <a:pt x="2429" y="1228"/>
                  </a:lnTo>
                  <a:lnTo>
                    <a:pt x="2432" y="1226"/>
                  </a:lnTo>
                  <a:lnTo>
                    <a:pt x="2438" y="1217"/>
                  </a:lnTo>
                  <a:lnTo>
                    <a:pt x="2447" y="1202"/>
                  </a:lnTo>
                  <a:lnTo>
                    <a:pt x="2456" y="1185"/>
                  </a:lnTo>
                  <a:lnTo>
                    <a:pt x="2473" y="1151"/>
                  </a:lnTo>
                  <a:lnTo>
                    <a:pt x="2483" y="1135"/>
                  </a:lnTo>
                  <a:lnTo>
                    <a:pt x="2493" y="1127"/>
                  </a:lnTo>
                  <a:lnTo>
                    <a:pt x="2504" y="1120"/>
                  </a:lnTo>
                  <a:lnTo>
                    <a:pt x="2510" y="1116"/>
                  </a:lnTo>
                  <a:lnTo>
                    <a:pt x="2516" y="1113"/>
                  </a:lnTo>
                  <a:lnTo>
                    <a:pt x="2521" y="1107"/>
                  </a:lnTo>
                  <a:lnTo>
                    <a:pt x="2526" y="1102"/>
                  </a:lnTo>
                  <a:lnTo>
                    <a:pt x="2528" y="1095"/>
                  </a:lnTo>
                  <a:lnTo>
                    <a:pt x="2530" y="1088"/>
                  </a:lnTo>
                  <a:lnTo>
                    <a:pt x="2533" y="1082"/>
                  </a:lnTo>
                  <a:lnTo>
                    <a:pt x="2534" y="1074"/>
                  </a:lnTo>
                  <a:lnTo>
                    <a:pt x="2536" y="1061"/>
                  </a:lnTo>
                  <a:lnTo>
                    <a:pt x="2537" y="1046"/>
                  </a:lnTo>
                  <a:lnTo>
                    <a:pt x="2540" y="1031"/>
                  </a:lnTo>
                  <a:lnTo>
                    <a:pt x="2542" y="1017"/>
                  </a:lnTo>
                  <a:lnTo>
                    <a:pt x="2544" y="1011"/>
                  </a:lnTo>
                  <a:lnTo>
                    <a:pt x="2546" y="1005"/>
                  </a:lnTo>
                  <a:lnTo>
                    <a:pt x="2550" y="998"/>
                  </a:lnTo>
                  <a:lnTo>
                    <a:pt x="2554" y="992"/>
                  </a:lnTo>
                  <a:lnTo>
                    <a:pt x="2557" y="990"/>
                  </a:lnTo>
                  <a:lnTo>
                    <a:pt x="2560" y="989"/>
                  </a:lnTo>
                  <a:lnTo>
                    <a:pt x="2565" y="987"/>
                  </a:lnTo>
                  <a:lnTo>
                    <a:pt x="2570" y="985"/>
                  </a:lnTo>
                  <a:lnTo>
                    <a:pt x="2581" y="984"/>
                  </a:lnTo>
                  <a:lnTo>
                    <a:pt x="2588" y="984"/>
                  </a:lnTo>
                  <a:lnTo>
                    <a:pt x="2590" y="995"/>
                  </a:lnTo>
                  <a:lnTo>
                    <a:pt x="2590" y="1007"/>
                  </a:lnTo>
                  <a:lnTo>
                    <a:pt x="2588" y="1014"/>
                  </a:lnTo>
                  <a:lnTo>
                    <a:pt x="2588" y="1020"/>
                  </a:lnTo>
                  <a:lnTo>
                    <a:pt x="2590" y="1025"/>
                  </a:lnTo>
                  <a:lnTo>
                    <a:pt x="2591" y="1031"/>
                  </a:lnTo>
                  <a:lnTo>
                    <a:pt x="2594" y="1036"/>
                  </a:lnTo>
                  <a:lnTo>
                    <a:pt x="2598" y="1039"/>
                  </a:lnTo>
                  <a:lnTo>
                    <a:pt x="2603" y="1040"/>
                  </a:lnTo>
                  <a:lnTo>
                    <a:pt x="2610" y="1040"/>
                  </a:lnTo>
                  <a:lnTo>
                    <a:pt x="2615" y="1038"/>
                  </a:lnTo>
                  <a:lnTo>
                    <a:pt x="2618" y="1034"/>
                  </a:lnTo>
                  <a:lnTo>
                    <a:pt x="2619" y="1031"/>
                  </a:lnTo>
                  <a:lnTo>
                    <a:pt x="2623" y="1026"/>
                  </a:lnTo>
                  <a:lnTo>
                    <a:pt x="2633" y="1017"/>
                  </a:lnTo>
                  <a:lnTo>
                    <a:pt x="2643" y="1008"/>
                  </a:lnTo>
                  <a:lnTo>
                    <a:pt x="2649" y="1004"/>
                  </a:lnTo>
                  <a:lnTo>
                    <a:pt x="2652" y="999"/>
                  </a:lnTo>
                  <a:lnTo>
                    <a:pt x="2656" y="993"/>
                  </a:lnTo>
                  <a:lnTo>
                    <a:pt x="2659" y="987"/>
                  </a:lnTo>
                  <a:lnTo>
                    <a:pt x="2660" y="975"/>
                  </a:lnTo>
                  <a:lnTo>
                    <a:pt x="2661" y="963"/>
                  </a:lnTo>
                  <a:lnTo>
                    <a:pt x="2663" y="951"/>
                  </a:lnTo>
                  <a:lnTo>
                    <a:pt x="2666" y="940"/>
                  </a:lnTo>
                  <a:lnTo>
                    <a:pt x="2670" y="929"/>
                  </a:lnTo>
                  <a:lnTo>
                    <a:pt x="2676" y="918"/>
                  </a:lnTo>
                  <a:lnTo>
                    <a:pt x="2684" y="909"/>
                  </a:lnTo>
                  <a:lnTo>
                    <a:pt x="2692" y="900"/>
                  </a:lnTo>
                  <a:lnTo>
                    <a:pt x="2700" y="892"/>
                  </a:lnTo>
                  <a:lnTo>
                    <a:pt x="2709" y="885"/>
                  </a:lnTo>
                  <a:lnTo>
                    <a:pt x="2719" y="878"/>
                  </a:lnTo>
                  <a:lnTo>
                    <a:pt x="2730" y="872"/>
                  </a:lnTo>
                  <a:lnTo>
                    <a:pt x="2773" y="849"/>
                  </a:lnTo>
                  <a:lnTo>
                    <a:pt x="2816" y="826"/>
                  </a:lnTo>
                  <a:lnTo>
                    <a:pt x="2828" y="819"/>
                  </a:lnTo>
                  <a:lnTo>
                    <a:pt x="2839" y="811"/>
                  </a:lnTo>
                  <a:lnTo>
                    <a:pt x="2844" y="807"/>
                  </a:lnTo>
                  <a:lnTo>
                    <a:pt x="2848" y="802"/>
                  </a:lnTo>
                  <a:lnTo>
                    <a:pt x="2853" y="796"/>
                  </a:lnTo>
                  <a:lnTo>
                    <a:pt x="2856" y="791"/>
                  </a:lnTo>
                  <a:lnTo>
                    <a:pt x="2862" y="781"/>
                  </a:lnTo>
                  <a:lnTo>
                    <a:pt x="2869" y="768"/>
                  </a:lnTo>
                  <a:lnTo>
                    <a:pt x="2872" y="762"/>
                  </a:lnTo>
                  <a:lnTo>
                    <a:pt x="2877" y="758"/>
                  </a:lnTo>
                  <a:lnTo>
                    <a:pt x="2882" y="753"/>
                  </a:lnTo>
                  <a:lnTo>
                    <a:pt x="2888" y="751"/>
                  </a:lnTo>
                  <a:lnTo>
                    <a:pt x="2890" y="741"/>
                  </a:lnTo>
                  <a:lnTo>
                    <a:pt x="2891" y="729"/>
                  </a:lnTo>
                  <a:lnTo>
                    <a:pt x="2891" y="725"/>
                  </a:lnTo>
                  <a:lnTo>
                    <a:pt x="2893" y="719"/>
                  </a:lnTo>
                  <a:lnTo>
                    <a:pt x="2895" y="716"/>
                  </a:lnTo>
                  <a:lnTo>
                    <a:pt x="2898" y="711"/>
                  </a:lnTo>
                  <a:lnTo>
                    <a:pt x="2903" y="709"/>
                  </a:lnTo>
                  <a:lnTo>
                    <a:pt x="2908" y="706"/>
                  </a:lnTo>
                  <a:lnTo>
                    <a:pt x="2915" y="704"/>
                  </a:lnTo>
                  <a:lnTo>
                    <a:pt x="2921" y="703"/>
                  </a:lnTo>
                  <a:lnTo>
                    <a:pt x="2935" y="700"/>
                  </a:lnTo>
                  <a:lnTo>
                    <a:pt x="2946" y="696"/>
                  </a:lnTo>
                  <a:lnTo>
                    <a:pt x="2962" y="694"/>
                  </a:lnTo>
                  <a:lnTo>
                    <a:pt x="2978" y="692"/>
                  </a:lnTo>
                  <a:lnTo>
                    <a:pt x="2986" y="687"/>
                  </a:lnTo>
                  <a:lnTo>
                    <a:pt x="2993" y="681"/>
                  </a:lnTo>
                  <a:lnTo>
                    <a:pt x="2998" y="675"/>
                  </a:lnTo>
                  <a:lnTo>
                    <a:pt x="3004" y="668"/>
                  </a:lnTo>
                  <a:lnTo>
                    <a:pt x="3020" y="654"/>
                  </a:lnTo>
                  <a:lnTo>
                    <a:pt x="3036" y="639"/>
                  </a:lnTo>
                  <a:lnTo>
                    <a:pt x="3041" y="631"/>
                  </a:lnTo>
                  <a:lnTo>
                    <a:pt x="3044" y="625"/>
                  </a:lnTo>
                  <a:lnTo>
                    <a:pt x="3046" y="622"/>
                  </a:lnTo>
                  <a:lnTo>
                    <a:pt x="3050" y="620"/>
                  </a:lnTo>
                  <a:lnTo>
                    <a:pt x="3053" y="618"/>
                  </a:lnTo>
                  <a:lnTo>
                    <a:pt x="3059" y="615"/>
                  </a:lnTo>
                  <a:lnTo>
                    <a:pt x="3070" y="614"/>
                  </a:lnTo>
                  <a:lnTo>
                    <a:pt x="3083" y="614"/>
                  </a:lnTo>
                  <a:lnTo>
                    <a:pt x="3091" y="614"/>
                  </a:lnTo>
                  <a:lnTo>
                    <a:pt x="3098" y="614"/>
                  </a:lnTo>
                  <a:lnTo>
                    <a:pt x="3110" y="603"/>
                  </a:lnTo>
                  <a:lnTo>
                    <a:pt x="3123" y="593"/>
                  </a:lnTo>
                  <a:lnTo>
                    <a:pt x="3119" y="595"/>
                  </a:lnTo>
                  <a:lnTo>
                    <a:pt x="3116" y="595"/>
                  </a:lnTo>
                  <a:lnTo>
                    <a:pt x="3115" y="591"/>
                  </a:lnTo>
                  <a:lnTo>
                    <a:pt x="3115" y="588"/>
                  </a:lnTo>
                  <a:lnTo>
                    <a:pt x="3118" y="587"/>
                  </a:lnTo>
                  <a:lnTo>
                    <a:pt x="3123" y="584"/>
                  </a:lnTo>
                  <a:lnTo>
                    <a:pt x="3127" y="580"/>
                  </a:lnTo>
                  <a:lnTo>
                    <a:pt x="3133" y="574"/>
                  </a:lnTo>
                  <a:lnTo>
                    <a:pt x="3143" y="564"/>
                  </a:lnTo>
                  <a:lnTo>
                    <a:pt x="3151" y="557"/>
                  </a:lnTo>
                  <a:lnTo>
                    <a:pt x="3159" y="552"/>
                  </a:lnTo>
                  <a:lnTo>
                    <a:pt x="3172" y="546"/>
                  </a:lnTo>
                  <a:lnTo>
                    <a:pt x="3177" y="543"/>
                  </a:lnTo>
                  <a:lnTo>
                    <a:pt x="3183" y="539"/>
                  </a:lnTo>
                  <a:lnTo>
                    <a:pt x="3187" y="536"/>
                  </a:lnTo>
                  <a:lnTo>
                    <a:pt x="3190" y="532"/>
                  </a:lnTo>
                  <a:lnTo>
                    <a:pt x="3192" y="523"/>
                  </a:lnTo>
                  <a:lnTo>
                    <a:pt x="3192" y="511"/>
                  </a:lnTo>
                  <a:lnTo>
                    <a:pt x="3192" y="497"/>
                  </a:lnTo>
                  <a:lnTo>
                    <a:pt x="3193" y="488"/>
                  </a:lnTo>
                  <a:lnTo>
                    <a:pt x="3195" y="479"/>
                  </a:lnTo>
                  <a:lnTo>
                    <a:pt x="3198" y="473"/>
                  </a:lnTo>
                  <a:lnTo>
                    <a:pt x="3200" y="467"/>
                  </a:lnTo>
                  <a:lnTo>
                    <a:pt x="3205" y="464"/>
                  </a:lnTo>
                  <a:lnTo>
                    <a:pt x="3215" y="459"/>
                  </a:lnTo>
                  <a:lnTo>
                    <a:pt x="3231" y="455"/>
                  </a:lnTo>
                  <a:lnTo>
                    <a:pt x="3233" y="458"/>
                  </a:lnTo>
                  <a:lnTo>
                    <a:pt x="3236" y="461"/>
                  </a:lnTo>
                  <a:lnTo>
                    <a:pt x="3241" y="463"/>
                  </a:lnTo>
                  <a:lnTo>
                    <a:pt x="3246" y="464"/>
                  </a:lnTo>
                  <a:lnTo>
                    <a:pt x="3257" y="467"/>
                  </a:lnTo>
                  <a:lnTo>
                    <a:pt x="3269" y="468"/>
                  </a:lnTo>
                  <a:lnTo>
                    <a:pt x="3281" y="468"/>
                  </a:lnTo>
                  <a:lnTo>
                    <a:pt x="3293" y="468"/>
                  </a:lnTo>
                  <a:lnTo>
                    <a:pt x="3304" y="467"/>
                  </a:lnTo>
                  <a:lnTo>
                    <a:pt x="3312" y="465"/>
                  </a:lnTo>
                  <a:lnTo>
                    <a:pt x="3329" y="457"/>
                  </a:lnTo>
                  <a:lnTo>
                    <a:pt x="3346" y="448"/>
                  </a:lnTo>
                  <a:lnTo>
                    <a:pt x="3356" y="446"/>
                  </a:lnTo>
                  <a:lnTo>
                    <a:pt x="3369" y="442"/>
                  </a:lnTo>
                  <a:lnTo>
                    <a:pt x="3375" y="441"/>
                  </a:lnTo>
                  <a:lnTo>
                    <a:pt x="3381" y="439"/>
                  </a:lnTo>
                  <a:lnTo>
                    <a:pt x="3386" y="437"/>
                  </a:lnTo>
                  <a:lnTo>
                    <a:pt x="3388" y="433"/>
                  </a:lnTo>
                  <a:lnTo>
                    <a:pt x="3395" y="433"/>
                  </a:lnTo>
                  <a:lnTo>
                    <a:pt x="3403" y="433"/>
                  </a:lnTo>
                  <a:lnTo>
                    <a:pt x="3410" y="431"/>
                  </a:lnTo>
                  <a:lnTo>
                    <a:pt x="3416" y="430"/>
                  </a:lnTo>
                  <a:lnTo>
                    <a:pt x="3423" y="426"/>
                  </a:lnTo>
                  <a:lnTo>
                    <a:pt x="3429" y="424"/>
                  </a:lnTo>
                  <a:lnTo>
                    <a:pt x="3435" y="421"/>
                  </a:lnTo>
                  <a:lnTo>
                    <a:pt x="3440" y="416"/>
                  </a:lnTo>
                  <a:lnTo>
                    <a:pt x="3446" y="412"/>
                  </a:lnTo>
                  <a:lnTo>
                    <a:pt x="3451" y="406"/>
                  </a:lnTo>
                  <a:lnTo>
                    <a:pt x="3455" y="401"/>
                  </a:lnTo>
                  <a:lnTo>
                    <a:pt x="3460" y="394"/>
                  </a:lnTo>
                  <a:lnTo>
                    <a:pt x="3463" y="389"/>
                  </a:lnTo>
                  <a:lnTo>
                    <a:pt x="3465" y="382"/>
                  </a:lnTo>
                  <a:lnTo>
                    <a:pt x="3468" y="375"/>
                  </a:lnTo>
                  <a:lnTo>
                    <a:pt x="3469" y="368"/>
                  </a:lnTo>
                  <a:lnTo>
                    <a:pt x="3470" y="353"/>
                  </a:lnTo>
                  <a:lnTo>
                    <a:pt x="3470" y="334"/>
                  </a:lnTo>
                  <a:lnTo>
                    <a:pt x="3468" y="326"/>
                  </a:lnTo>
                  <a:lnTo>
                    <a:pt x="3465" y="319"/>
                  </a:lnTo>
                  <a:lnTo>
                    <a:pt x="3463" y="317"/>
                  </a:lnTo>
                  <a:lnTo>
                    <a:pt x="3461" y="316"/>
                  </a:lnTo>
                  <a:lnTo>
                    <a:pt x="3458" y="315"/>
                  </a:lnTo>
                  <a:lnTo>
                    <a:pt x="3455" y="316"/>
                  </a:lnTo>
                  <a:lnTo>
                    <a:pt x="3452" y="317"/>
                  </a:lnTo>
                  <a:lnTo>
                    <a:pt x="3448" y="320"/>
                  </a:lnTo>
                  <a:lnTo>
                    <a:pt x="3446" y="324"/>
                  </a:lnTo>
                  <a:lnTo>
                    <a:pt x="3443" y="327"/>
                  </a:lnTo>
                  <a:lnTo>
                    <a:pt x="3438" y="335"/>
                  </a:lnTo>
                  <a:lnTo>
                    <a:pt x="3432" y="341"/>
                  </a:lnTo>
                  <a:lnTo>
                    <a:pt x="3425" y="343"/>
                  </a:lnTo>
                  <a:lnTo>
                    <a:pt x="3417" y="344"/>
                  </a:lnTo>
                  <a:lnTo>
                    <a:pt x="3408" y="344"/>
                  </a:lnTo>
                  <a:lnTo>
                    <a:pt x="3400" y="344"/>
                  </a:lnTo>
                  <a:lnTo>
                    <a:pt x="3398" y="333"/>
                  </a:lnTo>
                  <a:lnTo>
                    <a:pt x="3395" y="323"/>
                  </a:lnTo>
                  <a:lnTo>
                    <a:pt x="3390" y="312"/>
                  </a:lnTo>
                  <a:lnTo>
                    <a:pt x="3384" y="303"/>
                  </a:lnTo>
                  <a:lnTo>
                    <a:pt x="3381" y="297"/>
                  </a:lnTo>
                  <a:lnTo>
                    <a:pt x="3379" y="291"/>
                  </a:lnTo>
                  <a:lnTo>
                    <a:pt x="3378" y="285"/>
                  </a:lnTo>
                  <a:lnTo>
                    <a:pt x="3378" y="279"/>
                  </a:lnTo>
                  <a:lnTo>
                    <a:pt x="3376" y="267"/>
                  </a:lnTo>
                  <a:lnTo>
                    <a:pt x="3376" y="253"/>
                  </a:lnTo>
                  <a:lnTo>
                    <a:pt x="3369" y="250"/>
                  </a:lnTo>
                  <a:lnTo>
                    <a:pt x="3362" y="245"/>
                  </a:lnTo>
                  <a:lnTo>
                    <a:pt x="3356" y="241"/>
                  </a:lnTo>
                  <a:lnTo>
                    <a:pt x="3351" y="236"/>
                  </a:lnTo>
                  <a:lnTo>
                    <a:pt x="3347" y="230"/>
                  </a:lnTo>
                  <a:lnTo>
                    <a:pt x="3342" y="225"/>
                  </a:lnTo>
                  <a:lnTo>
                    <a:pt x="3340" y="219"/>
                  </a:lnTo>
                  <a:lnTo>
                    <a:pt x="3338" y="212"/>
                  </a:lnTo>
                  <a:lnTo>
                    <a:pt x="3333" y="200"/>
                  </a:lnTo>
                  <a:lnTo>
                    <a:pt x="3332" y="185"/>
                  </a:lnTo>
                  <a:lnTo>
                    <a:pt x="3331" y="169"/>
                  </a:lnTo>
                  <a:lnTo>
                    <a:pt x="3331" y="153"/>
                  </a:lnTo>
                  <a:lnTo>
                    <a:pt x="3330" y="138"/>
                  </a:lnTo>
                  <a:lnTo>
                    <a:pt x="3329" y="121"/>
                  </a:lnTo>
                  <a:lnTo>
                    <a:pt x="3329" y="113"/>
                  </a:lnTo>
                  <a:lnTo>
                    <a:pt x="3330" y="104"/>
                  </a:lnTo>
                  <a:lnTo>
                    <a:pt x="3332" y="97"/>
                  </a:lnTo>
                  <a:lnTo>
                    <a:pt x="3335" y="92"/>
                  </a:lnTo>
                  <a:lnTo>
                    <a:pt x="3347" y="84"/>
                  </a:lnTo>
                  <a:lnTo>
                    <a:pt x="3359" y="77"/>
                  </a:lnTo>
                  <a:lnTo>
                    <a:pt x="3365" y="71"/>
                  </a:lnTo>
                  <a:lnTo>
                    <a:pt x="3371" y="64"/>
                  </a:lnTo>
                  <a:lnTo>
                    <a:pt x="3375" y="59"/>
                  </a:lnTo>
                  <a:lnTo>
                    <a:pt x="3380" y="52"/>
                  </a:lnTo>
                  <a:lnTo>
                    <a:pt x="3387" y="43"/>
                  </a:lnTo>
                  <a:lnTo>
                    <a:pt x="3395" y="32"/>
                  </a:lnTo>
                  <a:lnTo>
                    <a:pt x="3397" y="28"/>
                  </a:lnTo>
                  <a:lnTo>
                    <a:pt x="3399" y="23"/>
                  </a:lnTo>
                  <a:lnTo>
                    <a:pt x="3400" y="19"/>
                  </a:lnTo>
                  <a:lnTo>
                    <a:pt x="3399" y="15"/>
                  </a:lnTo>
                  <a:lnTo>
                    <a:pt x="3397" y="11"/>
                  </a:lnTo>
                  <a:lnTo>
                    <a:pt x="3392" y="7"/>
                  </a:lnTo>
                  <a:lnTo>
                    <a:pt x="3388" y="5"/>
                  </a:lnTo>
                  <a:lnTo>
                    <a:pt x="3382" y="3"/>
                  </a:lnTo>
                  <a:lnTo>
                    <a:pt x="3371" y="0"/>
                  </a:lnTo>
                  <a:lnTo>
                    <a:pt x="3356" y="0"/>
                  </a:lnTo>
                  <a:lnTo>
                    <a:pt x="3329" y="5"/>
                  </a:lnTo>
                  <a:lnTo>
                    <a:pt x="3308" y="8"/>
                  </a:lnTo>
                  <a:lnTo>
                    <a:pt x="3297" y="12"/>
                  </a:lnTo>
                  <a:lnTo>
                    <a:pt x="3285" y="14"/>
                  </a:lnTo>
                  <a:lnTo>
                    <a:pt x="3274" y="18"/>
                  </a:lnTo>
                  <a:lnTo>
                    <a:pt x="3264" y="19"/>
                  </a:lnTo>
                  <a:lnTo>
                    <a:pt x="3258" y="19"/>
                  </a:lnTo>
                  <a:lnTo>
                    <a:pt x="3252" y="19"/>
                  </a:lnTo>
                  <a:lnTo>
                    <a:pt x="3242" y="20"/>
                  </a:lnTo>
                  <a:lnTo>
                    <a:pt x="3233" y="21"/>
                  </a:lnTo>
                  <a:lnTo>
                    <a:pt x="3230" y="22"/>
                  </a:lnTo>
                  <a:lnTo>
                    <a:pt x="3225" y="24"/>
                  </a:lnTo>
                  <a:lnTo>
                    <a:pt x="3220" y="28"/>
                  </a:lnTo>
                  <a:lnTo>
                    <a:pt x="3217" y="32"/>
                  </a:lnTo>
                  <a:lnTo>
                    <a:pt x="3208" y="43"/>
                  </a:lnTo>
                  <a:lnTo>
                    <a:pt x="3201" y="48"/>
                  </a:lnTo>
                  <a:lnTo>
                    <a:pt x="3192" y="52"/>
                  </a:lnTo>
                  <a:lnTo>
                    <a:pt x="3179" y="55"/>
                  </a:lnTo>
                  <a:lnTo>
                    <a:pt x="3174" y="56"/>
                  </a:lnTo>
                  <a:lnTo>
                    <a:pt x="3168" y="59"/>
                  </a:lnTo>
                  <a:lnTo>
                    <a:pt x="3164" y="61"/>
                  </a:lnTo>
                  <a:lnTo>
                    <a:pt x="3160" y="63"/>
                  </a:lnTo>
                  <a:lnTo>
                    <a:pt x="3152" y="70"/>
                  </a:lnTo>
                  <a:lnTo>
                    <a:pt x="3142" y="76"/>
                  </a:lnTo>
                  <a:lnTo>
                    <a:pt x="3132" y="80"/>
                  </a:lnTo>
                  <a:lnTo>
                    <a:pt x="3119" y="85"/>
                  </a:lnTo>
                  <a:lnTo>
                    <a:pt x="3107" y="87"/>
                  </a:lnTo>
                  <a:lnTo>
                    <a:pt x="3095" y="89"/>
                  </a:lnTo>
                  <a:lnTo>
                    <a:pt x="3085" y="92"/>
                  </a:lnTo>
                  <a:lnTo>
                    <a:pt x="3072" y="94"/>
                  </a:lnTo>
                  <a:lnTo>
                    <a:pt x="3060" y="95"/>
                  </a:lnTo>
                  <a:lnTo>
                    <a:pt x="3050" y="100"/>
                  </a:lnTo>
                  <a:lnTo>
                    <a:pt x="3044" y="106"/>
                  </a:lnTo>
                  <a:lnTo>
                    <a:pt x="3041" y="114"/>
                  </a:lnTo>
                  <a:lnTo>
                    <a:pt x="3037" y="115"/>
                  </a:lnTo>
                  <a:lnTo>
                    <a:pt x="3035" y="117"/>
                  </a:lnTo>
                  <a:lnTo>
                    <a:pt x="3031" y="117"/>
                  </a:lnTo>
                  <a:lnTo>
                    <a:pt x="3028" y="117"/>
                  </a:lnTo>
                  <a:lnTo>
                    <a:pt x="3023" y="115"/>
                  </a:lnTo>
                  <a:lnTo>
                    <a:pt x="3018" y="117"/>
                  </a:lnTo>
                  <a:lnTo>
                    <a:pt x="3013" y="120"/>
                  </a:lnTo>
                  <a:lnTo>
                    <a:pt x="3009" y="125"/>
                  </a:lnTo>
                  <a:lnTo>
                    <a:pt x="3005" y="129"/>
                  </a:lnTo>
                  <a:lnTo>
                    <a:pt x="3002" y="134"/>
                  </a:lnTo>
                  <a:lnTo>
                    <a:pt x="2996" y="138"/>
                  </a:lnTo>
                  <a:lnTo>
                    <a:pt x="2993" y="142"/>
                  </a:lnTo>
                  <a:lnTo>
                    <a:pt x="2987" y="144"/>
                  </a:lnTo>
                  <a:lnTo>
                    <a:pt x="2980" y="145"/>
                  </a:lnTo>
                  <a:lnTo>
                    <a:pt x="2969" y="147"/>
                  </a:lnTo>
                  <a:lnTo>
                    <a:pt x="2959" y="151"/>
                  </a:lnTo>
                  <a:lnTo>
                    <a:pt x="2948" y="159"/>
                  </a:lnTo>
                  <a:lnTo>
                    <a:pt x="2938" y="166"/>
                  </a:lnTo>
                  <a:lnTo>
                    <a:pt x="2926" y="169"/>
                  </a:lnTo>
                  <a:lnTo>
                    <a:pt x="2915" y="171"/>
                  </a:lnTo>
                  <a:lnTo>
                    <a:pt x="2910" y="172"/>
                  </a:lnTo>
                  <a:lnTo>
                    <a:pt x="2905" y="174"/>
                  </a:lnTo>
                  <a:lnTo>
                    <a:pt x="2899" y="176"/>
                  </a:lnTo>
                  <a:lnTo>
                    <a:pt x="2895" y="180"/>
                  </a:lnTo>
                  <a:lnTo>
                    <a:pt x="2889" y="184"/>
                  </a:lnTo>
                  <a:lnTo>
                    <a:pt x="2886" y="186"/>
                  </a:lnTo>
                  <a:lnTo>
                    <a:pt x="2881" y="188"/>
                  </a:lnTo>
                  <a:lnTo>
                    <a:pt x="2875" y="191"/>
                  </a:lnTo>
                  <a:lnTo>
                    <a:pt x="2865" y="197"/>
                  </a:lnTo>
                  <a:lnTo>
                    <a:pt x="2856" y="204"/>
                  </a:lnTo>
                  <a:lnTo>
                    <a:pt x="2846" y="208"/>
                  </a:lnTo>
                  <a:lnTo>
                    <a:pt x="2834" y="211"/>
                  </a:lnTo>
                  <a:lnTo>
                    <a:pt x="2829" y="213"/>
                  </a:lnTo>
                  <a:lnTo>
                    <a:pt x="2825" y="215"/>
                  </a:lnTo>
                  <a:lnTo>
                    <a:pt x="2822" y="218"/>
                  </a:lnTo>
                  <a:lnTo>
                    <a:pt x="2817" y="223"/>
                  </a:lnTo>
                  <a:lnTo>
                    <a:pt x="2816" y="225"/>
                  </a:lnTo>
                  <a:lnTo>
                    <a:pt x="2815" y="227"/>
                  </a:lnTo>
                  <a:lnTo>
                    <a:pt x="2812" y="227"/>
                  </a:lnTo>
                  <a:lnTo>
                    <a:pt x="2809" y="228"/>
                  </a:lnTo>
                  <a:lnTo>
                    <a:pt x="2807" y="229"/>
                  </a:lnTo>
                  <a:lnTo>
                    <a:pt x="2805" y="232"/>
                  </a:lnTo>
                  <a:lnTo>
                    <a:pt x="2798" y="233"/>
                  </a:lnTo>
                  <a:lnTo>
                    <a:pt x="2791" y="235"/>
                  </a:lnTo>
                  <a:lnTo>
                    <a:pt x="2784" y="240"/>
                  </a:lnTo>
                  <a:lnTo>
                    <a:pt x="2779" y="245"/>
                  </a:lnTo>
                  <a:lnTo>
                    <a:pt x="2773" y="250"/>
                  </a:lnTo>
                  <a:lnTo>
                    <a:pt x="2767" y="257"/>
                  </a:lnTo>
                  <a:lnTo>
                    <a:pt x="2758" y="265"/>
                  </a:lnTo>
                  <a:lnTo>
                    <a:pt x="2749" y="270"/>
                  </a:lnTo>
                  <a:lnTo>
                    <a:pt x="2739" y="276"/>
                  </a:lnTo>
                  <a:lnTo>
                    <a:pt x="2727" y="281"/>
                  </a:lnTo>
                  <a:lnTo>
                    <a:pt x="2716" y="286"/>
                  </a:lnTo>
                  <a:lnTo>
                    <a:pt x="2704" y="293"/>
                  </a:lnTo>
                  <a:lnTo>
                    <a:pt x="2691" y="301"/>
                  </a:lnTo>
                  <a:lnTo>
                    <a:pt x="2681" y="310"/>
                  </a:lnTo>
                  <a:lnTo>
                    <a:pt x="2675" y="315"/>
                  </a:lnTo>
                  <a:lnTo>
                    <a:pt x="2668" y="317"/>
                  </a:lnTo>
                  <a:lnTo>
                    <a:pt x="2663" y="318"/>
                  </a:lnTo>
                  <a:lnTo>
                    <a:pt x="2657" y="319"/>
                  </a:lnTo>
                  <a:lnTo>
                    <a:pt x="2651" y="319"/>
                  </a:lnTo>
                  <a:lnTo>
                    <a:pt x="2645" y="319"/>
                  </a:lnTo>
                  <a:lnTo>
                    <a:pt x="2639" y="320"/>
                  </a:lnTo>
                  <a:lnTo>
                    <a:pt x="2632" y="324"/>
                  </a:lnTo>
                  <a:lnTo>
                    <a:pt x="2631" y="327"/>
                  </a:lnTo>
                  <a:lnTo>
                    <a:pt x="2629" y="330"/>
                  </a:lnTo>
                  <a:lnTo>
                    <a:pt x="2627" y="332"/>
                  </a:lnTo>
                  <a:lnTo>
                    <a:pt x="2624" y="333"/>
                  </a:lnTo>
                  <a:lnTo>
                    <a:pt x="2617" y="335"/>
                  </a:lnTo>
                  <a:lnTo>
                    <a:pt x="2609" y="335"/>
                  </a:lnTo>
                  <a:lnTo>
                    <a:pt x="2602" y="335"/>
                  </a:lnTo>
                  <a:lnTo>
                    <a:pt x="2595" y="336"/>
                  </a:lnTo>
                  <a:lnTo>
                    <a:pt x="2584" y="342"/>
                  </a:lnTo>
                  <a:lnTo>
                    <a:pt x="2574" y="349"/>
                  </a:lnTo>
                  <a:lnTo>
                    <a:pt x="2568" y="352"/>
                  </a:lnTo>
                  <a:lnTo>
                    <a:pt x="2563" y="355"/>
                  </a:lnTo>
                  <a:lnTo>
                    <a:pt x="2557" y="356"/>
                  </a:lnTo>
                  <a:lnTo>
                    <a:pt x="2551" y="356"/>
                  </a:lnTo>
                  <a:lnTo>
                    <a:pt x="2545" y="355"/>
                  </a:lnTo>
                  <a:lnTo>
                    <a:pt x="2540" y="353"/>
                  </a:lnTo>
                  <a:lnTo>
                    <a:pt x="2534" y="350"/>
                  </a:lnTo>
                  <a:lnTo>
                    <a:pt x="2528" y="348"/>
                  </a:lnTo>
                  <a:lnTo>
                    <a:pt x="2518" y="341"/>
                  </a:lnTo>
                  <a:lnTo>
                    <a:pt x="2508" y="335"/>
                  </a:lnTo>
                  <a:lnTo>
                    <a:pt x="2497" y="332"/>
                  </a:lnTo>
                  <a:lnTo>
                    <a:pt x="2485" y="327"/>
                  </a:lnTo>
                  <a:lnTo>
                    <a:pt x="2478" y="325"/>
                  </a:lnTo>
                  <a:lnTo>
                    <a:pt x="2471" y="324"/>
                  </a:lnTo>
                  <a:lnTo>
                    <a:pt x="2467" y="324"/>
                  </a:lnTo>
                  <a:lnTo>
                    <a:pt x="2462" y="325"/>
                  </a:lnTo>
                  <a:lnTo>
                    <a:pt x="2458" y="327"/>
                  </a:lnTo>
                  <a:lnTo>
                    <a:pt x="2455" y="332"/>
                  </a:lnTo>
                  <a:lnTo>
                    <a:pt x="2454" y="338"/>
                  </a:lnTo>
                  <a:lnTo>
                    <a:pt x="2454" y="343"/>
                  </a:lnTo>
                  <a:lnTo>
                    <a:pt x="2455" y="347"/>
                  </a:lnTo>
                  <a:lnTo>
                    <a:pt x="2458" y="349"/>
                  </a:lnTo>
                  <a:lnTo>
                    <a:pt x="2459" y="350"/>
                  </a:lnTo>
                  <a:lnTo>
                    <a:pt x="2461" y="351"/>
                  </a:lnTo>
                  <a:lnTo>
                    <a:pt x="2464" y="352"/>
                  </a:lnTo>
                  <a:lnTo>
                    <a:pt x="2470" y="355"/>
                  </a:lnTo>
                  <a:lnTo>
                    <a:pt x="2473" y="360"/>
                  </a:lnTo>
                  <a:lnTo>
                    <a:pt x="2477" y="368"/>
                  </a:lnTo>
                  <a:lnTo>
                    <a:pt x="2480" y="377"/>
                  </a:lnTo>
                  <a:lnTo>
                    <a:pt x="2481" y="388"/>
                  </a:lnTo>
                  <a:lnTo>
                    <a:pt x="2484" y="408"/>
                  </a:lnTo>
                  <a:lnTo>
                    <a:pt x="2484" y="424"/>
                  </a:lnTo>
                  <a:lnTo>
                    <a:pt x="2479" y="426"/>
                  </a:lnTo>
                  <a:lnTo>
                    <a:pt x="2476" y="430"/>
                  </a:lnTo>
                  <a:lnTo>
                    <a:pt x="2471" y="431"/>
                  </a:lnTo>
                  <a:lnTo>
                    <a:pt x="2467" y="433"/>
                  </a:lnTo>
                  <a:lnTo>
                    <a:pt x="2463" y="437"/>
                  </a:lnTo>
                  <a:lnTo>
                    <a:pt x="2460" y="441"/>
                  </a:lnTo>
                  <a:lnTo>
                    <a:pt x="2454" y="450"/>
                  </a:lnTo>
                  <a:lnTo>
                    <a:pt x="2448" y="458"/>
                  </a:lnTo>
                  <a:lnTo>
                    <a:pt x="2435" y="474"/>
                  </a:lnTo>
                  <a:lnTo>
                    <a:pt x="2420" y="489"/>
                  </a:lnTo>
                  <a:lnTo>
                    <a:pt x="2405" y="503"/>
                  </a:lnTo>
                  <a:lnTo>
                    <a:pt x="2390" y="517"/>
                  </a:lnTo>
                  <a:lnTo>
                    <a:pt x="2384" y="524"/>
                  </a:lnTo>
                  <a:lnTo>
                    <a:pt x="2377" y="530"/>
                  </a:lnTo>
                  <a:lnTo>
                    <a:pt x="2370" y="538"/>
                  </a:lnTo>
                  <a:lnTo>
                    <a:pt x="2362" y="546"/>
                  </a:lnTo>
                  <a:lnTo>
                    <a:pt x="2349" y="561"/>
                  </a:lnTo>
                  <a:lnTo>
                    <a:pt x="2338" y="576"/>
                  </a:lnTo>
                  <a:lnTo>
                    <a:pt x="2325" y="591"/>
                  </a:lnTo>
                  <a:lnTo>
                    <a:pt x="2314" y="609"/>
                  </a:lnTo>
                  <a:lnTo>
                    <a:pt x="2308" y="617"/>
                  </a:lnTo>
                  <a:lnTo>
                    <a:pt x="2304" y="625"/>
                  </a:lnTo>
                  <a:lnTo>
                    <a:pt x="2302" y="629"/>
                  </a:lnTo>
                  <a:lnTo>
                    <a:pt x="2300" y="635"/>
                  </a:lnTo>
                  <a:lnTo>
                    <a:pt x="2299" y="639"/>
                  </a:lnTo>
                  <a:lnTo>
                    <a:pt x="2299" y="646"/>
                  </a:lnTo>
                  <a:lnTo>
                    <a:pt x="2300" y="656"/>
                  </a:lnTo>
                  <a:lnTo>
                    <a:pt x="2303" y="667"/>
                  </a:lnTo>
                  <a:lnTo>
                    <a:pt x="2304" y="677"/>
                  </a:lnTo>
                  <a:lnTo>
                    <a:pt x="2305" y="688"/>
                  </a:lnTo>
                  <a:lnTo>
                    <a:pt x="2294" y="689"/>
                  </a:lnTo>
                  <a:lnTo>
                    <a:pt x="2283" y="691"/>
                  </a:lnTo>
                  <a:lnTo>
                    <a:pt x="2280" y="692"/>
                  </a:lnTo>
                  <a:lnTo>
                    <a:pt x="2275" y="694"/>
                  </a:lnTo>
                  <a:lnTo>
                    <a:pt x="2272" y="697"/>
                  </a:lnTo>
                  <a:lnTo>
                    <a:pt x="2269" y="702"/>
                  </a:lnTo>
                  <a:lnTo>
                    <a:pt x="2264" y="712"/>
                  </a:lnTo>
                  <a:lnTo>
                    <a:pt x="2259" y="721"/>
                  </a:lnTo>
                  <a:lnTo>
                    <a:pt x="2254" y="730"/>
                  </a:lnTo>
                  <a:lnTo>
                    <a:pt x="2248" y="738"/>
                  </a:lnTo>
                  <a:lnTo>
                    <a:pt x="2240" y="746"/>
                  </a:lnTo>
                  <a:lnTo>
                    <a:pt x="2230" y="753"/>
                  </a:lnTo>
                  <a:lnTo>
                    <a:pt x="2218" y="760"/>
                  </a:lnTo>
                  <a:lnTo>
                    <a:pt x="2207" y="763"/>
                  </a:lnTo>
                  <a:lnTo>
                    <a:pt x="2192" y="765"/>
                  </a:lnTo>
                  <a:lnTo>
                    <a:pt x="2176" y="766"/>
                  </a:lnTo>
                  <a:lnTo>
                    <a:pt x="2166" y="766"/>
                  </a:lnTo>
                  <a:lnTo>
                    <a:pt x="2157" y="766"/>
                  </a:lnTo>
                  <a:lnTo>
                    <a:pt x="2146" y="766"/>
                  </a:lnTo>
                  <a:lnTo>
                    <a:pt x="2134" y="768"/>
                  </a:lnTo>
                  <a:lnTo>
                    <a:pt x="2123" y="774"/>
                  </a:lnTo>
                  <a:lnTo>
                    <a:pt x="2114" y="782"/>
                  </a:lnTo>
                  <a:lnTo>
                    <a:pt x="2103" y="785"/>
                  </a:lnTo>
                  <a:lnTo>
                    <a:pt x="2092" y="786"/>
                  </a:lnTo>
                  <a:lnTo>
                    <a:pt x="2079" y="787"/>
                  </a:lnTo>
                  <a:lnTo>
                    <a:pt x="2068" y="786"/>
                  </a:lnTo>
                  <a:lnTo>
                    <a:pt x="2054" y="786"/>
                  </a:lnTo>
                  <a:lnTo>
                    <a:pt x="2042" y="785"/>
                  </a:lnTo>
                  <a:lnTo>
                    <a:pt x="2029" y="786"/>
                  </a:lnTo>
                  <a:lnTo>
                    <a:pt x="2017" y="787"/>
                  </a:lnTo>
                  <a:lnTo>
                    <a:pt x="2005" y="790"/>
                  </a:lnTo>
                  <a:lnTo>
                    <a:pt x="1994" y="794"/>
                  </a:lnTo>
                  <a:lnTo>
                    <a:pt x="1983" y="800"/>
                  </a:lnTo>
                  <a:lnTo>
                    <a:pt x="1972" y="809"/>
                  </a:lnTo>
                  <a:lnTo>
                    <a:pt x="1967" y="812"/>
                  </a:lnTo>
                  <a:lnTo>
                    <a:pt x="1961" y="816"/>
                  </a:lnTo>
                  <a:lnTo>
                    <a:pt x="1954" y="818"/>
                  </a:lnTo>
                  <a:lnTo>
                    <a:pt x="1946" y="819"/>
                  </a:lnTo>
                  <a:lnTo>
                    <a:pt x="1931" y="822"/>
                  </a:lnTo>
                  <a:lnTo>
                    <a:pt x="1918" y="824"/>
                  </a:lnTo>
                  <a:lnTo>
                    <a:pt x="1898" y="827"/>
                  </a:lnTo>
                  <a:lnTo>
                    <a:pt x="1881" y="828"/>
                  </a:lnTo>
                  <a:lnTo>
                    <a:pt x="1872" y="827"/>
                  </a:lnTo>
                  <a:lnTo>
                    <a:pt x="1864" y="826"/>
                  </a:lnTo>
                  <a:lnTo>
                    <a:pt x="1855" y="823"/>
                  </a:lnTo>
                  <a:lnTo>
                    <a:pt x="1846" y="819"/>
                  </a:lnTo>
                  <a:lnTo>
                    <a:pt x="1832" y="812"/>
                  </a:lnTo>
                  <a:lnTo>
                    <a:pt x="1819" y="808"/>
                  </a:lnTo>
                  <a:lnTo>
                    <a:pt x="1804" y="804"/>
                  </a:lnTo>
                  <a:lnTo>
                    <a:pt x="1789" y="801"/>
                  </a:lnTo>
                  <a:lnTo>
                    <a:pt x="1765" y="796"/>
                  </a:lnTo>
                  <a:lnTo>
                    <a:pt x="1742" y="791"/>
                  </a:lnTo>
                  <a:lnTo>
                    <a:pt x="1730" y="788"/>
                  </a:lnTo>
                  <a:lnTo>
                    <a:pt x="1719" y="786"/>
                  </a:lnTo>
                  <a:lnTo>
                    <a:pt x="1706" y="785"/>
                  </a:lnTo>
                  <a:lnTo>
                    <a:pt x="1693" y="785"/>
                  </a:lnTo>
                  <a:lnTo>
                    <a:pt x="1685" y="785"/>
                  </a:lnTo>
                  <a:lnTo>
                    <a:pt x="1680" y="787"/>
                  </a:lnTo>
                  <a:lnTo>
                    <a:pt x="1675" y="790"/>
                  </a:lnTo>
                  <a:lnTo>
                    <a:pt x="1672" y="793"/>
                  </a:lnTo>
                  <a:lnTo>
                    <a:pt x="1668" y="798"/>
                  </a:lnTo>
                  <a:lnTo>
                    <a:pt x="1664" y="801"/>
                  </a:lnTo>
                  <a:lnTo>
                    <a:pt x="1659" y="806"/>
                  </a:lnTo>
                  <a:lnTo>
                    <a:pt x="1654" y="808"/>
                  </a:lnTo>
                  <a:lnTo>
                    <a:pt x="1648" y="810"/>
                  </a:lnTo>
                  <a:lnTo>
                    <a:pt x="1642" y="810"/>
                  </a:lnTo>
                  <a:lnTo>
                    <a:pt x="1637" y="810"/>
                  </a:lnTo>
                  <a:lnTo>
                    <a:pt x="1631" y="811"/>
                  </a:lnTo>
                  <a:lnTo>
                    <a:pt x="1619" y="817"/>
                  </a:lnTo>
                  <a:lnTo>
                    <a:pt x="1608" y="825"/>
                  </a:lnTo>
                  <a:lnTo>
                    <a:pt x="1592" y="834"/>
                  </a:lnTo>
                  <a:lnTo>
                    <a:pt x="1576" y="843"/>
                  </a:lnTo>
                  <a:lnTo>
                    <a:pt x="1568" y="848"/>
                  </a:lnTo>
                  <a:lnTo>
                    <a:pt x="1560" y="851"/>
                  </a:lnTo>
                  <a:lnTo>
                    <a:pt x="1552" y="853"/>
                  </a:lnTo>
                  <a:lnTo>
                    <a:pt x="1543" y="856"/>
                  </a:lnTo>
                  <a:lnTo>
                    <a:pt x="1532" y="857"/>
                  </a:lnTo>
                  <a:lnTo>
                    <a:pt x="1520" y="858"/>
                  </a:lnTo>
                  <a:lnTo>
                    <a:pt x="1510" y="860"/>
                  </a:lnTo>
                  <a:lnTo>
                    <a:pt x="1499" y="864"/>
                  </a:lnTo>
                  <a:lnTo>
                    <a:pt x="1491" y="867"/>
                  </a:lnTo>
                  <a:lnTo>
                    <a:pt x="1482" y="873"/>
                  </a:lnTo>
                  <a:lnTo>
                    <a:pt x="1474" y="877"/>
                  </a:lnTo>
                  <a:lnTo>
                    <a:pt x="1463" y="881"/>
                  </a:lnTo>
                  <a:lnTo>
                    <a:pt x="1455" y="882"/>
                  </a:lnTo>
                  <a:lnTo>
                    <a:pt x="1446" y="883"/>
                  </a:lnTo>
                  <a:lnTo>
                    <a:pt x="1437" y="884"/>
                  </a:lnTo>
                  <a:lnTo>
                    <a:pt x="1429" y="886"/>
                  </a:lnTo>
                  <a:lnTo>
                    <a:pt x="1417" y="890"/>
                  </a:lnTo>
                  <a:lnTo>
                    <a:pt x="1405" y="892"/>
                  </a:lnTo>
                  <a:lnTo>
                    <a:pt x="1393" y="896"/>
                  </a:lnTo>
                  <a:lnTo>
                    <a:pt x="1381" y="900"/>
                  </a:lnTo>
                  <a:lnTo>
                    <a:pt x="1373" y="902"/>
                  </a:lnTo>
                  <a:lnTo>
                    <a:pt x="1367" y="905"/>
                  </a:lnTo>
                  <a:lnTo>
                    <a:pt x="1359" y="906"/>
                  </a:lnTo>
                  <a:lnTo>
                    <a:pt x="1351" y="907"/>
                  </a:lnTo>
                  <a:lnTo>
                    <a:pt x="1334" y="906"/>
                  </a:lnTo>
                  <a:lnTo>
                    <a:pt x="1318" y="905"/>
                  </a:lnTo>
                  <a:lnTo>
                    <a:pt x="1307" y="902"/>
                  </a:lnTo>
                  <a:lnTo>
                    <a:pt x="1298" y="898"/>
                  </a:lnTo>
                  <a:lnTo>
                    <a:pt x="1289" y="892"/>
                  </a:lnTo>
                  <a:lnTo>
                    <a:pt x="1281" y="886"/>
                  </a:lnTo>
                  <a:lnTo>
                    <a:pt x="1277" y="886"/>
                  </a:lnTo>
                  <a:lnTo>
                    <a:pt x="1273" y="888"/>
                  </a:lnTo>
                  <a:lnTo>
                    <a:pt x="1270" y="890"/>
                  </a:lnTo>
                  <a:lnTo>
                    <a:pt x="1268" y="892"/>
                  </a:lnTo>
                  <a:lnTo>
                    <a:pt x="1266" y="894"/>
                  </a:lnTo>
                  <a:lnTo>
                    <a:pt x="1266" y="897"/>
                  </a:lnTo>
                  <a:lnTo>
                    <a:pt x="1268" y="900"/>
                  </a:lnTo>
                  <a:lnTo>
                    <a:pt x="1269" y="907"/>
                  </a:lnTo>
                  <a:lnTo>
                    <a:pt x="1270" y="921"/>
                  </a:lnTo>
                  <a:lnTo>
                    <a:pt x="1269" y="933"/>
                  </a:lnTo>
                  <a:lnTo>
                    <a:pt x="1268" y="939"/>
                  </a:lnTo>
                  <a:lnTo>
                    <a:pt x="1264" y="944"/>
                  </a:lnTo>
                  <a:lnTo>
                    <a:pt x="1260" y="949"/>
                  </a:lnTo>
                  <a:lnTo>
                    <a:pt x="1253" y="955"/>
                  </a:lnTo>
                  <a:lnTo>
                    <a:pt x="1251" y="940"/>
                  </a:lnTo>
                  <a:lnTo>
                    <a:pt x="1249" y="929"/>
                  </a:lnTo>
                  <a:lnTo>
                    <a:pt x="1248" y="924"/>
                  </a:lnTo>
                  <a:lnTo>
                    <a:pt x="1245" y="919"/>
                  </a:lnTo>
                  <a:lnTo>
                    <a:pt x="1240" y="916"/>
                  </a:lnTo>
                  <a:lnTo>
                    <a:pt x="1235" y="914"/>
                  </a:lnTo>
                  <a:lnTo>
                    <a:pt x="1225" y="911"/>
                  </a:lnTo>
                  <a:lnTo>
                    <a:pt x="1217" y="913"/>
                  </a:lnTo>
                  <a:lnTo>
                    <a:pt x="1213" y="915"/>
                  </a:lnTo>
                  <a:lnTo>
                    <a:pt x="1208" y="918"/>
                  </a:lnTo>
                  <a:lnTo>
                    <a:pt x="1203" y="929"/>
                  </a:lnTo>
                  <a:lnTo>
                    <a:pt x="1195" y="939"/>
                  </a:lnTo>
                  <a:lnTo>
                    <a:pt x="1190" y="943"/>
                  </a:lnTo>
                  <a:lnTo>
                    <a:pt x="1186" y="946"/>
                  </a:lnTo>
                  <a:lnTo>
                    <a:pt x="1180" y="948"/>
                  </a:lnTo>
                  <a:lnTo>
                    <a:pt x="1173" y="949"/>
                  </a:lnTo>
                  <a:lnTo>
                    <a:pt x="1161" y="949"/>
                  </a:lnTo>
                  <a:lnTo>
                    <a:pt x="1147" y="948"/>
                  </a:lnTo>
                  <a:lnTo>
                    <a:pt x="1139" y="948"/>
                  </a:lnTo>
                  <a:lnTo>
                    <a:pt x="1131" y="947"/>
                  </a:lnTo>
                  <a:lnTo>
                    <a:pt x="1123" y="947"/>
                  </a:lnTo>
                  <a:lnTo>
                    <a:pt x="1116" y="948"/>
                  </a:lnTo>
                  <a:lnTo>
                    <a:pt x="1107" y="951"/>
                  </a:lnTo>
                  <a:lnTo>
                    <a:pt x="1099" y="955"/>
                  </a:lnTo>
                  <a:lnTo>
                    <a:pt x="1091" y="959"/>
                  </a:lnTo>
                  <a:lnTo>
                    <a:pt x="1083" y="964"/>
                  </a:lnTo>
                  <a:lnTo>
                    <a:pt x="1075" y="967"/>
                  </a:lnTo>
                  <a:lnTo>
                    <a:pt x="1067" y="971"/>
                  </a:lnTo>
                  <a:lnTo>
                    <a:pt x="1058" y="972"/>
                  </a:lnTo>
                  <a:lnTo>
                    <a:pt x="1048" y="971"/>
                  </a:lnTo>
                  <a:lnTo>
                    <a:pt x="1048" y="963"/>
                  </a:lnTo>
                  <a:lnTo>
                    <a:pt x="1048" y="954"/>
                  </a:lnTo>
                  <a:lnTo>
                    <a:pt x="1048" y="944"/>
                  </a:lnTo>
                  <a:lnTo>
                    <a:pt x="1048" y="935"/>
                  </a:lnTo>
                  <a:lnTo>
                    <a:pt x="1040" y="935"/>
                  </a:lnTo>
                  <a:lnTo>
                    <a:pt x="1032" y="933"/>
                  </a:lnTo>
                  <a:lnTo>
                    <a:pt x="1024" y="932"/>
                  </a:lnTo>
                  <a:lnTo>
                    <a:pt x="1016" y="932"/>
                  </a:lnTo>
                  <a:lnTo>
                    <a:pt x="1003" y="935"/>
                  </a:lnTo>
                  <a:lnTo>
                    <a:pt x="991" y="941"/>
                  </a:lnTo>
                  <a:lnTo>
                    <a:pt x="985" y="943"/>
                  </a:lnTo>
                  <a:lnTo>
                    <a:pt x="979" y="947"/>
                  </a:lnTo>
                  <a:lnTo>
                    <a:pt x="975" y="950"/>
                  </a:lnTo>
                  <a:lnTo>
                    <a:pt x="972" y="954"/>
                  </a:lnTo>
                  <a:lnTo>
                    <a:pt x="968" y="958"/>
                  </a:lnTo>
                  <a:lnTo>
                    <a:pt x="967" y="964"/>
                  </a:lnTo>
                  <a:lnTo>
                    <a:pt x="966" y="970"/>
                  </a:lnTo>
                  <a:lnTo>
                    <a:pt x="966" y="978"/>
                  </a:lnTo>
                  <a:lnTo>
                    <a:pt x="956" y="982"/>
                  </a:lnTo>
                  <a:lnTo>
                    <a:pt x="943" y="984"/>
                  </a:lnTo>
                  <a:lnTo>
                    <a:pt x="931" y="987"/>
                  </a:lnTo>
                  <a:lnTo>
                    <a:pt x="918" y="989"/>
                  </a:lnTo>
                  <a:lnTo>
                    <a:pt x="904" y="989"/>
                  </a:lnTo>
                  <a:lnTo>
                    <a:pt x="891" y="989"/>
                  </a:lnTo>
                  <a:lnTo>
                    <a:pt x="878" y="989"/>
                  </a:lnTo>
                  <a:lnTo>
                    <a:pt x="866" y="988"/>
                  </a:lnTo>
                  <a:lnTo>
                    <a:pt x="851" y="984"/>
                  </a:lnTo>
                  <a:lnTo>
                    <a:pt x="837" y="981"/>
                  </a:lnTo>
                  <a:lnTo>
                    <a:pt x="830" y="980"/>
                  </a:lnTo>
                  <a:lnTo>
                    <a:pt x="823" y="980"/>
                  </a:lnTo>
                  <a:lnTo>
                    <a:pt x="816" y="980"/>
                  </a:lnTo>
                  <a:lnTo>
                    <a:pt x="808" y="982"/>
                  </a:lnTo>
                  <a:lnTo>
                    <a:pt x="793" y="989"/>
                  </a:lnTo>
                  <a:lnTo>
                    <a:pt x="780" y="996"/>
                  </a:lnTo>
                  <a:lnTo>
                    <a:pt x="775" y="998"/>
                  </a:lnTo>
                  <a:lnTo>
                    <a:pt x="768" y="999"/>
                  </a:lnTo>
                  <a:lnTo>
                    <a:pt x="761" y="1000"/>
                  </a:lnTo>
                  <a:lnTo>
                    <a:pt x="752" y="1000"/>
                  </a:lnTo>
                  <a:lnTo>
                    <a:pt x="731" y="998"/>
                  </a:lnTo>
                  <a:lnTo>
                    <a:pt x="711" y="996"/>
                  </a:lnTo>
                  <a:lnTo>
                    <a:pt x="690" y="995"/>
                  </a:lnTo>
                  <a:lnTo>
                    <a:pt x="670" y="992"/>
                  </a:lnTo>
                  <a:lnTo>
                    <a:pt x="654" y="992"/>
                  </a:lnTo>
                  <a:lnTo>
                    <a:pt x="638" y="993"/>
                  </a:lnTo>
                  <a:lnTo>
                    <a:pt x="622" y="993"/>
                  </a:lnTo>
                  <a:lnTo>
                    <a:pt x="606" y="993"/>
                  </a:lnTo>
                  <a:lnTo>
                    <a:pt x="598" y="993"/>
                  </a:lnTo>
                  <a:lnTo>
                    <a:pt x="590" y="992"/>
                  </a:lnTo>
                  <a:lnTo>
                    <a:pt x="583" y="990"/>
                  </a:lnTo>
                  <a:lnTo>
                    <a:pt x="576" y="988"/>
                  </a:lnTo>
                  <a:lnTo>
                    <a:pt x="559" y="981"/>
                  </a:lnTo>
                  <a:lnTo>
                    <a:pt x="541" y="971"/>
                  </a:lnTo>
                  <a:lnTo>
                    <a:pt x="523" y="960"/>
                  </a:lnTo>
                  <a:lnTo>
                    <a:pt x="508" y="950"/>
                  </a:lnTo>
                  <a:lnTo>
                    <a:pt x="493" y="941"/>
                  </a:lnTo>
                  <a:lnTo>
                    <a:pt x="480" y="933"/>
                  </a:lnTo>
                  <a:lnTo>
                    <a:pt x="472" y="930"/>
                  </a:lnTo>
                  <a:lnTo>
                    <a:pt x="464" y="926"/>
                  </a:lnTo>
                  <a:lnTo>
                    <a:pt x="456" y="924"/>
                  </a:lnTo>
                  <a:lnTo>
                    <a:pt x="448" y="923"/>
                  </a:lnTo>
                  <a:lnTo>
                    <a:pt x="426" y="923"/>
                  </a:lnTo>
                  <a:lnTo>
                    <a:pt x="402" y="924"/>
                  </a:lnTo>
                  <a:lnTo>
                    <a:pt x="377" y="926"/>
                  </a:lnTo>
                  <a:lnTo>
                    <a:pt x="354" y="929"/>
                  </a:lnTo>
                  <a:lnTo>
                    <a:pt x="354" y="940"/>
                  </a:lnTo>
                  <a:lnTo>
                    <a:pt x="353" y="950"/>
                  </a:lnTo>
                  <a:lnTo>
                    <a:pt x="352" y="960"/>
                  </a:lnTo>
                  <a:lnTo>
                    <a:pt x="350" y="968"/>
                  </a:lnTo>
                  <a:lnTo>
                    <a:pt x="345" y="975"/>
                  </a:lnTo>
                  <a:lnTo>
                    <a:pt x="340" y="982"/>
                  </a:lnTo>
                  <a:lnTo>
                    <a:pt x="332" y="987"/>
                  </a:lnTo>
                  <a:lnTo>
                    <a:pt x="320" y="991"/>
                  </a:lnTo>
                  <a:lnTo>
                    <a:pt x="301" y="997"/>
                  </a:lnTo>
                  <a:lnTo>
                    <a:pt x="283" y="1003"/>
                  </a:lnTo>
                  <a:lnTo>
                    <a:pt x="264" y="1008"/>
                  </a:lnTo>
                  <a:lnTo>
                    <a:pt x="245" y="1015"/>
                  </a:lnTo>
                  <a:lnTo>
                    <a:pt x="228" y="1021"/>
                  </a:lnTo>
                  <a:lnTo>
                    <a:pt x="211" y="1024"/>
                  </a:lnTo>
                  <a:lnTo>
                    <a:pt x="195" y="1026"/>
                  </a:lnTo>
                  <a:lnTo>
                    <a:pt x="178" y="1031"/>
                  </a:lnTo>
                  <a:lnTo>
                    <a:pt x="163" y="1037"/>
                  </a:lnTo>
                  <a:lnTo>
                    <a:pt x="149" y="1042"/>
                  </a:lnTo>
                  <a:lnTo>
                    <a:pt x="135" y="1049"/>
                  </a:lnTo>
                  <a:lnTo>
                    <a:pt x="120" y="1055"/>
                  </a:lnTo>
                  <a:lnTo>
                    <a:pt x="120" y="1065"/>
                  </a:lnTo>
                  <a:lnTo>
                    <a:pt x="119" y="1074"/>
                  </a:lnTo>
                  <a:lnTo>
                    <a:pt x="116" y="1082"/>
                  </a:lnTo>
                  <a:lnTo>
                    <a:pt x="114" y="1090"/>
                  </a:lnTo>
                  <a:lnTo>
                    <a:pt x="108" y="1106"/>
                  </a:lnTo>
                  <a:lnTo>
                    <a:pt x="102" y="1122"/>
                  </a:lnTo>
                  <a:lnTo>
                    <a:pt x="98" y="1132"/>
                  </a:lnTo>
                  <a:lnTo>
                    <a:pt x="95" y="1144"/>
                  </a:lnTo>
                  <a:lnTo>
                    <a:pt x="91" y="1157"/>
                  </a:lnTo>
                  <a:lnTo>
                    <a:pt x="89" y="1172"/>
                  </a:lnTo>
                  <a:lnTo>
                    <a:pt x="88" y="1187"/>
                  </a:lnTo>
                  <a:lnTo>
                    <a:pt x="88" y="1202"/>
                  </a:lnTo>
                  <a:lnTo>
                    <a:pt x="89" y="1216"/>
                  </a:lnTo>
                  <a:lnTo>
                    <a:pt x="92" y="1228"/>
                  </a:lnTo>
                  <a:lnTo>
                    <a:pt x="95" y="1233"/>
                  </a:lnTo>
                  <a:lnTo>
                    <a:pt x="98" y="1238"/>
                  </a:lnTo>
                  <a:lnTo>
                    <a:pt x="102" y="1242"/>
                  </a:lnTo>
                  <a:lnTo>
                    <a:pt x="106" y="1245"/>
                  </a:lnTo>
                  <a:lnTo>
                    <a:pt x="111" y="1249"/>
                  </a:lnTo>
                  <a:lnTo>
                    <a:pt x="116" y="1250"/>
                  </a:lnTo>
                  <a:lnTo>
                    <a:pt x="122" y="1251"/>
                  </a:lnTo>
                  <a:lnTo>
                    <a:pt x="129" y="1251"/>
                  </a:lnTo>
                  <a:lnTo>
                    <a:pt x="123" y="1261"/>
                  </a:lnTo>
                  <a:lnTo>
                    <a:pt x="117" y="1272"/>
                  </a:lnTo>
                  <a:lnTo>
                    <a:pt x="111" y="1284"/>
                  </a:lnTo>
                  <a:lnTo>
                    <a:pt x="104" y="1294"/>
                  </a:lnTo>
                  <a:lnTo>
                    <a:pt x="96" y="1305"/>
                  </a:lnTo>
                  <a:lnTo>
                    <a:pt x="86" y="1316"/>
                  </a:lnTo>
                  <a:lnTo>
                    <a:pt x="76" y="1326"/>
                  </a:lnTo>
                  <a:lnTo>
                    <a:pt x="66" y="1337"/>
                  </a:lnTo>
                  <a:lnTo>
                    <a:pt x="59" y="1345"/>
                  </a:lnTo>
                  <a:lnTo>
                    <a:pt x="53" y="1353"/>
                  </a:lnTo>
                  <a:lnTo>
                    <a:pt x="45" y="1361"/>
                  </a:lnTo>
                  <a:lnTo>
                    <a:pt x="37" y="1368"/>
                  </a:lnTo>
                  <a:lnTo>
                    <a:pt x="30" y="1374"/>
                  </a:lnTo>
                  <a:lnTo>
                    <a:pt x="24" y="1378"/>
                  </a:lnTo>
                  <a:lnTo>
                    <a:pt x="18" y="1384"/>
                  </a:lnTo>
                  <a:lnTo>
                    <a:pt x="14" y="1391"/>
                  </a:lnTo>
                  <a:lnTo>
                    <a:pt x="9" y="1397"/>
                  </a:lnTo>
                  <a:lnTo>
                    <a:pt x="6" y="1403"/>
                  </a:lnTo>
                  <a:lnTo>
                    <a:pt x="2" y="1410"/>
                  </a:lnTo>
                  <a:lnTo>
                    <a:pt x="0" y="1417"/>
                  </a:lnTo>
                  <a:lnTo>
                    <a:pt x="6" y="1414"/>
                  </a:lnTo>
                  <a:lnTo>
                    <a:pt x="14" y="1408"/>
                  </a:lnTo>
                  <a:lnTo>
                    <a:pt x="18" y="1402"/>
                  </a:lnTo>
                  <a:lnTo>
                    <a:pt x="23" y="1397"/>
                  </a:lnTo>
                  <a:lnTo>
                    <a:pt x="28" y="1391"/>
                  </a:lnTo>
                  <a:lnTo>
                    <a:pt x="35" y="1385"/>
                  </a:lnTo>
                  <a:lnTo>
                    <a:pt x="42" y="1382"/>
                  </a:lnTo>
                  <a:lnTo>
                    <a:pt x="49" y="1378"/>
                  </a:lnTo>
                  <a:lnTo>
                    <a:pt x="55" y="1377"/>
                  </a:lnTo>
                  <a:lnTo>
                    <a:pt x="61" y="1377"/>
                  </a:lnTo>
                  <a:lnTo>
                    <a:pt x="65" y="1377"/>
                  </a:lnTo>
                  <a:lnTo>
                    <a:pt x="70" y="1378"/>
                  </a:lnTo>
                  <a:lnTo>
                    <a:pt x="73" y="1381"/>
                  </a:lnTo>
                  <a:lnTo>
                    <a:pt x="76" y="1384"/>
                  </a:lnTo>
                  <a:lnTo>
                    <a:pt x="82" y="1392"/>
                  </a:lnTo>
                  <a:lnTo>
                    <a:pt x="87" y="1402"/>
                  </a:lnTo>
                  <a:lnTo>
                    <a:pt x="90" y="1415"/>
                  </a:lnTo>
                  <a:lnTo>
                    <a:pt x="92" y="1428"/>
                  </a:lnTo>
                  <a:lnTo>
                    <a:pt x="98" y="1458"/>
                  </a:lnTo>
                  <a:lnTo>
                    <a:pt x="104" y="1485"/>
                  </a:lnTo>
                  <a:lnTo>
                    <a:pt x="107" y="1497"/>
                  </a:lnTo>
                  <a:lnTo>
                    <a:pt x="113" y="1507"/>
                  </a:lnTo>
                  <a:lnTo>
                    <a:pt x="115" y="1512"/>
                  </a:lnTo>
                  <a:lnTo>
                    <a:pt x="119" y="1515"/>
                  </a:lnTo>
                  <a:lnTo>
                    <a:pt x="122" y="1518"/>
                  </a:lnTo>
                  <a:lnTo>
                    <a:pt x="127" y="1521"/>
                  </a:lnTo>
                  <a:lnTo>
                    <a:pt x="128" y="1532"/>
                  </a:lnTo>
                  <a:lnTo>
                    <a:pt x="127" y="1543"/>
                  </a:lnTo>
                  <a:lnTo>
                    <a:pt x="125" y="1555"/>
                  </a:lnTo>
                  <a:lnTo>
                    <a:pt x="123" y="1565"/>
                  </a:lnTo>
                  <a:lnTo>
                    <a:pt x="119" y="1584"/>
                  </a:lnTo>
                  <a:lnTo>
                    <a:pt x="116" y="1606"/>
                  </a:lnTo>
                  <a:lnTo>
                    <a:pt x="117" y="1616"/>
                  </a:lnTo>
                  <a:lnTo>
                    <a:pt x="119" y="1628"/>
                  </a:lnTo>
                  <a:lnTo>
                    <a:pt x="120" y="1638"/>
                  </a:lnTo>
                  <a:lnTo>
                    <a:pt x="122" y="1649"/>
                  </a:lnTo>
                  <a:lnTo>
                    <a:pt x="127" y="1671"/>
                  </a:lnTo>
                  <a:lnTo>
                    <a:pt x="129" y="1693"/>
                  </a:lnTo>
                  <a:lnTo>
                    <a:pt x="130" y="1717"/>
                  </a:lnTo>
                  <a:lnTo>
                    <a:pt x="129" y="1743"/>
                  </a:lnTo>
                  <a:lnTo>
                    <a:pt x="128" y="1771"/>
                  </a:lnTo>
                  <a:lnTo>
                    <a:pt x="128" y="1799"/>
                  </a:lnTo>
                  <a:lnTo>
                    <a:pt x="147" y="1800"/>
                  </a:lnTo>
                  <a:lnTo>
                    <a:pt x="165" y="1800"/>
                  </a:lnTo>
                  <a:lnTo>
                    <a:pt x="173" y="1799"/>
                  </a:lnTo>
                  <a:lnTo>
                    <a:pt x="181" y="1797"/>
                  </a:lnTo>
                  <a:lnTo>
                    <a:pt x="187" y="1795"/>
                  </a:lnTo>
                  <a:lnTo>
                    <a:pt x="190" y="1793"/>
                  </a:lnTo>
                  <a:lnTo>
                    <a:pt x="194" y="1789"/>
                  </a:lnTo>
                  <a:lnTo>
                    <a:pt x="197" y="1785"/>
                  </a:lnTo>
                  <a:lnTo>
                    <a:pt x="197" y="1780"/>
                  </a:lnTo>
                  <a:lnTo>
                    <a:pt x="197" y="1775"/>
                  </a:lnTo>
                  <a:lnTo>
                    <a:pt x="197" y="1761"/>
                  </a:lnTo>
                  <a:lnTo>
                    <a:pt x="194" y="1746"/>
                  </a:lnTo>
                  <a:lnTo>
                    <a:pt x="184" y="1719"/>
                  </a:lnTo>
                  <a:lnTo>
                    <a:pt x="176" y="1697"/>
                  </a:lnTo>
                  <a:lnTo>
                    <a:pt x="171" y="1697"/>
                  </a:lnTo>
                  <a:lnTo>
                    <a:pt x="166" y="1696"/>
                  </a:lnTo>
                  <a:lnTo>
                    <a:pt x="162" y="1696"/>
                  </a:lnTo>
                  <a:lnTo>
                    <a:pt x="157" y="1696"/>
                  </a:lnTo>
                  <a:lnTo>
                    <a:pt x="157" y="1686"/>
                  </a:lnTo>
                  <a:lnTo>
                    <a:pt x="156" y="1676"/>
                  </a:lnTo>
                  <a:lnTo>
                    <a:pt x="156" y="1665"/>
                  </a:lnTo>
                  <a:lnTo>
                    <a:pt x="157" y="1656"/>
                  </a:lnTo>
                  <a:lnTo>
                    <a:pt x="162" y="1655"/>
                  </a:lnTo>
                  <a:lnTo>
                    <a:pt x="166" y="1653"/>
                  </a:lnTo>
                  <a:lnTo>
                    <a:pt x="171" y="1652"/>
                  </a:lnTo>
                  <a:lnTo>
                    <a:pt x="174" y="1648"/>
                  </a:lnTo>
                  <a:lnTo>
                    <a:pt x="180" y="1644"/>
                  </a:lnTo>
                  <a:lnTo>
                    <a:pt x="184" y="1637"/>
                  </a:lnTo>
                  <a:lnTo>
                    <a:pt x="191" y="1622"/>
                  </a:lnTo>
                  <a:lnTo>
                    <a:pt x="202" y="1607"/>
                  </a:lnTo>
                  <a:lnTo>
                    <a:pt x="209" y="1598"/>
                  </a:lnTo>
                  <a:lnTo>
                    <a:pt x="214" y="1594"/>
                  </a:lnTo>
                  <a:lnTo>
                    <a:pt x="221" y="1592"/>
                  </a:lnTo>
                  <a:lnTo>
                    <a:pt x="234" y="1590"/>
                  </a:lnTo>
                  <a:lnTo>
                    <a:pt x="248" y="1590"/>
                  </a:lnTo>
                  <a:lnTo>
                    <a:pt x="267" y="1590"/>
                  </a:lnTo>
                  <a:lnTo>
                    <a:pt x="283" y="1590"/>
                  </a:lnTo>
                  <a:lnTo>
                    <a:pt x="300" y="1590"/>
                  </a:lnTo>
                  <a:lnTo>
                    <a:pt x="318" y="1588"/>
                  </a:lnTo>
                  <a:lnTo>
                    <a:pt x="334" y="1586"/>
                  </a:lnTo>
                  <a:lnTo>
                    <a:pt x="341" y="1583"/>
                  </a:lnTo>
                  <a:lnTo>
                    <a:pt x="348" y="1580"/>
                  </a:lnTo>
                  <a:lnTo>
                    <a:pt x="353" y="1577"/>
                  </a:lnTo>
                  <a:lnTo>
                    <a:pt x="359" y="1573"/>
                  </a:lnTo>
                  <a:lnTo>
                    <a:pt x="363" y="1569"/>
                  </a:lnTo>
                  <a:lnTo>
                    <a:pt x="366" y="1563"/>
                  </a:lnTo>
                  <a:lnTo>
                    <a:pt x="368" y="1556"/>
                  </a:lnTo>
                  <a:lnTo>
                    <a:pt x="369" y="1549"/>
                  </a:lnTo>
                  <a:lnTo>
                    <a:pt x="387" y="1548"/>
                  </a:lnTo>
                  <a:lnTo>
                    <a:pt x="404" y="1548"/>
                  </a:lnTo>
                  <a:lnTo>
                    <a:pt x="422" y="1546"/>
                  </a:lnTo>
                  <a:lnTo>
                    <a:pt x="440" y="1542"/>
                  </a:lnTo>
                  <a:lnTo>
                    <a:pt x="455" y="1538"/>
                  </a:lnTo>
                  <a:lnTo>
                    <a:pt x="468" y="1534"/>
                  </a:lnTo>
                  <a:lnTo>
                    <a:pt x="475" y="1534"/>
                  </a:lnTo>
                  <a:lnTo>
                    <a:pt x="481" y="1533"/>
                  </a:lnTo>
                  <a:lnTo>
                    <a:pt x="489" y="1534"/>
                  </a:lnTo>
                  <a:lnTo>
                    <a:pt x="496" y="1537"/>
                  </a:lnTo>
                  <a:lnTo>
                    <a:pt x="507" y="1542"/>
                  </a:lnTo>
                  <a:lnTo>
                    <a:pt x="517" y="1548"/>
                  </a:lnTo>
                  <a:lnTo>
                    <a:pt x="523" y="1550"/>
                  </a:lnTo>
                  <a:lnTo>
                    <a:pt x="529" y="1553"/>
                  </a:lnTo>
                  <a:lnTo>
                    <a:pt x="535" y="1555"/>
                  </a:lnTo>
                  <a:lnTo>
                    <a:pt x="543" y="1556"/>
                  </a:lnTo>
                  <a:lnTo>
                    <a:pt x="562" y="1558"/>
                  </a:lnTo>
                  <a:lnTo>
                    <a:pt x="582" y="1559"/>
                  </a:lnTo>
                  <a:lnTo>
                    <a:pt x="603" y="1561"/>
                  </a:lnTo>
                  <a:lnTo>
                    <a:pt x="621" y="1561"/>
                  </a:lnTo>
                  <a:lnTo>
                    <a:pt x="639" y="1557"/>
                  </a:lnTo>
                  <a:lnTo>
                    <a:pt x="655" y="1551"/>
                  </a:lnTo>
                  <a:lnTo>
                    <a:pt x="664" y="1549"/>
                  </a:lnTo>
                  <a:lnTo>
                    <a:pt x="672" y="1547"/>
                  </a:lnTo>
                  <a:lnTo>
                    <a:pt x="681" y="1546"/>
                  </a:lnTo>
                  <a:lnTo>
                    <a:pt x="690" y="1545"/>
                  </a:lnTo>
                  <a:lnTo>
                    <a:pt x="697" y="1546"/>
                  </a:lnTo>
                  <a:lnTo>
                    <a:pt x="705" y="1547"/>
                  </a:lnTo>
                  <a:lnTo>
                    <a:pt x="712" y="1548"/>
                  </a:lnTo>
                  <a:lnTo>
                    <a:pt x="719" y="1551"/>
                  </a:lnTo>
                  <a:lnTo>
                    <a:pt x="732" y="1557"/>
                  </a:lnTo>
                  <a:lnTo>
                    <a:pt x="746" y="1562"/>
                  </a:lnTo>
                  <a:lnTo>
                    <a:pt x="754" y="1564"/>
                  </a:lnTo>
                  <a:lnTo>
                    <a:pt x="762" y="1565"/>
                  </a:lnTo>
                  <a:lnTo>
                    <a:pt x="769" y="1565"/>
                  </a:lnTo>
                  <a:lnTo>
                    <a:pt x="776" y="1564"/>
                  </a:lnTo>
                  <a:lnTo>
                    <a:pt x="786" y="1564"/>
                  </a:lnTo>
                  <a:lnTo>
                    <a:pt x="795" y="1565"/>
                  </a:lnTo>
                  <a:lnTo>
                    <a:pt x="800" y="1566"/>
                  </a:lnTo>
                  <a:lnTo>
                    <a:pt x="804" y="1569"/>
                  </a:lnTo>
                  <a:lnTo>
                    <a:pt x="809" y="1572"/>
                  </a:lnTo>
                  <a:lnTo>
                    <a:pt x="814" y="1577"/>
                  </a:lnTo>
                  <a:lnTo>
                    <a:pt x="818" y="1582"/>
                  </a:lnTo>
                  <a:lnTo>
                    <a:pt x="820" y="1589"/>
                  </a:lnTo>
                  <a:lnTo>
                    <a:pt x="822" y="1596"/>
                  </a:lnTo>
                  <a:lnTo>
                    <a:pt x="825" y="1602"/>
                  </a:lnTo>
                  <a:lnTo>
                    <a:pt x="828" y="1608"/>
                  </a:lnTo>
                  <a:lnTo>
                    <a:pt x="831" y="1614"/>
                  </a:lnTo>
                  <a:lnTo>
                    <a:pt x="834" y="1616"/>
                  </a:lnTo>
                  <a:lnTo>
                    <a:pt x="837" y="1617"/>
                  </a:lnTo>
                  <a:lnTo>
                    <a:pt x="841" y="1619"/>
                  </a:lnTo>
                  <a:lnTo>
                    <a:pt x="844" y="1620"/>
                  </a:lnTo>
                  <a:lnTo>
                    <a:pt x="847" y="1620"/>
                  </a:lnTo>
                  <a:lnTo>
                    <a:pt x="851" y="1620"/>
                  </a:lnTo>
                  <a:lnTo>
                    <a:pt x="854" y="1619"/>
                  </a:lnTo>
                  <a:lnTo>
                    <a:pt x="857" y="1617"/>
                  </a:lnTo>
                  <a:lnTo>
                    <a:pt x="860" y="1614"/>
                  </a:lnTo>
                  <a:lnTo>
                    <a:pt x="863" y="1608"/>
                  </a:lnTo>
                  <a:lnTo>
                    <a:pt x="867" y="1598"/>
                  </a:lnTo>
                  <a:lnTo>
                    <a:pt x="871" y="1590"/>
                  </a:lnTo>
                  <a:lnTo>
                    <a:pt x="876" y="1587"/>
                  </a:lnTo>
                  <a:lnTo>
                    <a:pt x="880" y="1584"/>
                  </a:lnTo>
                  <a:lnTo>
                    <a:pt x="885" y="1583"/>
                  </a:lnTo>
                  <a:lnTo>
                    <a:pt x="890" y="1582"/>
                  </a:lnTo>
                  <a:lnTo>
                    <a:pt x="900" y="1581"/>
                  </a:lnTo>
                  <a:lnTo>
                    <a:pt x="911" y="1582"/>
                  </a:lnTo>
                  <a:lnTo>
                    <a:pt x="911" y="1597"/>
                  </a:lnTo>
                  <a:lnTo>
                    <a:pt x="910" y="1614"/>
                  </a:lnTo>
                  <a:lnTo>
                    <a:pt x="910" y="1623"/>
                  </a:lnTo>
                  <a:lnTo>
                    <a:pt x="910" y="1631"/>
                  </a:lnTo>
                  <a:lnTo>
                    <a:pt x="910" y="1639"/>
                  </a:lnTo>
                  <a:lnTo>
                    <a:pt x="912" y="1646"/>
                  </a:lnTo>
                  <a:lnTo>
                    <a:pt x="916" y="1653"/>
                  </a:lnTo>
                  <a:lnTo>
                    <a:pt x="920" y="1658"/>
                  </a:lnTo>
                  <a:lnTo>
                    <a:pt x="925" y="1662"/>
                  </a:lnTo>
                  <a:lnTo>
                    <a:pt x="931" y="1664"/>
                  </a:lnTo>
                  <a:lnTo>
                    <a:pt x="944" y="1664"/>
                  </a:lnTo>
                  <a:lnTo>
                    <a:pt x="961" y="1663"/>
                  </a:lnTo>
                  <a:lnTo>
                    <a:pt x="962" y="1653"/>
                  </a:lnTo>
                  <a:lnTo>
                    <a:pt x="966" y="1643"/>
                  </a:lnTo>
                  <a:lnTo>
                    <a:pt x="968" y="1638"/>
                  </a:lnTo>
                  <a:lnTo>
                    <a:pt x="970" y="1633"/>
                  </a:lnTo>
                  <a:lnTo>
                    <a:pt x="973" y="1629"/>
                  </a:lnTo>
                  <a:lnTo>
                    <a:pt x="976" y="1625"/>
                  </a:lnTo>
                  <a:lnTo>
                    <a:pt x="983" y="1623"/>
                  </a:lnTo>
                  <a:lnTo>
                    <a:pt x="991" y="1621"/>
                  </a:lnTo>
                  <a:lnTo>
                    <a:pt x="995" y="1621"/>
                  </a:lnTo>
                  <a:lnTo>
                    <a:pt x="999" y="1619"/>
                  </a:lnTo>
                  <a:lnTo>
                    <a:pt x="1002" y="1617"/>
                  </a:lnTo>
                  <a:lnTo>
                    <a:pt x="1006" y="1614"/>
                  </a:lnTo>
                  <a:lnTo>
                    <a:pt x="1008" y="1603"/>
                  </a:lnTo>
                  <a:lnTo>
                    <a:pt x="1013" y="1594"/>
                  </a:lnTo>
                  <a:lnTo>
                    <a:pt x="1017" y="1588"/>
                  </a:lnTo>
                  <a:lnTo>
                    <a:pt x="1023" y="1583"/>
                  </a:lnTo>
                  <a:lnTo>
                    <a:pt x="1030" y="1581"/>
                  </a:lnTo>
                  <a:lnTo>
                    <a:pt x="1036" y="1579"/>
                  </a:lnTo>
                  <a:lnTo>
                    <a:pt x="1044" y="1579"/>
                  </a:lnTo>
                  <a:lnTo>
                    <a:pt x="1052" y="1579"/>
                  </a:lnTo>
                  <a:lnTo>
                    <a:pt x="1065" y="1578"/>
                  </a:lnTo>
                  <a:lnTo>
                    <a:pt x="1077" y="1577"/>
                  </a:lnTo>
                  <a:lnTo>
                    <a:pt x="1085" y="1575"/>
                  </a:lnTo>
                  <a:lnTo>
                    <a:pt x="1091" y="1573"/>
                  </a:lnTo>
                  <a:lnTo>
                    <a:pt x="1096" y="1571"/>
                  </a:lnTo>
                  <a:lnTo>
                    <a:pt x="1098" y="1569"/>
                  </a:lnTo>
                  <a:lnTo>
                    <a:pt x="1098" y="1567"/>
                  </a:lnTo>
                  <a:lnTo>
                    <a:pt x="1098" y="1565"/>
                  </a:lnTo>
                  <a:lnTo>
                    <a:pt x="1097" y="1562"/>
                  </a:lnTo>
                  <a:lnTo>
                    <a:pt x="1095" y="1559"/>
                  </a:lnTo>
                  <a:lnTo>
                    <a:pt x="1090" y="1554"/>
                  </a:lnTo>
                  <a:lnTo>
                    <a:pt x="1083" y="1546"/>
                  </a:lnTo>
                  <a:lnTo>
                    <a:pt x="1081" y="1542"/>
                  </a:lnTo>
                  <a:lnTo>
                    <a:pt x="1080" y="1538"/>
                  </a:lnTo>
                  <a:lnTo>
                    <a:pt x="1079" y="1532"/>
                  </a:lnTo>
                  <a:lnTo>
                    <a:pt x="1079" y="1528"/>
                  </a:lnTo>
                  <a:lnTo>
                    <a:pt x="1079" y="1523"/>
                  </a:lnTo>
                  <a:lnTo>
                    <a:pt x="1081" y="1518"/>
                  </a:lnTo>
                  <a:lnTo>
                    <a:pt x="1083" y="1515"/>
                  </a:lnTo>
                  <a:lnTo>
                    <a:pt x="1085" y="1512"/>
                  </a:lnTo>
                  <a:lnTo>
                    <a:pt x="1091" y="1506"/>
                  </a:lnTo>
                  <a:lnTo>
                    <a:pt x="1099" y="1501"/>
                  </a:lnTo>
                  <a:lnTo>
                    <a:pt x="1106" y="1498"/>
                  </a:lnTo>
                  <a:lnTo>
                    <a:pt x="1112" y="1492"/>
                  </a:lnTo>
                  <a:lnTo>
                    <a:pt x="1115" y="1490"/>
                  </a:lnTo>
                  <a:lnTo>
                    <a:pt x="1116" y="1487"/>
                  </a:lnTo>
                  <a:lnTo>
                    <a:pt x="1118" y="1483"/>
                  </a:lnTo>
                  <a:lnTo>
                    <a:pt x="1118" y="1479"/>
                  </a:lnTo>
                  <a:lnTo>
                    <a:pt x="1132" y="1477"/>
                  </a:lnTo>
                  <a:lnTo>
                    <a:pt x="1146" y="1477"/>
                  </a:lnTo>
                  <a:lnTo>
                    <a:pt x="1153" y="1477"/>
                  </a:lnTo>
                  <a:lnTo>
                    <a:pt x="1159" y="1479"/>
                  </a:lnTo>
                  <a:lnTo>
                    <a:pt x="1165" y="1481"/>
                  </a:lnTo>
                  <a:lnTo>
                    <a:pt x="1171" y="1485"/>
                  </a:lnTo>
                  <a:lnTo>
                    <a:pt x="1175" y="1491"/>
                  </a:lnTo>
                  <a:lnTo>
                    <a:pt x="1180" y="1498"/>
                  </a:lnTo>
                  <a:lnTo>
                    <a:pt x="1182" y="1506"/>
                  </a:lnTo>
                  <a:lnTo>
                    <a:pt x="1186" y="1515"/>
                  </a:lnTo>
                  <a:lnTo>
                    <a:pt x="1188" y="1523"/>
                  </a:lnTo>
                  <a:lnTo>
                    <a:pt x="1192" y="1531"/>
                  </a:lnTo>
                  <a:lnTo>
                    <a:pt x="1195" y="1534"/>
                  </a:lnTo>
                  <a:lnTo>
                    <a:pt x="1198" y="1537"/>
                  </a:lnTo>
                  <a:lnTo>
                    <a:pt x="1202" y="1539"/>
                  </a:lnTo>
                  <a:lnTo>
                    <a:pt x="1205" y="1541"/>
                  </a:lnTo>
                  <a:lnTo>
                    <a:pt x="1205" y="1531"/>
                  </a:lnTo>
                  <a:lnTo>
                    <a:pt x="1206" y="1523"/>
                  </a:lnTo>
                  <a:lnTo>
                    <a:pt x="1208" y="1517"/>
                  </a:lnTo>
                  <a:lnTo>
                    <a:pt x="1212" y="1512"/>
                  </a:lnTo>
                  <a:lnTo>
                    <a:pt x="1219" y="1501"/>
                  </a:lnTo>
                  <a:lnTo>
                    <a:pt x="1224" y="1489"/>
                  </a:lnTo>
                  <a:lnTo>
                    <a:pt x="1225" y="1480"/>
                  </a:lnTo>
                  <a:lnTo>
                    <a:pt x="1227" y="1472"/>
                  </a:lnTo>
                  <a:lnTo>
                    <a:pt x="1225" y="1464"/>
                  </a:lnTo>
                  <a:lnTo>
                    <a:pt x="1224" y="1456"/>
                  </a:lnTo>
                  <a:lnTo>
                    <a:pt x="1224" y="1450"/>
                  </a:lnTo>
                  <a:lnTo>
                    <a:pt x="1227" y="1443"/>
                  </a:lnTo>
                  <a:lnTo>
                    <a:pt x="1228" y="1440"/>
                  </a:lnTo>
                  <a:lnTo>
                    <a:pt x="1231" y="1438"/>
                  </a:lnTo>
                  <a:lnTo>
                    <a:pt x="1235" y="1434"/>
                  </a:lnTo>
                  <a:lnTo>
                    <a:pt x="1238" y="1432"/>
                  </a:lnTo>
                  <a:lnTo>
                    <a:pt x="1245" y="1428"/>
                  </a:lnTo>
                  <a:lnTo>
                    <a:pt x="1252" y="1427"/>
                  </a:lnTo>
                  <a:lnTo>
                    <a:pt x="1258" y="1427"/>
                  </a:lnTo>
                  <a:lnTo>
                    <a:pt x="1266" y="1428"/>
                  </a:lnTo>
                  <a:lnTo>
                    <a:pt x="1281" y="1432"/>
                  </a:lnTo>
                  <a:lnTo>
                    <a:pt x="1297" y="1438"/>
                  </a:lnTo>
                  <a:lnTo>
                    <a:pt x="1306" y="1441"/>
                  </a:lnTo>
                  <a:lnTo>
                    <a:pt x="1317" y="1444"/>
                  </a:lnTo>
                  <a:lnTo>
                    <a:pt x="1326" y="1447"/>
                  </a:lnTo>
                  <a:lnTo>
                    <a:pt x="1334" y="1448"/>
                  </a:lnTo>
                  <a:lnTo>
                    <a:pt x="1343" y="1448"/>
                  </a:lnTo>
                  <a:lnTo>
                    <a:pt x="1351" y="1444"/>
                  </a:lnTo>
                  <a:lnTo>
                    <a:pt x="1354" y="1442"/>
                  </a:lnTo>
                  <a:lnTo>
                    <a:pt x="1358" y="1440"/>
                  </a:lnTo>
                  <a:lnTo>
                    <a:pt x="1361" y="1436"/>
                  </a:lnTo>
                  <a:lnTo>
                    <a:pt x="1363" y="1432"/>
                  </a:lnTo>
                  <a:lnTo>
                    <a:pt x="1372" y="1430"/>
                  </a:lnTo>
                  <a:lnTo>
                    <a:pt x="1381" y="1430"/>
                  </a:lnTo>
                  <a:lnTo>
                    <a:pt x="1389" y="1430"/>
                  </a:lnTo>
                  <a:lnTo>
                    <a:pt x="1399" y="1430"/>
                  </a:lnTo>
                  <a:lnTo>
                    <a:pt x="1413" y="1430"/>
                  </a:lnTo>
                  <a:lnTo>
                    <a:pt x="1428" y="1428"/>
                  </a:lnTo>
                  <a:lnTo>
                    <a:pt x="1448" y="1425"/>
                  </a:lnTo>
                  <a:lnTo>
                    <a:pt x="1467" y="1422"/>
                  </a:lnTo>
                  <a:lnTo>
                    <a:pt x="1486" y="1419"/>
                  </a:lnTo>
                  <a:lnTo>
                    <a:pt x="1506" y="1418"/>
                  </a:lnTo>
                  <a:lnTo>
                    <a:pt x="1506" y="1423"/>
                  </a:lnTo>
                  <a:lnTo>
                    <a:pt x="1506" y="1426"/>
                  </a:lnTo>
                  <a:lnTo>
                    <a:pt x="1504" y="1428"/>
                  </a:lnTo>
                  <a:lnTo>
                    <a:pt x="1503" y="1432"/>
                  </a:lnTo>
                  <a:lnTo>
                    <a:pt x="1500" y="1435"/>
                  </a:lnTo>
                  <a:lnTo>
                    <a:pt x="1494" y="1439"/>
                  </a:lnTo>
                  <a:lnTo>
                    <a:pt x="1482" y="1443"/>
                  </a:lnTo>
                  <a:lnTo>
                    <a:pt x="1469" y="1449"/>
                  </a:lnTo>
                  <a:lnTo>
                    <a:pt x="1461" y="1456"/>
                  </a:lnTo>
                  <a:lnTo>
                    <a:pt x="1452" y="1466"/>
                  </a:lnTo>
                  <a:lnTo>
                    <a:pt x="1449" y="1473"/>
                  </a:lnTo>
                  <a:lnTo>
                    <a:pt x="1445" y="1479"/>
                  </a:lnTo>
                  <a:lnTo>
                    <a:pt x="1444" y="1484"/>
                  </a:lnTo>
                  <a:lnTo>
                    <a:pt x="1444" y="1490"/>
                  </a:lnTo>
                  <a:lnTo>
                    <a:pt x="1450" y="1491"/>
                  </a:lnTo>
                  <a:lnTo>
                    <a:pt x="1457" y="1493"/>
                  </a:lnTo>
                  <a:lnTo>
                    <a:pt x="1461" y="1496"/>
                  </a:lnTo>
                  <a:lnTo>
                    <a:pt x="1466" y="1498"/>
                  </a:lnTo>
                  <a:lnTo>
                    <a:pt x="1469" y="1501"/>
                  </a:lnTo>
                  <a:lnTo>
                    <a:pt x="1471" y="1505"/>
                  </a:lnTo>
                  <a:lnTo>
                    <a:pt x="1474" y="1508"/>
                  </a:lnTo>
                  <a:lnTo>
                    <a:pt x="1475" y="1512"/>
                  </a:lnTo>
                  <a:lnTo>
                    <a:pt x="1476" y="1521"/>
                  </a:lnTo>
                  <a:lnTo>
                    <a:pt x="1476" y="1531"/>
                  </a:lnTo>
                  <a:lnTo>
                    <a:pt x="1475" y="1541"/>
                  </a:lnTo>
                  <a:lnTo>
                    <a:pt x="1473" y="1553"/>
                  </a:lnTo>
                  <a:lnTo>
                    <a:pt x="1470" y="1572"/>
                  </a:lnTo>
                  <a:lnTo>
                    <a:pt x="1468" y="1591"/>
                  </a:lnTo>
                  <a:lnTo>
                    <a:pt x="1467" y="1612"/>
                  </a:lnTo>
                  <a:lnTo>
                    <a:pt x="1467" y="1632"/>
                  </a:lnTo>
                  <a:lnTo>
                    <a:pt x="1473" y="1633"/>
                  </a:lnTo>
                  <a:lnTo>
                    <a:pt x="1478" y="1633"/>
                  </a:lnTo>
                  <a:lnTo>
                    <a:pt x="1483" y="1632"/>
                  </a:lnTo>
                  <a:lnTo>
                    <a:pt x="1487" y="1631"/>
                  </a:lnTo>
                  <a:lnTo>
                    <a:pt x="1495" y="1628"/>
                  </a:lnTo>
                  <a:lnTo>
                    <a:pt x="1503" y="1623"/>
                  </a:lnTo>
                  <a:lnTo>
                    <a:pt x="1511" y="1619"/>
                  </a:lnTo>
                  <a:lnTo>
                    <a:pt x="1519" y="1613"/>
                  </a:lnTo>
                  <a:lnTo>
                    <a:pt x="1528" y="1608"/>
                  </a:lnTo>
                  <a:lnTo>
                    <a:pt x="1539" y="1606"/>
                  </a:lnTo>
                  <a:lnTo>
                    <a:pt x="1557" y="1602"/>
                  </a:lnTo>
                  <a:lnTo>
                    <a:pt x="1577" y="1597"/>
                  </a:lnTo>
                  <a:lnTo>
                    <a:pt x="1588" y="1595"/>
                  </a:lnTo>
                  <a:lnTo>
                    <a:pt x="1598" y="1594"/>
                  </a:lnTo>
                  <a:lnTo>
                    <a:pt x="1608" y="1592"/>
                  </a:lnTo>
                  <a:lnTo>
                    <a:pt x="1617" y="1594"/>
                  </a:lnTo>
                  <a:lnTo>
                    <a:pt x="1623" y="1596"/>
                  </a:lnTo>
                  <a:lnTo>
                    <a:pt x="1629" y="1598"/>
                  </a:lnTo>
                  <a:lnTo>
                    <a:pt x="1633" y="1600"/>
                  </a:lnTo>
                  <a:lnTo>
                    <a:pt x="1637" y="1604"/>
                  </a:lnTo>
                  <a:lnTo>
                    <a:pt x="1642" y="1611"/>
                  </a:lnTo>
                  <a:lnTo>
                    <a:pt x="1647" y="1619"/>
                  </a:lnTo>
                  <a:lnTo>
                    <a:pt x="1651" y="1627"/>
                  </a:lnTo>
                  <a:lnTo>
                    <a:pt x="1657" y="1635"/>
                  </a:lnTo>
                  <a:lnTo>
                    <a:pt x="1660" y="1638"/>
                  </a:lnTo>
                  <a:lnTo>
                    <a:pt x="1664" y="1641"/>
                  </a:lnTo>
                  <a:lnTo>
                    <a:pt x="1668" y="1645"/>
                  </a:lnTo>
                  <a:lnTo>
                    <a:pt x="1673" y="1647"/>
                  </a:lnTo>
                  <a:lnTo>
                    <a:pt x="1681" y="1649"/>
                  </a:lnTo>
                  <a:lnTo>
                    <a:pt x="1690" y="1652"/>
                  </a:lnTo>
                  <a:lnTo>
                    <a:pt x="1699" y="1654"/>
                  </a:lnTo>
                  <a:lnTo>
                    <a:pt x="1709" y="1656"/>
                  </a:lnTo>
                  <a:lnTo>
                    <a:pt x="1720" y="1657"/>
                  </a:lnTo>
                  <a:lnTo>
                    <a:pt x="1730" y="1657"/>
                  </a:lnTo>
                  <a:lnTo>
                    <a:pt x="1740" y="1657"/>
                  </a:lnTo>
                  <a:lnTo>
                    <a:pt x="1748" y="1656"/>
                  </a:lnTo>
                  <a:lnTo>
                    <a:pt x="1745" y="1658"/>
                  </a:lnTo>
                  <a:lnTo>
                    <a:pt x="1740" y="1661"/>
                  </a:lnTo>
                  <a:lnTo>
                    <a:pt x="1737" y="1665"/>
                  </a:lnTo>
                  <a:lnTo>
                    <a:pt x="1733" y="1670"/>
                  </a:lnTo>
                  <a:lnTo>
                    <a:pt x="1729" y="1682"/>
                  </a:lnTo>
                  <a:lnTo>
                    <a:pt x="1726" y="1697"/>
                  </a:lnTo>
                  <a:lnTo>
                    <a:pt x="1724" y="1712"/>
                  </a:lnTo>
                  <a:lnTo>
                    <a:pt x="1724" y="1727"/>
                  </a:lnTo>
                  <a:lnTo>
                    <a:pt x="1724" y="1738"/>
                  </a:lnTo>
                  <a:lnTo>
                    <a:pt x="1726" y="1747"/>
                  </a:lnTo>
                  <a:lnTo>
                    <a:pt x="1729" y="1754"/>
                  </a:lnTo>
                  <a:lnTo>
                    <a:pt x="1732" y="1761"/>
                  </a:lnTo>
                  <a:lnTo>
                    <a:pt x="1737" y="1767"/>
                  </a:lnTo>
                  <a:lnTo>
                    <a:pt x="1742" y="1771"/>
                  </a:lnTo>
                  <a:lnTo>
                    <a:pt x="1754" y="1779"/>
                  </a:lnTo>
                  <a:lnTo>
                    <a:pt x="1767" y="1786"/>
                  </a:lnTo>
                  <a:lnTo>
                    <a:pt x="1782" y="1793"/>
                  </a:lnTo>
                  <a:lnTo>
                    <a:pt x="1796" y="1799"/>
                  </a:lnTo>
                  <a:lnTo>
                    <a:pt x="1802" y="1803"/>
                  </a:lnTo>
                  <a:lnTo>
                    <a:pt x="1808" y="1807"/>
                  </a:lnTo>
                  <a:lnTo>
                    <a:pt x="1813" y="1812"/>
                  </a:lnTo>
                  <a:lnTo>
                    <a:pt x="1818" y="1817"/>
                  </a:lnTo>
                  <a:lnTo>
                    <a:pt x="1822" y="1824"/>
                  </a:lnTo>
                  <a:lnTo>
                    <a:pt x="1824" y="1832"/>
                  </a:lnTo>
                  <a:lnTo>
                    <a:pt x="1827" y="1840"/>
                  </a:lnTo>
                  <a:lnTo>
                    <a:pt x="1827" y="1849"/>
                  </a:lnTo>
                  <a:lnTo>
                    <a:pt x="1827" y="1858"/>
                  </a:lnTo>
                  <a:lnTo>
                    <a:pt x="1827" y="1866"/>
                  </a:lnTo>
                  <a:lnTo>
                    <a:pt x="1824" y="1875"/>
                  </a:lnTo>
                  <a:lnTo>
                    <a:pt x="1823" y="1882"/>
                  </a:lnTo>
                  <a:lnTo>
                    <a:pt x="1814" y="1885"/>
                  </a:lnTo>
                  <a:lnTo>
                    <a:pt x="1805" y="1890"/>
                  </a:lnTo>
                  <a:lnTo>
                    <a:pt x="1796" y="1893"/>
                  </a:lnTo>
                  <a:lnTo>
                    <a:pt x="1788" y="1898"/>
                  </a:lnTo>
                  <a:lnTo>
                    <a:pt x="1778" y="1906"/>
                  </a:lnTo>
                  <a:lnTo>
                    <a:pt x="1769" y="1915"/>
                  </a:lnTo>
                  <a:lnTo>
                    <a:pt x="1760" y="1924"/>
                  </a:lnTo>
                  <a:lnTo>
                    <a:pt x="1752" y="1934"/>
                  </a:lnTo>
                  <a:lnTo>
                    <a:pt x="1742" y="1944"/>
                  </a:lnTo>
                  <a:lnTo>
                    <a:pt x="1734" y="1953"/>
                  </a:lnTo>
                  <a:lnTo>
                    <a:pt x="1725" y="1961"/>
                  </a:lnTo>
                  <a:lnTo>
                    <a:pt x="1715" y="1968"/>
                  </a:lnTo>
                  <a:lnTo>
                    <a:pt x="1706" y="1973"/>
                  </a:lnTo>
                  <a:lnTo>
                    <a:pt x="1697" y="1976"/>
                  </a:lnTo>
                  <a:lnTo>
                    <a:pt x="1688" y="1978"/>
                  </a:lnTo>
                  <a:lnTo>
                    <a:pt x="1680" y="1982"/>
                  </a:lnTo>
                  <a:lnTo>
                    <a:pt x="1671" y="1984"/>
                  </a:lnTo>
                  <a:lnTo>
                    <a:pt x="1662" y="1988"/>
                  </a:lnTo>
                  <a:lnTo>
                    <a:pt x="1654" y="1991"/>
                  </a:lnTo>
                  <a:lnTo>
                    <a:pt x="1646" y="1997"/>
                  </a:lnTo>
                  <a:lnTo>
                    <a:pt x="1651" y="2002"/>
                  </a:lnTo>
                  <a:lnTo>
                    <a:pt x="1655" y="2009"/>
                  </a:lnTo>
                  <a:lnTo>
                    <a:pt x="1658" y="2017"/>
                  </a:lnTo>
                  <a:lnTo>
                    <a:pt x="1659" y="2025"/>
                  </a:lnTo>
                  <a:lnTo>
                    <a:pt x="1662" y="2043"/>
                  </a:lnTo>
                  <a:lnTo>
                    <a:pt x="1662" y="2059"/>
                  </a:lnTo>
                  <a:lnTo>
                    <a:pt x="1675" y="2060"/>
                  </a:lnTo>
                  <a:lnTo>
                    <a:pt x="1688" y="2062"/>
                  </a:lnTo>
                  <a:lnTo>
                    <a:pt x="1695" y="2063"/>
                  </a:lnTo>
                  <a:lnTo>
                    <a:pt x="1700" y="2064"/>
                  </a:lnTo>
                  <a:lnTo>
                    <a:pt x="1705" y="2067"/>
                  </a:lnTo>
                  <a:lnTo>
                    <a:pt x="1709" y="2071"/>
                  </a:lnTo>
                  <a:lnTo>
                    <a:pt x="1713" y="2075"/>
                  </a:lnTo>
                  <a:lnTo>
                    <a:pt x="1715" y="2081"/>
                  </a:lnTo>
                  <a:lnTo>
                    <a:pt x="1717" y="2089"/>
                  </a:lnTo>
                  <a:lnTo>
                    <a:pt x="1719" y="2096"/>
                  </a:lnTo>
                  <a:lnTo>
                    <a:pt x="1719" y="2104"/>
                  </a:lnTo>
                  <a:lnTo>
                    <a:pt x="1719" y="2112"/>
                  </a:lnTo>
                  <a:lnTo>
                    <a:pt x="1716" y="2117"/>
                  </a:lnTo>
                  <a:lnTo>
                    <a:pt x="1714" y="2123"/>
                  </a:lnTo>
                  <a:lnTo>
                    <a:pt x="1711" y="2127"/>
                  </a:lnTo>
                  <a:lnTo>
                    <a:pt x="1707" y="2130"/>
                  </a:lnTo>
                  <a:lnTo>
                    <a:pt x="1704" y="2132"/>
                  </a:lnTo>
                  <a:lnTo>
                    <a:pt x="1699" y="2133"/>
                  </a:lnTo>
                  <a:lnTo>
                    <a:pt x="1690" y="2134"/>
                  </a:lnTo>
                  <a:lnTo>
                    <a:pt x="1680" y="2133"/>
                  </a:lnTo>
                  <a:lnTo>
                    <a:pt x="1668" y="2130"/>
                  </a:lnTo>
                  <a:lnTo>
                    <a:pt x="1656" y="2125"/>
                  </a:lnTo>
                  <a:lnTo>
                    <a:pt x="1645" y="2120"/>
                  </a:lnTo>
                  <a:lnTo>
                    <a:pt x="1632" y="2114"/>
                  </a:lnTo>
                  <a:lnTo>
                    <a:pt x="1616" y="2107"/>
                  </a:lnTo>
                  <a:lnTo>
                    <a:pt x="1601" y="2100"/>
                  </a:lnTo>
                  <a:lnTo>
                    <a:pt x="1594" y="2098"/>
                  </a:lnTo>
                  <a:lnTo>
                    <a:pt x="1588" y="2096"/>
                  </a:lnTo>
                  <a:lnTo>
                    <a:pt x="1582" y="2095"/>
                  </a:lnTo>
                  <a:lnTo>
                    <a:pt x="1576" y="2095"/>
                  </a:lnTo>
                  <a:lnTo>
                    <a:pt x="1573" y="2107"/>
                  </a:lnTo>
                  <a:lnTo>
                    <a:pt x="1572" y="2117"/>
                  </a:lnTo>
                  <a:lnTo>
                    <a:pt x="1573" y="2127"/>
                  </a:lnTo>
                  <a:lnTo>
                    <a:pt x="1576" y="2133"/>
                  </a:lnTo>
                  <a:lnTo>
                    <a:pt x="1586" y="2148"/>
                  </a:lnTo>
                  <a:lnTo>
                    <a:pt x="1598" y="2166"/>
                  </a:lnTo>
                  <a:lnTo>
                    <a:pt x="1601" y="2172"/>
                  </a:lnTo>
                  <a:lnTo>
                    <a:pt x="1602" y="2179"/>
                  </a:lnTo>
                  <a:lnTo>
                    <a:pt x="1604" y="2183"/>
                  </a:lnTo>
                  <a:lnTo>
                    <a:pt x="1605" y="2189"/>
                  </a:lnTo>
                  <a:lnTo>
                    <a:pt x="1604" y="2194"/>
                  </a:lnTo>
                  <a:lnTo>
                    <a:pt x="1602" y="2198"/>
                  </a:lnTo>
                  <a:lnTo>
                    <a:pt x="1600" y="2202"/>
                  </a:lnTo>
                  <a:lnTo>
                    <a:pt x="1598" y="2205"/>
                  </a:lnTo>
                  <a:lnTo>
                    <a:pt x="1584" y="2219"/>
                  </a:lnTo>
                  <a:lnTo>
                    <a:pt x="1569" y="2232"/>
                  </a:lnTo>
                  <a:lnTo>
                    <a:pt x="1566" y="2245"/>
                  </a:lnTo>
                  <a:lnTo>
                    <a:pt x="1564" y="2257"/>
                  </a:lnTo>
                  <a:lnTo>
                    <a:pt x="1563" y="2271"/>
                  </a:lnTo>
                  <a:lnTo>
                    <a:pt x="1561" y="2285"/>
                  </a:lnTo>
                  <a:lnTo>
                    <a:pt x="1561" y="2302"/>
                  </a:lnTo>
                  <a:lnTo>
                    <a:pt x="1560" y="2314"/>
                  </a:lnTo>
                  <a:lnTo>
                    <a:pt x="1558" y="2319"/>
                  </a:lnTo>
                  <a:lnTo>
                    <a:pt x="1556" y="2325"/>
                  </a:lnTo>
                  <a:lnTo>
                    <a:pt x="1552" y="2330"/>
                  </a:lnTo>
                  <a:lnTo>
                    <a:pt x="1547" y="2336"/>
                  </a:lnTo>
                  <a:lnTo>
                    <a:pt x="1534" y="2349"/>
                  </a:lnTo>
                  <a:lnTo>
                    <a:pt x="1520" y="2361"/>
                  </a:lnTo>
                  <a:lnTo>
                    <a:pt x="1520" y="2377"/>
                  </a:lnTo>
                  <a:lnTo>
                    <a:pt x="1518" y="2390"/>
                  </a:lnTo>
                  <a:lnTo>
                    <a:pt x="1514" y="2391"/>
                  </a:lnTo>
                  <a:lnTo>
                    <a:pt x="1508" y="2391"/>
                  </a:lnTo>
                  <a:lnTo>
                    <a:pt x="1503" y="2391"/>
                  </a:lnTo>
                  <a:lnTo>
                    <a:pt x="1498" y="2392"/>
                  </a:lnTo>
                  <a:lnTo>
                    <a:pt x="1498" y="2393"/>
                  </a:lnTo>
                  <a:lnTo>
                    <a:pt x="1504" y="2402"/>
                  </a:lnTo>
                  <a:lnTo>
                    <a:pt x="1510" y="2413"/>
                  </a:lnTo>
                  <a:lnTo>
                    <a:pt x="1515" y="2426"/>
                  </a:lnTo>
                  <a:lnTo>
                    <a:pt x="1519" y="2439"/>
                  </a:lnTo>
                  <a:lnTo>
                    <a:pt x="1522" y="2453"/>
                  </a:lnTo>
                  <a:lnTo>
                    <a:pt x="1523" y="2467"/>
                  </a:lnTo>
                  <a:lnTo>
                    <a:pt x="1523" y="2481"/>
                  </a:lnTo>
                  <a:lnTo>
                    <a:pt x="1522" y="2495"/>
                  </a:lnTo>
                  <a:close/>
                </a:path>
              </a:pathLst>
            </a:custGeom>
            <a:solidFill>
              <a:srgbClr val="00A3A1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3" name="Freeform 115"/>
            <p:cNvSpPr>
              <a:spLocks/>
            </p:cNvSpPr>
            <p:nvPr/>
          </p:nvSpPr>
          <p:spPr bwMode="auto">
            <a:xfrm>
              <a:off x="5601613" y="5183559"/>
              <a:ext cx="51138" cy="48374"/>
            </a:xfrm>
            <a:custGeom>
              <a:avLst/>
              <a:gdLst>
                <a:gd name="T0" fmla="*/ 131 w 187"/>
                <a:gd name="T1" fmla="*/ 56 h 176"/>
                <a:gd name="T2" fmla="*/ 122 w 187"/>
                <a:gd name="T3" fmla="*/ 59 h 176"/>
                <a:gd name="T4" fmla="*/ 116 w 187"/>
                <a:gd name="T5" fmla="*/ 59 h 176"/>
                <a:gd name="T6" fmla="*/ 113 w 187"/>
                <a:gd name="T7" fmla="*/ 55 h 176"/>
                <a:gd name="T8" fmla="*/ 113 w 187"/>
                <a:gd name="T9" fmla="*/ 52 h 176"/>
                <a:gd name="T10" fmla="*/ 116 w 187"/>
                <a:gd name="T11" fmla="*/ 46 h 176"/>
                <a:gd name="T12" fmla="*/ 110 w 187"/>
                <a:gd name="T13" fmla="*/ 31 h 176"/>
                <a:gd name="T14" fmla="*/ 117 w 187"/>
                <a:gd name="T15" fmla="*/ 24 h 176"/>
                <a:gd name="T16" fmla="*/ 121 w 187"/>
                <a:gd name="T17" fmla="*/ 15 h 176"/>
                <a:gd name="T18" fmla="*/ 120 w 187"/>
                <a:gd name="T19" fmla="*/ 6 h 176"/>
                <a:gd name="T20" fmla="*/ 112 w 187"/>
                <a:gd name="T21" fmla="*/ 0 h 176"/>
                <a:gd name="T22" fmla="*/ 106 w 187"/>
                <a:gd name="T23" fmla="*/ 0 h 176"/>
                <a:gd name="T24" fmla="*/ 102 w 187"/>
                <a:gd name="T25" fmla="*/ 2 h 176"/>
                <a:gd name="T26" fmla="*/ 98 w 187"/>
                <a:gd name="T27" fmla="*/ 10 h 176"/>
                <a:gd name="T28" fmla="*/ 96 w 187"/>
                <a:gd name="T29" fmla="*/ 20 h 176"/>
                <a:gd name="T30" fmla="*/ 92 w 187"/>
                <a:gd name="T31" fmla="*/ 27 h 176"/>
                <a:gd name="T32" fmla="*/ 82 w 187"/>
                <a:gd name="T33" fmla="*/ 30 h 176"/>
                <a:gd name="T34" fmla="*/ 77 w 187"/>
                <a:gd name="T35" fmla="*/ 24 h 176"/>
                <a:gd name="T36" fmla="*/ 74 w 187"/>
                <a:gd name="T37" fmla="*/ 8 h 176"/>
                <a:gd name="T38" fmla="*/ 67 w 187"/>
                <a:gd name="T39" fmla="*/ 3 h 176"/>
                <a:gd name="T40" fmla="*/ 57 w 187"/>
                <a:gd name="T41" fmla="*/ 3 h 176"/>
                <a:gd name="T42" fmla="*/ 36 w 187"/>
                <a:gd name="T43" fmla="*/ 7 h 176"/>
                <a:gd name="T44" fmla="*/ 34 w 187"/>
                <a:gd name="T45" fmla="*/ 18 h 176"/>
                <a:gd name="T46" fmla="*/ 35 w 187"/>
                <a:gd name="T47" fmla="*/ 25 h 176"/>
                <a:gd name="T48" fmla="*/ 41 w 187"/>
                <a:gd name="T49" fmla="*/ 31 h 176"/>
                <a:gd name="T50" fmla="*/ 51 w 187"/>
                <a:gd name="T51" fmla="*/ 31 h 176"/>
                <a:gd name="T52" fmla="*/ 51 w 187"/>
                <a:gd name="T53" fmla="*/ 46 h 176"/>
                <a:gd name="T54" fmla="*/ 43 w 187"/>
                <a:gd name="T55" fmla="*/ 53 h 176"/>
                <a:gd name="T56" fmla="*/ 42 w 187"/>
                <a:gd name="T57" fmla="*/ 61 h 176"/>
                <a:gd name="T58" fmla="*/ 44 w 187"/>
                <a:gd name="T59" fmla="*/ 80 h 176"/>
                <a:gd name="T60" fmla="*/ 23 w 187"/>
                <a:gd name="T61" fmla="*/ 84 h 176"/>
                <a:gd name="T62" fmla="*/ 8 w 187"/>
                <a:gd name="T63" fmla="*/ 87 h 176"/>
                <a:gd name="T64" fmla="*/ 3 w 187"/>
                <a:gd name="T65" fmla="*/ 92 h 176"/>
                <a:gd name="T66" fmla="*/ 0 w 187"/>
                <a:gd name="T67" fmla="*/ 97 h 176"/>
                <a:gd name="T68" fmla="*/ 19 w 187"/>
                <a:gd name="T69" fmla="*/ 102 h 176"/>
                <a:gd name="T70" fmla="*/ 40 w 187"/>
                <a:gd name="T71" fmla="*/ 111 h 176"/>
                <a:gd name="T72" fmla="*/ 48 w 187"/>
                <a:gd name="T73" fmla="*/ 117 h 176"/>
                <a:gd name="T74" fmla="*/ 53 w 187"/>
                <a:gd name="T75" fmla="*/ 125 h 176"/>
                <a:gd name="T76" fmla="*/ 55 w 187"/>
                <a:gd name="T77" fmla="*/ 133 h 176"/>
                <a:gd name="T78" fmla="*/ 51 w 187"/>
                <a:gd name="T79" fmla="*/ 142 h 176"/>
                <a:gd name="T80" fmla="*/ 67 w 187"/>
                <a:gd name="T81" fmla="*/ 147 h 176"/>
                <a:gd name="T82" fmla="*/ 83 w 187"/>
                <a:gd name="T83" fmla="*/ 150 h 176"/>
                <a:gd name="T84" fmla="*/ 88 w 187"/>
                <a:gd name="T85" fmla="*/ 159 h 176"/>
                <a:gd name="T86" fmla="*/ 97 w 187"/>
                <a:gd name="T87" fmla="*/ 162 h 176"/>
                <a:gd name="T88" fmla="*/ 105 w 187"/>
                <a:gd name="T89" fmla="*/ 159 h 176"/>
                <a:gd name="T90" fmla="*/ 108 w 187"/>
                <a:gd name="T91" fmla="*/ 150 h 176"/>
                <a:gd name="T92" fmla="*/ 116 w 187"/>
                <a:gd name="T93" fmla="*/ 154 h 176"/>
                <a:gd name="T94" fmla="*/ 123 w 187"/>
                <a:gd name="T95" fmla="*/ 161 h 176"/>
                <a:gd name="T96" fmla="*/ 127 w 187"/>
                <a:gd name="T97" fmla="*/ 174 h 176"/>
                <a:gd name="T98" fmla="*/ 132 w 187"/>
                <a:gd name="T99" fmla="*/ 176 h 176"/>
                <a:gd name="T100" fmla="*/ 138 w 187"/>
                <a:gd name="T101" fmla="*/ 175 h 176"/>
                <a:gd name="T102" fmla="*/ 151 w 187"/>
                <a:gd name="T103" fmla="*/ 171 h 176"/>
                <a:gd name="T104" fmla="*/ 174 w 187"/>
                <a:gd name="T105" fmla="*/ 171 h 176"/>
                <a:gd name="T106" fmla="*/ 175 w 187"/>
                <a:gd name="T107" fmla="*/ 153 h 176"/>
                <a:gd name="T108" fmla="*/ 175 w 187"/>
                <a:gd name="T109" fmla="*/ 134 h 176"/>
                <a:gd name="T110" fmla="*/ 176 w 187"/>
                <a:gd name="T111" fmla="*/ 98 h 176"/>
                <a:gd name="T112" fmla="*/ 181 w 187"/>
                <a:gd name="T113" fmla="*/ 62 h 176"/>
                <a:gd name="T114" fmla="*/ 187 w 187"/>
                <a:gd name="T115" fmla="*/ 46 h 176"/>
                <a:gd name="T116" fmla="*/ 173 w 187"/>
                <a:gd name="T117" fmla="*/ 44 h 176"/>
                <a:gd name="T118" fmla="*/ 161 w 187"/>
                <a:gd name="T119" fmla="*/ 46 h 176"/>
                <a:gd name="T120" fmla="*/ 134 w 187"/>
                <a:gd name="T121" fmla="*/ 5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7" h="176">
                  <a:moveTo>
                    <a:pt x="134" y="54"/>
                  </a:moveTo>
                  <a:lnTo>
                    <a:pt x="131" y="56"/>
                  </a:lnTo>
                  <a:lnTo>
                    <a:pt x="125" y="59"/>
                  </a:lnTo>
                  <a:lnTo>
                    <a:pt x="122" y="59"/>
                  </a:lnTo>
                  <a:lnTo>
                    <a:pt x="118" y="59"/>
                  </a:lnTo>
                  <a:lnTo>
                    <a:pt x="116" y="59"/>
                  </a:lnTo>
                  <a:lnTo>
                    <a:pt x="115" y="57"/>
                  </a:lnTo>
                  <a:lnTo>
                    <a:pt x="113" y="55"/>
                  </a:lnTo>
                  <a:lnTo>
                    <a:pt x="112" y="54"/>
                  </a:lnTo>
                  <a:lnTo>
                    <a:pt x="113" y="52"/>
                  </a:lnTo>
                  <a:lnTo>
                    <a:pt x="113" y="49"/>
                  </a:lnTo>
                  <a:lnTo>
                    <a:pt x="116" y="46"/>
                  </a:lnTo>
                  <a:lnTo>
                    <a:pt x="121" y="44"/>
                  </a:lnTo>
                  <a:lnTo>
                    <a:pt x="110" y="31"/>
                  </a:lnTo>
                  <a:lnTo>
                    <a:pt x="114" y="28"/>
                  </a:lnTo>
                  <a:lnTo>
                    <a:pt x="117" y="24"/>
                  </a:lnTo>
                  <a:lnTo>
                    <a:pt x="120" y="20"/>
                  </a:lnTo>
                  <a:lnTo>
                    <a:pt x="121" y="15"/>
                  </a:lnTo>
                  <a:lnTo>
                    <a:pt x="121" y="11"/>
                  </a:lnTo>
                  <a:lnTo>
                    <a:pt x="120" y="6"/>
                  </a:lnTo>
                  <a:lnTo>
                    <a:pt x="116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6" y="0"/>
                  </a:lnTo>
                  <a:lnTo>
                    <a:pt x="104" y="2"/>
                  </a:lnTo>
                  <a:lnTo>
                    <a:pt x="102" y="2"/>
                  </a:lnTo>
                  <a:lnTo>
                    <a:pt x="100" y="5"/>
                  </a:lnTo>
                  <a:lnTo>
                    <a:pt x="98" y="10"/>
                  </a:lnTo>
                  <a:lnTo>
                    <a:pt x="97" y="15"/>
                  </a:lnTo>
                  <a:lnTo>
                    <a:pt x="96" y="20"/>
                  </a:lnTo>
                  <a:lnTo>
                    <a:pt x="94" y="24"/>
                  </a:lnTo>
                  <a:lnTo>
                    <a:pt x="92" y="27"/>
                  </a:lnTo>
                  <a:lnTo>
                    <a:pt x="85" y="30"/>
                  </a:lnTo>
                  <a:lnTo>
                    <a:pt x="82" y="30"/>
                  </a:lnTo>
                  <a:lnTo>
                    <a:pt x="79" y="28"/>
                  </a:lnTo>
                  <a:lnTo>
                    <a:pt x="77" y="24"/>
                  </a:lnTo>
                  <a:lnTo>
                    <a:pt x="76" y="15"/>
                  </a:lnTo>
                  <a:lnTo>
                    <a:pt x="74" y="8"/>
                  </a:lnTo>
                  <a:lnTo>
                    <a:pt x="71" y="5"/>
                  </a:lnTo>
                  <a:lnTo>
                    <a:pt x="67" y="3"/>
                  </a:lnTo>
                  <a:lnTo>
                    <a:pt x="61" y="3"/>
                  </a:lnTo>
                  <a:lnTo>
                    <a:pt x="57" y="3"/>
                  </a:lnTo>
                  <a:lnTo>
                    <a:pt x="45" y="5"/>
                  </a:lnTo>
                  <a:lnTo>
                    <a:pt x="36" y="7"/>
                  </a:lnTo>
                  <a:lnTo>
                    <a:pt x="35" y="13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5" y="25"/>
                  </a:lnTo>
                  <a:lnTo>
                    <a:pt x="38" y="29"/>
                  </a:lnTo>
                  <a:lnTo>
                    <a:pt x="41" y="31"/>
                  </a:lnTo>
                  <a:lnTo>
                    <a:pt x="45" y="31"/>
                  </a:lnTo>
                  <a:lnTo>
                    <a:pt x="51" y="31"/>
                  </a:lnTo>
                  <a:lnTo>
                    <a:pt x="52" y="39"/>
                  </a:lnTo>
                  <a:lnTo>
                    <a:pt x="51" y="46"/>
                  </a:lnTo>
                  <a:lnTo>
                    <a:pt x="47" y="49"/>
                  </a:lnTo>
                  <a:lnTo>
                    <a:pt x="43" y="53"/>
                  </a:lnTo>
                  <a:lnTo>
                    <a:pt x="42" y="56"/>
                  </a:lnTo>
                  <a:lnTo>
                    <a:pt x="42" y="61"/>
                  </a:lnTo>
                  <a:lnTo>
                    <a:pt x="44" y="70"/>
                  </a:lnTo>
                  <a:lnTo>
                    <a:pt x="44" y="80"/>
                  </a:lnTo>
                  <a:lnTo>
                    <a:pt x="38" y="82"/>
                  </a:lnTo>
                  <a:lnTo>
                    <a:pt x="23" y="84"/>
                  </a:lnTo>
                  <a:lnTo>
                    <a:pt x="16" y="85"/>
                  </a:lnTo>
                  <a:lnTo>
                    <a:pt x="8" y="87"/>
                  </a:lnTo>
                  <a:lnTo>
                    <a:pt x="6" y="89"/>
                  </a:lnTo>
                  <a:lnTo>
                    <a:pt x="3" y="92"/>
                  </a:lnTo>
                  <a:lnTo>
                    <a:pt x="1" y="94"/>
                  </a:lnTo>
                  <a:lnTo>
                    <a:pt x="0" y="97"/>
                  </a:lnTo>
                  <a:lnTo>
                    <a:pt x="9" y="98"/>
                  </a:lnTo>
                  <a:lnTo>
                    <a:pt x="19" y="102"/>
                  </a:lnTo>
                  <a:lnTo>
                    <a:pt x="30" y="105"/>
                  </a:lnTo>
                  <a:lnTo>
                    <a:pt x="40" y="111"/>
                  </a:lnTo>
                  <a:lnTo>
                    <a:pt x="44" y="113"/>
                  </a:lnTo>
                  <a:lnTo>
                    <a:pt x="48" y="117"/>
                  </a:lnTo>
                  <a:lnTo>
                    <a:pt x="51" y="120"/>
                  </a:lnTo>
                  <a:lnTo>
                    <a:pt x="53" y="125"/>
                  </a:lnTo>
                  <a:lnTo>
                    <a:pt x="55" y="128"/>
                  </a:lnTo>
                  <a:lnTo>
                    <a:pt x="55" y="133"/>
                  </a:lnTo>
                  <a:lnTo>
                    <a:pt x="53" y="137"/>
                  </a:lnTo>
                  <a:lnTo>
                    <a:pt x="51" y="142"/>
                  </a:lnTo>
                  <a:lnTo>
                    <a:pt x="60" y="145"/>
                  </a:lnTo>
                  <a:lnTo>
                    <a:pt x="67" y="147"/>
                  </a:lnTo>
                  <a:lnTo>
                    <a:pt x="74" y="150"/>
                  </a:lnTo>
                  <a:lnTo>
                    <a:pt x="83" y="150"/>
                  </a:lnTo>
                  <a:lnTo>
                    <a:pt x="84" y="155"/>
                  </a:lnTo>
                  <a:lnTo>
                    <a:pt x="88" y="159"/>
                  </a:lnTo>
                  <a:lnTo>
                    <a:pt x="92" y="161"/>
                  </a:lnTo>
                  <a:lnTo>
                    <a:pt x="97" y="162"/>
                  </a:lnTo>
                  <a:lnTo>
                    <a:pt x="100" y="161"/>
                  </a:lnTo>
                  <a:lnTo>
                    <a:pt x="105" y="159"/>
                  </a:lnTo>
                  <a:lnTo>
                    <a:pt x="107" y="155"/>
                  </a:lnTo>
                  <a:lnTo>
                    <a:pt x="108" y="150"/>
                  </a:lnTo>
                  <a:lnTo>
                    <a:pt x="113" y="152"/>
                  </a:lnTo>
                  <a:lnTo>
                    <a:pt x="116" y="154"/>
                  </a:lnTo>
                  <a:lnTo>
                    <a:pt x="120" y="158"/>
                  </a:lnTo>
                  <a:lnTo>
                    <a:pt x="123" y="161"/>
                  </a:lnTo>
                  <a:lnTo>
                    <a:pt x="125" y="168"/>
                  </a:lnTo>
                  <a:lnTo>
                    <a:pt x="127" y="174"/>
                  </a:lnTo>
                  <a:lnTo>
                    <a:pt x="130" y="175"/>
                  </a:lnTo>
                  <a:lnTo>
                    <a:pt x="132" y="176"/>
                  </a:lnTo>
                  <a:lnTo>
                    <a:pt x="134" y="176"/>
                  </a:lnTo>
                  <a:lnTo>
                    <a:pt x="138" y="175"/>
                  </a:lnTo>
                  <a:lnTo>
                    <a:pt x="145" y="172"/>
                  </a:lnTo>
                  <a:lnTo>
                    <a:pt x="151" y="171"/>
                  </a:lnTo>
                  <a:lnTo>
                    <a:pt x="163" y="170"/>
                  </a:lnTo>
                  <a:lnTo>
                    <a:pt x="174" y="171"/>
                  </a:lnTo>
                  <a:lnTo>
                    <a:pt x="175" y="162"/>
                  </a:lnTo>
                  <a:lnTo>
                    <a:pt x="175" y="153"/>
                  </a:lnTo>
                  <a:lnTo>
                    <a:pt x="175" y="144"/>
                  </a:lnTo>
                  <a:lnTo>
                    <a:pt x="175" y="134"/>
                  </a:lnTo>
                  <a:lnTo>
                    <a:pt x="175" y="117"/>
                  </a:lnTo>
                  <a:lnTo>
                    <a:pt x="176" y="98"/>
                  </a:lnTo>
                  <a:lnTo>
                    <a:pt x="178" y="79"/>
                  </a:lnTo>
                  <a:lnTo>
                    <a:pt x="181" y="62"/>
                  </a:lnTo>
                  <a:lnTo>
                    <a:pt x="183" y="54"/>
                  </a:lnTo>
                  <a:lnTo>
                    <a:pt x="187" y="46"/>
                  </a:lnTo>
                  <a:lnTo>
                    <a:pt x="180" y="45"/>
                  </a:lnTo>
                  <a:lnTo>
                    <a:pt x="173" y="44"/>
                  </a:lnTo>
                  <a:lnTo>
                    <a:pt x="166" y="45"/>
                  </a:lnTo>
                  <a:lnTo>
                    <a:pt x="161" y="46"/>
                  </a:lnTo>
                  <a:lnTo>
                    <a:pt x="147" y="49"/>
                  </a:lnTo>
                  <a:lnTo>
                    <a:pt x="134" y="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4" name="Freeform 116"/>
            <p:cNvSpPr>
              <a:spLocks/>
            </p:cNvSpPr>
            <p:nvPr/>
          </p:nvSpPr>
          <p:spPr bwMode="auto">
            <a:xfrm>
              <a:off x="5601613" y="5183559"/>
              <a:ext cx="51138" cy="48374"/>
            </a:xfrm>
            <a:custGeom>
              <a:avLst/>
              <a:gdLst>
                <a:gd name="T0" fmla="*/ 131 w 187"/>
                <a:gd name="T1" fmla="*/ 56 h 176"/>
                <a:gd name="T2" fmla="*/ 122 w 187"/>
                <a:gd name="T3" fmla="*/ 59 h 176"/>
                <a:gd name="T4" fmla="*/ 116 w 187"/>
                <a:gd name="T5" fmla="*/ 59 h 176"/>
                <a:gd name="T6" fmla="*/ 113 w 187"/>
                <a:gd name="T7" fmla="*/ 55 h 176"/>
                <a:gd name="T8" fmla="*/ 113 w 187"/>
                <a:gd name="T9" fmla="*/ 52 h 176"/>
                <a:gd name="T10" fmla="*/ 116 w 187"/>
                <a:gd name="T11" fmla="*/ 46 h 176"/>
                <a:gd name="T12" fmla="*/ 110 w 187"/>
                <a:gd name="T13" fmla="*/ 31 h 176"/>
                <a:gd name="T14" fmla="*/ 117 w 187"/>
                <a:gd name="T15" fmla="*/ 24 h 176"/>
                <a:gd name="T16" fmla="*/ 121 w 187"/>
                <a:gd name="T17" fmla="*/ 15 h 176"/>
                <a:gd name="T18" fmla="*/ 120 w 187"/>
                <a:gd name="T19" fmla="*/ 6 h 176"/>
                <a:gd name="T20" fmla="*/ 112 w 187"/>
                <a:gd name="T21" fmla="*/ 0 h 176"/>
                <a:gd name="T22" fmla="*/ 106 w 187"/>
                <a:gd name="T23" fmla="*/ 0 h 176"/>
                <a:gd name="T24" fmla="*/ 102 w 187"/>
                <a:gd name="T25" fmla="*/ 2 h 176"/>
                <a:gd name="T26" fmla="*/ 98 w 187"/>
                <a:gd name="T27" fmla="*/ 10 h 176"/>
                <a:gd name="T28" fmla="*/ 96 w 187"/>
                <a:gd name="T29" fmla="*/ 20 h 176"/>
                <a:gd name="T30" fmla="*/ 92 w 187"/>
                <a:gd name="T31" fmla="*/ 27 h 176"/>
                <a:gd name="T32" fmla="*/ 82 w 187"/>
                <a:gd name="T33" fmla="*/ 30 h 176"/>
                <a:gd name="T34" fmla="*/ 77 w 187"/>
                <a:gd name="T35" fmla="*/ 24 h 176"/>
                <a:gd name="T36" fmla="*/ 74 w 187"/>
                <a:gd name="T37" fmla="*/ 8 h 176"/>
                <a:gd name="T38" fmla="*/ 67 w 187"/>
                <a:gd name="T39" fmla="*/ 3 h 176"/>
                <a:gd name="T40" fmla="*/ 57 w 187"/>
                <a:gd name="T41" fmla="*/ 3 h 176"/>
                <a:gd name="T42" fmla="*/ 36 w 187"/>
                <a:gd name="T43" fmla="*/ 7 h 176"/>
                <a:gd name="T44" fmla="*/ 34 w 187"/>
                <a:gd name="T45" fmla="*/ 18 h 176"/>
                <a:gd name="T46" fmla="*/ 35 w 187"/>
                <a:gd name="T47" fmla="*/ 25 h 176"/>
                <a:gd name="T48" fmla="*/ 41 w 187"/>
                <a:gd name="T49" fmla="*/ 31 h 176"/>
                <a:gd name="T50" fmla="*/ 51 w 187"/>
                <a:gd name="T51" fmla="*/ 31 h 176"/>
                <a:gd name="T52" fmla="*/ 51 w 187"/>
                <a:gd name="T53" fmla="*/ 46 h 176"/>
                <a:gd name="T54" fmla="*/ 43 w 187"/>
                <a:gd name="T55" fmla="*/ 53 h 176"/>
                <a:gd name="T56" fmla="*/ 42 w 187"/>
                <a:gd name="T57" fmla="*/ 61 h 176"/>
                <a:gd name="T58" fmla="*/ 44 w 187"/>
                <a:gd name="T59" fmla="*/ 80 h 176"/>
                <a:gd name="T60" fmla="*/ 23 w 187"/>
                <a:gd name="T61" fmla="*/ 84 h 176"/>
                <a:gd name="T62" fmla="*/ 8 w 187"/>
                <a:gd name="T63" fmla="*/ 87 h 176"/>
                <a:gd name="T64" fmla="*/ 3 w 187"/>
                <a:gd name="T65" fmla="*/ 92 h 176"/>
                <a:gd name="T66" fmla="*/ 0 w 187"/>
                <a:gd name="T67" fmla="*/ 97 h 176"/>
                <a:gd name="T68" fmla="*/ 19 w 187"/>
                <a:gd name="T69" fmla="*/ 102 h 176"/>
                <a:gd name="T70" fmla="*/ 40 w 187"/>
                <a:gd name="T71" fmla="*/ 111 h 176"/>
                <a:gd name="T72" fmla="*/ 48 w 187"/>
                <a:gd name="T73" fmla="*/ 117 h 176"/>
                <a:gd name="T74" fmla="*/ 53 w 187"/>
                <a:gd name="T75" fmla="*/ 125 h 176"/>
                <a:gd name="T76" fmla="*/ 55 w 187"/>
                <a:gd name="T77" fmla="*/ 133 h 176"/>
                <a:gd name="T78" fmla="*/ 51 w 187"/>
                <a:gd name="T79" fmla="*/ 142 h 176"/>
                <a:gd name="T80" fmla="*/ 67 w 187"/>
                <a:gd name="T81" fmla="*/ 147 h 176"/>
                <a:gd name="T82" fmla="*/ 83 w 187"/>
                <a:gd name="T83" fmla="*/ 150 h 176"/>
                <a:gd name="T84" fmla="*/ 88 w 187"/>
                <a:gd name="T85" fmla="*/ 159 h 176"/>
                <a:gd name="T86" fmla="*/ 97 w 187"/>
                <a:gd name="T87" fmla="*/ 162 h 176"/>
                <a:gd name="T88" fmla="*/ 105 w 187"/>
                <a:gd name="T89" fmla="*/ 159 h 176"/>
                <a:gd name="T90" fmla="*/ 108 w 187"/>
                <a:gd name="T91" fmla="*/ 150 h 176"/>
                <a:gd name="T92" fmla="*/ 116 w 187"/>
                <a:gd name="T93" fmla="*/ 154 h 176"/>
                <a:gd name="T94" fmla="*/ 123 w 187"/>
                <a:gd name="T95" fmla="*/ 161 h 176"/>
                <a:gd name="T96" fmla="*/ 127 w 187"/>
                <a:gd name="T97" fmla="*/ 174 h 176"/>
                <a:gd name="T98" fmla="*/ 132 w 187"/>
                <a:gd name="T99" fmla="*/ 176 h 176"/>
                <a:gd name="T100" fmla="*/ 138 w 187"/>
                <a:gd name="T101" fmla="*/ 175 h 176"/>
                <a:gd name="T102" fmla="*/ 151 w 187"/>
                <a:gd name="T103" fmla="*/ 171 h 176"/>
                <a:gd name="T104" fmla="*/ 174 w 187"/>
                <a:gd name="T105" fmla="*/ 171 h 176"/>
                <a:gd name="T106" fmla="*/ 175 w 187"/>
                <a:gd name="T107" fmla="*/ 153 h 176"/>
                <a:gd name="T108" fmla="*/ 175 w 187"/>
                <a:gd name="T109" fmla="*/ 134 h 176"/>
                <a:gd name="T110" fmla="*/ 176 w 187"/>
                <a:gd name="T111" fmla="*/ 98 h 176"/>
                <a:gd name="T112" fmla="*/ 181 w 187"/>
                <a:gd name="T113" fmla="*/ 62 h 176"/>
                <a:gd name="T114" fmla="*/ 187 w 187"/>
                <a:gd name="T115" fmla="*/ 46 h 176"/>
                <a:gd name="T116" fmla="*/ 173 w 187"/>
                <a:gd name="T117" fmla="*/ 44 h 176"/>
                <a:gd name="T118" fmla="*/ 161 w 187"/>
                <a:gd name="T119" fmla="*/ 46 h 176"/>
                <a:gd name="T120" fmla="*/ 134 w 187"/>
                <a:gd name="T121" fmla="*/ 5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7" h="176">
                  <a:moveTo>
                    <a:pt x="134" y="54"/>
                  </a:moveTo>
                  <a:lnTo>
                    <a:pt x="131" y="56"/>
                  </a:lnTo>
                  <a:lnTo>
                    <a:pt x="125" y="59"/>
                  </a:lnTo>
                  <a:lnTo>
                    <a:pt x="122" y="59"/>
                  </a:lnTo>
                  <a:lnTo>
                    <a:pt x="118" y="59"/>
                  </a:lnTo>
                  <a:lnTo>
                    <a:pt x="116" y="59"/>
                  </a:lnTo>
                  <a:lnTo>
                    <a:pt x="115" y="57"/>
                  </a:lnTo>
                  <a:lnTo>
                    <a:pt x="113" y="55"/>
                  </a:lnTo>
                  <a:lnTo>
                    <a:pt x="112" y="54"/>
                  </a:lnTo>
                  <a:lnTo>
                    <a:pt x="113" y="52"/>
                  </a:lnTo>
                  <a:lnTo>
                    <a:pt x="113" y="49"/>
                  </a:lnTo>
                  <a:lnTo>
                    <a:pt x="116" y="46"/>
                  </a:lnTo>
                  <a:lnTo>
                    <a:pt x="121" y="44"/>
                  </a:lnTo>
                  <a:lnTo>
                    <a:pt x="110" y="31"/>
                  </a:lnTo>
                  <a:lnTo>
                    <a:pt x="114" y="28"/>
                  </a:lnTo>
                  <a:lnTo>
                    <a:pt x="117" y="24"/>
                  </a:lnTo>
                  <a:lnTo>
                    <a:pt x="120" y="20"/>
                  </a:lnTo>
                  <a:lnTo>
                    <a:pt x="121" y="15"/>
                  </a:lnTo>
                  <a:lnTo>
                    <a:pt x="121" y="11"/>
                  </a:lnTo>
                  <a:lnTo>
                    <a:pt x="120" y="6"/>
                  </a:lnTo>
                  <a:lnTo>
                    <a:pt x="116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6" y="0"/>
                  </a:lnTo>
                  <a:lnTo>
                    <a:pt x="104" y="2"/>
                  </a:lnTo>
                  <a:lnTo>
                    <a:pt x="102" y="2"/>
                  </a:lnTo>
                  <a:lnTo>
                    <a:pt x="100" y="5"/>
                  </a:lnTo>
                  <a:lnTo>
                    <a:pt x="98" y="10"/>
                  </a:lnTo>
                  <a:lnTo>
                    <a:pt x="97" y="15"/>
                  </a:lnTo>
                  <a:lnTo>
                    <a:pt x="96" y="20"/>
                  </a:lnTo>
                  <a:lnTo>
                    <a:pt x="94" y="24"/>
                  </a:lnTo>
                  <a:lnTo>
                    <a:pt x="92" y="27"/>
                  </a:lnTo>
                  <a:lnTo>
                    <a:pt x="85" y="30"/>
                  </a:lnTo>
                  <a:lnTo>
                    <a:pt x="82" y="30"/>
                  </a:lnTo>
                  <a:lnTo>
                    <a:pt x="79" y="28"/>
                  </a:lnTo>
                  <a:lnTo>
                    <a:pt x="77" y="24"/>
                  </a:lnTo>
                  <a:lnTo>
                    <a:pt x="76" y="15"/>
                  </a:lnTo>
                  <a:lnTo>
                    <a:pt x="74" y="8"/>
                  </a:lnTo>
                  <a:lnTo>
                    <a:pt x="71" y="5"/>
                  </a:lnTo>
                  <a:lnTo>
                    <a:pt x="67" y="3"/>
                  </a:lnTo>
                  <a:lnTo>
                    <a:pt x="61" y="3"/>
                  </a:lnTo>
                  <a:lnTo>
                    <a:pt x="57" y="3"/>
                  </a:lnTo>
                  <a:lnTo>
                    <a:pt x="45" y="5"/>
                  </a:lnTo>
                  <a:lnTo>
                    <a:pt x="36" y="7"/>
                  </a:lnTo>
                  <a:lnTo>
                    <a:pt x="35" y="13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5" y="25"/>
                  </a:lnTo>
                  <a:lnTo>
                    <a:pt x="38" y="29"/>
                  </a:lnTo>
                  <a:lnTo>
                    <a:pt x="41" y="31"/>
                  </a:lnTo>
                  <a:lnTo>
                    <a:pt x="45" y="31"/>
                  </a:lnTo>
                  <a:lnTo>
                    <a:pt x="51" y="31"/>
                  </a:lnTo>
                  <a:lnTo>
                    <a:pt x="52" y="39"/>
                  </a:lnTo>
                  <a:lnTo>
                    <a:pt x="51" y="46"/>
                  </a:lnTo>
                  <a:lnTo>
                    <a:pt x="47" y="49"/>
                  </a:lnTo>
                  <a:lnTo>
                    <a:pt x="43" y="53"/>
                  </a:lnTo>
                  <a:lnTo>
                    <a:pt x="42" y="56"/>
                  </a:lnTo>
                  <a:lnTo>
                    <a:pt x="42" y="61"/>
                  </a:lnTo>
                  <a:lnTo>
                    <a:pt x="44" y="70"/>
                  </a:lnTo>
                  <a:lnTo>
                    <a:pt x="44" y="80"/>
                  </a:lnTo>
                  <a:lnTo>
                    <a:pt x="38" y="82"/>
                  </a:lnTo>
                  <a:lnTo>
                    <a:pt x="23" y="84"/>
                  </a:lnTo>
                  <a:lnTo>
                    <a:pt x="16" y="85"/>
                  </a:lnTo>
                  <a:lnTo>
                    <a:pt x="8" y="87"/>
                  </a:lnTo>
                  <a:lnTo>
                    <a:pt x="6" y="89"/>
                  </a:lnTo>
                  <a:lnTo>
                    <a:pt x="3" y="92"/>
                  </a:lnTo>
                  <a:lnTo>
                    <a:pt x="1" y="94"/>
                  </a:lnTo>
                  <a:lnTo>
                    <a:pt x="0" y="97"/>
                  </a:lnTo>
                  <a:lnTo>
                    <a:pt x="9" y="98"/>
                  </a:lnTo>
                  <a:lnTo>
                    <a:pt x="19" y="102"/>
                  </a:lnTo>
                  <a:lnTo>
                    <a:pt x="30" y="105"/>
                  </a:lnTo>
                  <a:lnTo>
                    <a:pt x="40" y="111"/>
                  </a:lnTo>
                  <a:lnTo>
                    <a:pt x="44" y="113"/>
                  </a:lnTo>
                  <a:lnTo>
                    <a:pt x="48" y="117"/>
                  </a:lnTo>
                  <a:lnTo>
                    <a:pt x="51" y="120"/>
                  </a:lnTo>
                  <a:lnTo>
                    <a:pt x="53" y="125"/>
                  </a:lnTo>
                  <a:lnTo>
                    <a:pt x="55" y="128"/>
                  </a:lnTo>
                  <a:lnTo>
                    <a:pt x="55" y="133"/>
                  </a:lnTo>
                  <a:lnTo>
                    <a:pt x="53" y="137"/>
                  </a:lnTo>
                  <a:lnTo>
                    <a:pt x="51" y="142"/>
                  </a:lnTo>
                  <a:lnTo>
                    <a:pt x="60" y="145"/>
                  </a:lnTo>
                  <a:lnTo>
                    <a:pt x="67" y="147"/>
                  </a:lnTo>
                  <a:lnTo>
                    <a:pt x="74" y="150"/>
                  </a:lnTo>
                  <a:lnTo>
                    <a:pt x="83" y="150"/>
                  </a:lnTo>
                  <a:lnTo>
                    <a:pt x="84" y="155"/>
                  </a:lnTo>
                  <a:lnTo>
                    <a:pt x="88" y="159"/>
                  </a:lnTo>
                  <a:lnTo>
                    <a:pt x="92" y="161"/>
                  </a:lnTo>
                  <a:lnTo>
                    <a:pt x="97" y="162"/>
                  </a:lnTo>
                  <a:lnTo>
                    <a:pt x="100" y="161"/>
                  </a:lnTo>
                  <a:lnTo>
                    <a:pt x="105" y="159"/>
                  </a:lnTo>
                  <a:lnTo>
                    <a:pt x="107" y="155"/>
                  </a:lnTo>
                  <a:lnTo>
                    <a:pt x="108" y="150"/>
                  </a:lnTo>
                  <a:lnTo>
                    <a:pt x="113" y="152"/>
                  </a:lnTo>
                  <a:lnTo>
                    <a:pt x="116" y="154"/>
                  </a:lnTo>
                  <a:lnTo>
                    <a:pt x="120" y="158"/>
                  </a:lnTo>
                  <a:lnTo>
                    <a:pt x="123" y="161"/>
                  </a:lnTo>
                  <a:lnTo>
                    <a:pt x="125" y="168"/>
                  </a:lnTo>
                  <a:lnTo>
                    <a:pt x="127" y="174"/>
                  </a:lnTo>
                  <a:lnTo>
                    <a:pt x="130" y="175"/>
                  </a:lnTo>
                  <a:lnTo>
                    <a:pt x="132" y="176"/>
                  </a:lnTo>
                  <a:lnTo>
                    <a:pt x="134" y="176"/>
                  </a:lnTo>
                  <a:lnTo>
                    <a:pt x="138" y="175"/>
                  </a:lnTo>
                  <a:lnTo>
                    <a:pt x="145" y="172"/>
                  </a:lnTo>
                  <a:lnTo>
                    <a:pt x="151" y="171"/>
                  </a:lnTo>
                  <a:lnTo>
                    <a:pt x="163" y="170"/>
                  </a:lnTo>
                  <a:lnTo>
                    <a:pt x="174" y="171"/>
                  </a:lnTo>
                  <a:lnTo>
                    <a:pt x="175" y="162"/>
                  </a:lnTo>
                  <a:lnTo>
                    <a:pt x="175" y="153"/>
                  </a:lnTo>
                  <a:lnTo>
                    <a:pt x="175" y="144"/>
                  </a:lnTo>
                  <a:lnTo>
                    <a:pt x="175" y="134"/>
                  </a:lnTo>
                  <a:lnTo>
                    <a:pt x="175" y="117"/>
                  </a:lnTo>
                  <a:lnTo>
                    <a:pt x="176" y="98"/>
                  </a:lnTo>
                  <a:lnTo>
                    <a:pt x="178" y="79"/>
                  </a:lnTo>
                  <a:lnTo>
                    <a:pt x="181" y="62"/>
                  </a:lnTo>
                  <a:lnTo>
                    <a:pt x="183" y="54"/>
                  </a:lnTo>
                  <a:lnTo>
                    <a:pt x="187" y="46"/>
                  </a:lnTo>
                  <a:lnTo>
                    <a:pt x="180" y="45"/>
                  </a:lnTo>
                  <a:lnTo>
                    <a:pt x="173" y="44"/>
                  </a:lnTo>
                  <a:lnTo>
                    <a:pt x="166" y="45"/>
                  </a:lnTo>
                  <a:lnTo>
                    <a:pt x="161" y="46"/>
                  </a:lnTo>
                  <a:lnTo>
                    <a:pt x="147" y="49"/>
                  </a:lnTo>
                  <a:lnTo>
                    <a:pt x="134" y="54"/>
                  </a:lnTo>
                  <a:close/>
                </a:path>
              </a:pathLst>
            </a:custGeom>
            <a:solidFill>
              <a:srgbClr val="8BD367"/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5" name="Freeform 117"/>
            <p:cNvSpPr>
              <a:spLocks/>
            </p:cNvSpPr>
            <p:nvPr/>
          </p:nvSpPr>
          <p:spPr bwMode="auto">
            <a:xfrm>
              <a:off x="5627873" y="5364615"/>
              <a:ext cx="30406" cy="31788"/>
            </a:xfrm>
            <a:custGeom>
              <a:avLst/>
              <a:gdLst>
                <a:gd name="T0" fmla="*/ 39 w 107"/>
                <a:gd name="T1" fmla="*/ 80 h 117"/>
                <a:gd name="T2" fmla="*/ 39 w 107"/>
                <a:gd name="T3" fmla="*/ 83 h 117"/>
                <a:gd name="T4" fmla="*/ 43 w 107"/>
                <a:gd name="T5" fmla="*/ 83 h 117"/>
                <a:gd name="T6" fmla="*/ 44 w 107"/>
                <a:gd name="T7" fmla="*/ 84 h 117"/>
                <a:gd name="T8" fmla="*/ 45 w 107"/>
                <a:gd name="T9" fmla="*/ 85 h 117"/>
                <a:gd name="T10" fmla="*/ 46 w 107"/>
                <a:gd name="T11" fmla="*/ 86 h 117"/>
                <a:gd name="T12" fmla="*/ 47 w 107"/>
                <a:gd name="T13" fmla="*/ 90 h 117"/>
                <a:gd name="T14" fmla="*/ 51 w 107"/>
                <a:gd name="T15" fmla="*/ 94 h 117"/>
                <a:gd name="T16" fmla="*/ 61 w 107"/>
                <a:gd name="T17" fmla="*/ 100 h 117"/>
                <a:gd name="T18" fmla="*/ 71 w 107"/>
                <a:gd name="T19" fmla="*/ 105 h 117"/>
                <a:gd name="T20" fmla="*/ 80 w 107"/>
                <a:gd name="T21" fmla="*/ 113 h 117"/>
                <a:gd name="T22" fmla="*/ 87 w 107"/>
                <a:gd name="T23" fmla="*/ 117 h 117"/>
                <a:gd name="T24" fmla="*/ 90 w 107"/>
                <a:gd name="T25" fmla="*/ 117 h 117"/>
                <a:gd name="T26" fmla="*/ 94 w 107"/>
                <a:gd name="T27" fmla="*/ 117 h 117"/>
                <a:gd name="T28" fmla="*/ 99 w 107"/>
                <a:gd name="T29" fmla="*/ 115 h 117"/>
                <a:gd name="T30" fmla="*/ 106 w 107"/>
                <a:gd name="T31" fmla="*/ 112 h 117"/>
                <a:gd name="T32" fmla="*/ 107 w 107"/>
                <a:gd name="T33" fmla="*/ 93 h 117"/>
                <a:gd name="T34" fmla="*/ 107 w 107"/>
                <a:gd name="T35" fmla="*/ 73 h 117"/>
                <a:gd name="T36" fmla="*/ 107 w 107"/>
                <a:gd name="T37" fmla="*/ 63 h 117"/>
                <a:gd name="T38" fmla="*/ 106 w 107"/>
                <a:gd name="T39" fmla="*/ 53 h 117"/>
                <a:gd name="T40" fmla="*/ 104 w 107"/>
                <a:gd name="T41" fmla="*/ 43 h 117"/>
                <a:gd name="T42" fmla="*/ 101 w 107"/>
                <a:gd name="T43" fmla="*/ 35 h 117"/>
                <a:gd name="T44" fmla="*/ 98 w 107"/>
                <a:gd name="T45" fmla="*/ 26 h 117"/>
                <a:gd name="T46" fmla="*/ 92 w 107"/>
                <a:gd name="T47" fmla="*/ 18 h 117"/>
                <a:gd name="T48" fmla="*/ 85 w 107"/>
                <a:gd name="T49" fmla="*/ 11 h 117"/>
                <a:gd name="T50" fmla="*/ 78 w 107"/>
                <a:gd name="T51" fmla="*/ 7 h 117"/>
                <a:gd name="T52" fmla="*/ 72 w 107"/>
                <a:gd name="T53" fmla="*/ 3 h 117"/>
                <a:gd name="T54" fmla="*/ 67 w 107"/>
                <a:gd name="T55" fmla="*/ 2 h 117"/>
                <a:gd name="T56" fmla="*/ 61 w 107"/>
                <a:gd name="T57" fmla="*/ 1 h 117"/>
                <a:gd name="T58" fmla="*/ 55 w 107"/>
                <a:gd name="T59" fmla="*/ 0 h 117"/>
                <a:gd name="T60" fmla="*/ 50 w 107"/>
                <a:gd name="T61" fmla="*/ 0 h 117"/>
                <a:gd name="T62" fmla="*/ 43 w 107"/>
                <a:gd name="T63" fmla="*/ 1 h 117"/>
                <a:gd name="T64" fmla="*/ 36 w 107"/>
                <a:gd name="T65" fmla="*/ 2 h 117"/>
                <a:gd name="T66" fmla="*/ 29 w 107"/>
                <a:gd name="T67" fmla="*/ 3 h 117"/>
                <a:gd name="T68" fmla="*/ 26 w 107"/>
                <a:gd name="T69" fmla="*/ 6 h 117"/>
                <a:gd name="T70" fmla="*/ 24 w 107"/>
                <a:gd name="T71" fmla="*/ 8 h 117"/>
                <a:gd name="T72" fmla="*/ 21 w 107"/>
                <a:gd name="T73" fmla="*/ 10 h 117"/>
                <a:gd name="T74" fmla="*/ 20 w 107"/>
                <a:gd name="T75" fmla="*/ 12 h 117"/>
                <a:gd name="T76" fmla="*/ 18 w 107"/>
                <a:gd name="T77" fmla="*/ 18 h 117"/>
                <a:gd name="T78" fmla="*/ 17 w 107"/>
                <a:gd name="T79" fmla="*/ 24 h 117"/>
                <a:gd name="T80" fmla="*/ 16 w 107"/>
                <a:gd name="T81" fmla="*/ 28 h 117"/>
                <a:gd name="T82" fmla="*/ 12 w 107"/>
                <a:gd name="T83" fmla="*/ 33 h 117"/>
                <a:gd name="T84" fmla="*/ 11 w 107"/>
                <a:gd name="T85" fmla="*/ 35 h 117"/>
                <a:gd name="T86" fmla="*/ 8 w 107"/>
                <a:gd name="T87" fmla="*/ 36 h 117"/>
                <a:gd name="T88" fmla="*/ 4 w 107"/>
                <a:gd name="T89" fmla="*/ 36 h 117"/>
                <a:gd name="T90" fmla="*/ 0 w 107"/>
                <a:gd name="T91" fmla="*/ 36 h 117"/>
                <a:gd name="T92" fmla="*/ 1 w 107"/>
                <a:gd name="T93" fmla="*/ 43 h 117"/>
                <a:gd name="T94" fmla="*/ 3 w 107"/>
                <a:gd name="T95" fmla="*/ 50 h 117"/>
                <a:gd name="T96" fmla="*/ 8 w 107"/>
                <a:gd name="T97" fmla="*/ 58 h 117"/>
                <a:gd name="T98" fmla="*/ 12 w 107"/>
                <a:gd name="T99" fmla="*/ 64 h 117"/>
                <a:gd name="T100" fmla="*/ 19 w 107"/>
                <a:gd name="T101" fmla="*/ 69 h 117"/>
                <a:gd name="T102" fmla="*/ 26 w 107"/>
                <a:gd name="T103" fmla="*/ 74 h 117"/>
                <a:gd name="T104" fmla="*/ 33 w 107"/>
                <a:gd name="T105" fmla="*/ 77 h 117"/>
                <a:gd name="T106" fmla="*/ 39 w 107"/>
                <a:gd name="T107" fmla="*/ 8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7" h="117">
                  <a:moveTo>
                    <a:pt x="39" y="80"/>
                  </a:moveTo>
                  <a:lnTo>
                    <a:pt x="39" y="83"/>
                  </a:lnTo>
                  <a:lnTo>
                    <a:pt x="43" y="83"/>
                  </a:lnTo>
                  <a:lnTo>
                    <a:pt x="44" y="84"/>
                  </a:lnTo>
                  <a:lnTo>
                    <a:pt x="45" y="85"/>
                  </a:lnTo>
                  <a:lnTo>
                    <a:pt x="46" y="86"/>
                  </a:lnTo>
                  <a:lnTo>
                    <a:pt x="47" y="90"/>
                  </a:lnTo>
                  <a:lnTo>
                    <a:pt x="51" y="94"/>
                  </a:lnTo>
                  <a:lnTo>
                    <a:pt x="61" y="100"/>
                  </a:lnTo>
                  <a:lnTo>
                    <a:pt x="71" y="105"/>
                  </a:lnTo>
                  <a:lnTo>
                    <a:pt x="80" y="113"/>
                  </a:lnTo>
                  <a:lnTo>
                    <a:pt x="87" y="117"/>
                  </a:lnTo>
                  <a:lnTo>
                    <a:pt x="90" y="117"/>
                  </a:lnTo>
                  <a:lnTo>
                    <a:pt x="94" y="117"/>
                  </a:lnTo>
                  <a:lnTo>
                    <a:pt x="99" y="115"/>
                  </a:lnTo>
                  <a:lnTo>
                    <a:pt x="106" y="112"/>
                  </a:lnTo>
                  <a:lnTo>
                    <a:pt x="107" y="93"/>
                  </a:lnTo>
                  <a:lnTo>
                    <a:pt x="107" y="73"/>
                  </a:lnTo>
                  <a:lnTo>
                    <a:pt x="107" y="63"/>
                  </a:lnTo>
                  <a:lnTo>
                    <a:pt x="106" y="53"/>
                  </a:lnTo>
                  <a:lnTo>
                    <a:pt x="104" y="43"/>
                  </a:lnTo>
                  <a:lnTo>
                    <a:pt x="101" y="35"/>
                  </a:lnTo>
                  <a:lnTo>
                    <a:pt x="98" y="26"/>
                  </a:lnTo>
                  <a:lnTo>
                    <a:pt x="92" y="18"/>
                  </a:lnTo>
                  <a:lnTo>
                    <a:pt x="85" y="11"/>
                  </a:lnTo>
                  <a:lnTo>
                    <a:pt x="78" y="7"/>
                  </a:lnTo>
                  <a:lnTo>
                    <a:pt x="72" y="3"/>
                  </a:lnTo>
                  <a:lnTo>
                    <a:pt x="67" y="2"/>
                  </a:lnTo>
                  <a:lnTo>
                    <a:pt x="61" y="1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3" y="1"/>
                  </a:lnTo>
                  <a:lnTo>
                    <a:pt x="36" y="2"/>
                  </a:lnTo>
                  <a:lnTo>
                    <a:pt x="29" y="3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1" y="10"/>
                  </a:lnTo>
                  <a:lnTo>
                    <a:pt x="20" y="12"/>
                  </a:lnTo>
                  <a:lnTo>
                    <a:pt x="18" y="18"/>
                  </a:lnTo>
                  <a:lnTo>
                    <a:pt x="17" y="24"/>
                  </a:lnTo>
                  <a:lnTo>
                    <a:pt x="16" y="28"/>
                  </a:lnTo>
                  <a:lnTo>
                    <a:pt x="12" y="33"/>
                  </a:lnTo>
                  <a:lnTo>
                    <a:pt x="11" y="35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2" y="64"/>
                  </a:lnTo>
                  <a:lnTo>
                    <a:pt x="19" y="69"/>
                  </a:lnTo>
                  <a:lnTo>
                    <a:pt x="26" y="74"/>
                  </a:lnTo>
                  <a:lnTo>
                    <a:pt x="33" y="77"/>
                  </a:lnTo>
                  <a:lnTo>
                    <a:pt x="39" y="8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6" name="Freeform 118"/>
            <p:cNvSpPr>
              <a:spLocks/>
            </p:cNvSpPr>
            <p:nvPr/>
          </p:nvSpPr>
          <p:spPr bwMode="auto">
            <a:xfrm>
              <a:off x="5627873" y="5364615"/>
              <a:ext cx="30406" cy="31788"/>
            </a:xfrm>
            <a:custGeom>
              <a:avLst/>
              <a:gdLst>
                <a:gd name="T0" fmla="*/ 39 w 107"/>
                <a:gd name="T1" fmla="*/ 80 h 117"/>
                <a:gd name="T2" fmla="*/ 39 w 107"/>
                <a:gd name="T3" fmla="*/ 83 h 117"/>
                <a:gd name="T4" fmla="*/ 43 w 107"/>
                <a:gd name="T5" fmla="*/ 83 h 117"/>
                <a:gd name="T6" fmla="*/ 44 w 107"/>
                <a:gd name="T7" fmla="*/ 84 h 117"/>
                <a:gd name="T8" fmla="*/ 45 w 107"/>
                <a:gd name="T9" fmla="*/ 85 h 117"/>
                <a:gd name="T10" fmla="*/ 46 w 107"/>
                <a:gd name="T11" fmla="*/ 86 h 117"/>
                <a:gd name="T12" fmla="*/ 47 w 107"/>
                <a:gd name="T13" fmla="*/ 90 h 117"/>
                <a:gd name="T14" fmla="*/ 51 w 107"/>
                <a:gd name="T15" fmla="*/ 94 h 117"/>
                <a:gd name="T16" fmla="*/ 61 w 107"/>
                <a:gd name="T17" fmla="*/ 100 h 117"/>
                <a:gd name="T18" fmla="*/ 71 w 107"/>
                <a:gd name="T19" fmla="*/ 105 h 117"/>
                <a:gd name="T20" fmla="*/ 80 w 107"/>
                <a:gd name="T21" fmla="*/ 113 h 117"/>
                <a:gd name="T22" fmla="*/ 87 w 107"/>
                <a:gd name="T23" fmla="*/ 117 h 117"/>
                <a:gd name="T24" fmla="*/ 90 w 107"/>
                <a:gd name="T25" fmla="*/ 117 h 117"/>
                <a:gd name="T26" fmla="*/ 94 w 107"/>
                <a:gd name="T27" fmla="*/ 117 h 117"/>
                <a:gd name="T28" fmla="*/ 99 w 107"/>
                <a:gd name="T29" fmla="*/ 115 h 117"/>
                <a:gd name="T30" fmla="*/ 106 w 107"/>
                <a:gd name="T31" fmla="*/ 112 h 117"/>
                <a:gd name="T32" fmla="*/ 107 w 107"/>
                <a:gd name="T33" fmla="*/ 93 h 117"/>
                <a:gd name="T34" fmla="*/ 107 w 107"/>
                <a:gd name="T35" fmla="*/ 73 h 117"/>
                <a:gd name="T36" fmla="*/ 107 w 107"/>
                <a:gd name="T37" fmla="*/ 63 h 117"/>
                <a:gd name="T38" fmla="*/ 106 w 107"/>
                <a:gd name="T39" fmla="*/ 53 h 117"/>
                <a:gd name="T40" fmla="*/ 104 w 107"/>
                <a:gd name="T41" fmla="*/ 43 h 117"/>
                <a:gd name="T42" fmla="*/ 101 w 107"/>
                <a:gd name="T43" fmla="*/ 35 h 117"/>
                <a:gd name="T44" fmla="*/ 98 w 107"/>
                <a:gd name="T45" fmla="*/ 26 h 117"/>
                <a:gd name="T46" fmla="*/ 92 w 107"/>
                <a:gd name="T47" fmla="*/ 18 h 117"/>
                <a:gd name="T48" fmla="*/ 85 w 107"/>
                <a:gd name="T49" fmla="*/ 11 h 117"/>
                <a:gd name="T50" fmla="*/ 78 w 107"/>
                <a:gd name="T51" fmla="*/ 7 h 117"/>
                <a:gd name="T52" fmla="*/ 72 w 107"/>
                <a:gd name="T53" fmla="*/ 3 h 117"/>
                <a:gd name="T54" fmla="*/ 67 w 107"/>
                <a:gd name="T55" fmla="*/ 2 h 117"/>
                <a:gd name="T56" fmla="*/ 61 w 107"/>
                <a:gd name="T57" fmla="*/ 1 h 117"/>
                <a:gd name="T58" fmla="*/ 55 w 107"/>
                <a:gd name="T59" fmla="*/ 0 h 117"/>
                <a:gd name="T60" fmla="*/ 50 w 107"/>
                <a:gd name="T61" fmla="*/ 0 h 117"/>
                <a:gd name="T62" fmla="*/ 43 w 107"/>
                <a:gd name="T63" fmla="*/ 1 h 117"/>
                <a:gd name="T64" fmla="*/ 36 w 107"/>
                <a:gd name="T65" fmla="*/ 2 h 117"/>
                <a:gd name="T66" fmla="*/ 29 w 107"/>
                <a:gd name="T67" fmla="*/ 3 h 117"/>
                <a:gd name="T68" fmla="*/ 26 w 107"/>
                <a:gd name="T69" fmla="*/ 6 h 117"/>
                <a:gd name="T70" fmla="*/ 24 w 107"/>
                <a:gd name="T71" fmla="*/ 8 h 117"/>
                <a:gd name="T72" fmla="*/ 21 w 107"/>
                <a:gd name="T73" fmla="*/ 10 h 117"/>
                <a:gd name="T74" fmla="*/ 20 w 107"/>
                <a:gd name="T75" fmla="*/ 12 h 117"/>
                <a:gd name="T76" fmla="*/ 18 w 107"/>
                <a:gd name="T77" fmla="*/ 18 h 117"/>
                <a:gd name="T78" fmla="*/ 17 w 107"/>
                <a:gd name="T79" fmla="*/ 24 h 117"/>
                <a:gd name="T80" fmla="*/ 16 w 107"/>
                <a:gd name="T81" fmla="*/ 28 h 117"/>
                <a:gd name="T82" fmla="*/ 12 w 107"/>
                <a:gd name="T83" fmla="*/ 33 h 117"/>
                <a:gd name="T84" fmla="*/ 11 w 107"/>
                <a:gd name="T85" fmla="*/ 35 h 117"/>
                <a:gd name="T86" fmla="*/ 8 w 107"/>
                <a:gd name="T87" fmla="*/ 36 h 117"/>
                <a:gd name="T88" fmla="*/ 4 w 107"/>
                <a:gd name="T89" fmla="*/ 36 h 117"/>
                <a:gd name="T90" fmla="*/ 0 w 107"/>
                <a:gd name="T91" fmla="*/ 36 h 117"/>
                <a:gd name="T92" fmla="*/ 1 w 107"/>
                <a:gd name="T93" fmla="*/ 43 h 117"/>
                <a:gd name="T94" fmla="*/ 3 w 107"/>
                <a:gd name="T95" fmla="*/ 50 h 117"/>
                <a:gd name="T96" fmla="*/ 8 w 107"/>
                <a:gd name="T97" fmla="*/ 58 h 117"/>
                <a:gd name="T98" fmla="*/ 12 w 107"/>
                <a:gd name="T99" fmla="*/ 64 h 117"/>
                <a:gd name="T100" fmla="*/ 19 w 107"/>
                <a:gd name="T101" fmla="*/ 69 h 117"/>
                <a:gd name="T102" fmla="*/ 26 w 107"/>
                <a:gd name="T103" fmla="*/ 74 h 117"/>
                <a:gd name="T104" fmla="*/ 33 w 107"/>
                <a:gd name="T105" fmla="*/ 77 h 117"/>
                <a:gd name="T106" fmla="*/ 39 w 107"/>
                <a:gd name="T107" fmla="*/ 8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7" h="117">
                  <a:moveTo>
                    <a:pt x="39" y="80"/>
                  </a:moveTo>
                  <a:lnTo>
                    <a:pt x="39" y="83"/>
                  </a:lnTo>
                  <a:lnTo>
                    <a:pt x="43" y="83"/>
                  </a:lnTo>
                  <a:lnTo>
                    <a:pt x="44" y="84"/>
                  </a:lnTo>
                  <a:lnTo>
                    <a:pt x="45" y="85"/>
                  </a:lnTo>
                  <a:lnTo>
                    <a:pt x="46" y="86"/>
                  </a:lnTo>
                  <a:lnTo>
                    <a:pt x="47" y="90"/>
                  </a:lnTo>
                  <a:lnTo>
                    <a:pt x="51" y="94"/>
                  </a:lnTo>
                  <a:lnTo>
                    <a:pt x="61" y="100"/>
                  </a:lnTo>
                  <a:lnTo>
                    <a:pt x="71" y="105"/>
                  </a:lnTo>
                  <a:lnTo>
                    <a:pt x="80" y="113"/>
                  </a:lnTo>
                  <a:lnTo>
                    <a:pt x="87" y="117"/>
                  </a:lnTo>
                  <a:lnTo>
                    <a:pt x="90" y="117"/>
                  </a:lnTo>
                  <a:lnTo>
                    <a:pt x="94" y="117"/>
                  </a:lnTo>
                  <a:lnTo>
                    <a:pt x="99" y="115"/>
                  </a:lnTo>
                  <a:lnTo>
                    <a:pt x="106" y="112"/>
                  </a:lnTo>
                  <a:lnTo>
                    <a:pt x="107" y="93"/>
                  </a:lnTo>
                  <a:lnTo>
                    <a:pt x="107" y="73"/>
                  </a:lnTo>
                  <a:lnTo>
                    <a:pt x="107" y="63"/>
                  </a:lnTo>
                  <a:lnTo>
                    <a:pt x="106" y="53"/>
                  </a:lnTo>
                  <a:lnTo>
                    <a:pt x="104" y="43"/>
                  </a:lnTo>
                  <a:lnTo>
                    <a:pt x="101" y="35"/>
                  </a:lnTo>
                  <a:lnTo>
                    <a:pt x="98" y="26"/>
                  </a:lnTo>
                  <a:lnTo>
                    <a:pt x="92" y="18"/>
                  </a:lnTo>
                  <a:lnTo>
                    <a:pt x="85" y="11"/>
                  </a:lnTo>
                  <a:lnTo>
                    <a:pt x="78" y="7"/>
                  </a:lnTo>
                  <a:lnTo>
                    <a:pt x="72" y="3"/>
                  </a:lnTo>
                  <a:lnTo>
                    <a:pt x="67" y="2"/>
                  </a:lnTo>
                  <a:lnTo>
                    <a:pt x="61" y="1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3" y="1"/>
                  </a:lnTo>
                  <a:lnTo>
                    <a:pt x="36" y="2"/>
                  </a:lnTo>
                  <a:lnTo>
                    <a:pt x="29" y="3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1" y="10"/>
                  </a:lnTo>
                  <a:lnTo>
                    <a:pt x="20" y="12"/>
                  </a:lnTo>
                  <a:lnTo>
                    <a:pt x="18" y="18"/>
                  </a:lnTo>
                  <a:lnTo>
                    <a:pt x="17" y="24"/>
                  </a:lnTo>
                  <a:lnTo>
                    <a:pt x="16" y="28"/>
                  </a:lnTo>
                  <a:lnTo>
                    <a:pt x="12" y="33"/>
                  </a:lnTo>
                  <a:lnTo>
                    <a:pt x="11" y="35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3" y="50"/>
                  </a:lnTo>
                  <a:lnTo>
                    <a:pt x="8" y="58"/>
                  </a:lnTo>
                  <a:lnTo>
                    <a:pt x="12" y="64"/>
                  </a:lnTo>
                  <a:lnTo>
                    <a:pt x="19" y="69"/>
                  </a:lnTo>
                  <a:lnTo>
                    <a:pt x="26" y="74"/>
                  </a:lnTo>
                  <a:lnTo>
                    <a:pt x="33" y="77"/>
                  </a:lnTo>
                  <a:lnTo>
                    <a:pt x="39" y="8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7" name="Freeform 119"/>
            <p:cNvSpPr>
              <a:spLocks/>
            </p:cNvSpPr>
            <p:nvPr/>
          </p:nvSpPr>
          <p:spPr bwMode="auto">
            <a:xfrm>
              <a:off x="4511138" y="3707480"/>
              <a:ext cx="52520" cy="78780"/>
            </a:xfrm>
            <a:custGeom>
              <a:avLst/>
              <a:gdLst>
                <a:gd name="T0" fmla="*/ 174 w 191"/>
                <a:gd name="T1" fmla="*/ 158 h 284"/>
                <a:gd name="T2" fmla="*/ 161 w 191"/>
                <a:gd name="T3" fmla="*/ 168 h 284"/>
                <a:gd name="T4" fmla="*/ 143 w 191"/>
                <a:gd name="T5" fmla="*/ 178 h 284"/>
                <a:gd name="T6" fmla="*/ 119 w 191"/>
                <a:gd name="T7" fmla="*/ 177 h 284"/>
                <a:gd name="T8" fmla="*/ 111 w 191"/>
                <a:gd name="T9" fmla="*/ 174 h 284"/>
                <a:gd name="T10" fmla="*/ 104 w 191"/>
                <a:gd name="T11" fmla="*/ 169 h 284"/>
                <a:gd name="T12" fmla="*/ 102 w 191"/>
                <a:gd name="T13" fmla="*/ 161 h 284"/>
                <a:gd name="T14" fmla="*/ 103 w 191"/>
                <a:gd name="T15" fmla="*/ 151 h 284"/>
                <a:gd name="T16" fmla="*/ 110 w 191"/>
                <a:gd name="T17" fmla="*/ 147 h 284"/>
                <a:gd name="T18" fmla="*/ 120 w 191"/>
                <a:gd name="T19" fmla="*/ 143 h 284"/>
                <a:gd name="T20" fmla="*/ 128 w 191"/>
                <a:gd name="T21" fmla="*/ 136 h 284"/>
                <a:gd name="T22" fmla="*/ 145 w 191"/>
                <a:gd name="T23" fmla="*/ 131 h 284"/>
                <a:gd name="T24" fmla="*/ 167 w 191"/>
                <a:gd name="T25" fmla="*/ 128 h 284"/>
                <a:gd name="T26" fmla="*/ 172 w 191"/>
                <a:gd name="T27" fmla="*/ 125 h 284"/>
                <a:gd name="T28" fmla="*/ 177 w 191"/>
                <a:gd name="T29" fmla="*/ 120 h 284"/>
                <a:gd name="T30" fmla="*/ 178 w 191"/>
                <a:gd name="T31" fmla="*/ 112 h 284"/>
                <a:gd name="T32" fmla="*/ 176 w 191"/>
                <a:gd name="T33" fmla="*/ 101 h 284"/>
                <a:gd name="T34" fmla="*/ 166 w 191"/>
                <a:gd name="T35" fmla="*/ 85 h 284"/>
                <a:gd name="T36" fmla="*/ 143 w 191"/>
                <a:gd name="T37" fmla="*/ 61 h 284"/>
                <a:gd name="T38" fmla="*/ 102 w 191"/>
                <a:gd name="T39" fmla="*/ 28 h 284"/>
                <a:gd name="T40" fmla="*/ 70 w 191"/>
                <a:gd name="T41" fmla="*/ 10 h 284"/>
                <a:gd name="T42" fmla="*/ 51 w 191"/>
                <a:gd name="T43" fmla="*/ 2 h 284"/>
                <a:gd name="T44" fmla="*/ 40 w 191"/>
                <a:gd name="T45" fmla="*/ 4 h 284"/>
                <a:gd name="T46" fmla="*/ 35 w 191"/>
                <a:gd name="T47" fmla="*/ 12 h 284"/>
                <a:gd name="T48" fmla="*/ 22 w 191"/>
                <a:gd name="T49" fmla="*/ 21 h 284"/>
                <a:gd name="T50" fmla="*/ 11 w 191"/>
                <a:gd name="T51" fmla="*/ 29 h 284"/>
                <a:gd name="T52" fmla="*/ 5 w 191"/>
                <a:gd name="T53" fmla="*/ 49 h 284"/>
                <a:gd name="T54" fmla="*/ 0 w 191"/>
                <a:gd name="T55" fmla="*/ 91 h 284"/>
                <a:gd name="T56" fmla="*/ 2 w 191"/>
                <a:gd name="T57" fmla="*/ 135 h 284"/>
                <a:gd name="T58" fmla="*/ 4 w 191"/>
                <a:gd name="T59" fmla="*/ 171 h 284"/>
                <a:gd name="T60" fmla="*/ 14 w 191"/>
                <a:gd name="T61" fmla="*/ 213 h 284"/>
                <a:gd name="T62" fmla="*/ 28 w 191"/>
                <a:gd name="T63" fmla="*/ 256 h 284"/>
                <a:gd name="T64" fmla="*/ 38 w 191"/>
                <a:gd name="T65" fmla="*/ 274 h 284"/>
                <a:gd name="T66" fmla="*/ 45 w 191"/>
                <a:gd name="T67" fmla="*/ 281 h 284"/>
                <a:gd name="T68" fmla="*/ 52 w 191"/>
                <a:gd name="T69" fmla="*/ 284 h 284"/>
                <a:gd name="T70" fmla="*/ 60 w 191"/>
                <a:gd name="T71" fmla="*/ 284 h 284"/>
                <a:gd name="T72" fmla="*/ 85 w 191"/>
                <a:gd name="T73" fmla="*/ 274 h 284"/>
                <a:gd name="T74" fmla="*/ 127 w 191"/>
                <a:gd name="T75" fmla="*/ 255 h 284"/>
                <a:gd name="T76" fmla="*/ 155 w 191"/>
                <a:gd name="T77" fmla="*/ 246 h 284"/>
                <a:gd name="T78" fmla="*/ 177 w 191"/>
                <a:gd name="T79" fmla="*/ 242 h 284"/>
                <a:gd name="T80" fmla="*/ 191 w 191"/>
                <a:gd name="T81" fmla="*/ 229 h 284"/>
                <a:gd name="T82" fmla="*/ 191 w 191"/>
                <a:gd name="T83" fmla="*/ 204 h 284"/>
                <a:gd name="T84" fmla="*/ 189 w 191"/>
                <a:gd name="T85" fmla="*/ 190 h 284"/>
                <a:gd name="T86" fmla="*/ 189 w 191"/>
                <a:gd name="T87" fmla="*/ 175 h 284"/>
                <a:gd name="T88" fmla="*/ 184 w 191"/>
                <a:gd name="T89" fmla="*/ 159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1" h="284">
                  <a:moveTo>
                    <a:pt x="184" y="159"/>
                  </a:moveTo>
                  <a:lnTo>
                    <a:pt x="174" y="158"/>
                  </a:lnTo>
                  <a:lnTo>
                    <a:pt x="163" y="160"/>
                  </a:lnTo>
                  <a:lnTo>
                    <a:pt x="161" y="168"/>
                  </a:lnTo>
                  <a:lnTo>
                    <a:pt x="159" y="177"/>
                  </a:lnTo>
                  <a:lnTo>
                    <a:pt x="143" y="178"/>
                  </a:lnTo>
                  <a:lnTo>
                    <a:pt x="123" y="178"/>
                  </a:lnTo>
                  <a:lnTo>
                    <a:pt x="119" y="177"/>
                  </a:lnTo>
                  <a:lnTo>
                    <a:pt x="114" y="176"/>
                  </a:lnTo>
                  <a:lnTo>
                    <a:pt x="111" y="174"/>
                  </a:lnTo>
                  <a:lnTo>
                    <a:pt x="107" y="172"/>
                  </a:lnTo>
                  <a:lnTo>
                    <a:pt x="104" y="169"/>
                  </a:lnTo>
                  <a:lnTo>
                    <a:pt x="103" y="166"/>
                  </a:lnTo>
                  <a:lnTo>
                    <a:pt x="102" y="161"/>
                  </a:lnTo>
                  <a:lnTo>
                    <a:pt x="102" y="157"/>
                  </a:lnTo>
                  <a:lnTo>
                    <a:pt x="103" y="151"/>
                  </a:lnTo>
                  <a:lnTo>
                    <a:pt x="106" y="148"/>
                  </a:lnTo>
                  <a:lnTo>
                    <a:pt x="110" y="147"/>
                  </a:lnTo>
                  <a:lnTo>
                    <a:pt x="114" y="144"/>
                  </a:lnTo>
                  <a:lnTo>
                    <a:pt x="120" y="143"/>
                  </a:lnTo>
                  <a:lnTo>
                    <a:pt x="123" y="141"/>
                  </a:lnTo>
                  <a:lnTo>
                    <a:pt x="128" y="136"/>
                  </a:lnTo>
                  <a:lnTo>
                    <a:pt x="130" y="131"/>
                  </a:lnTo>
                  <a:lnTo>
                    <a:pt x="145" y="131"/>
                  </a:lnTo>
                  <a:lnTo>
                    <a:pt x="162" y="130"/>
                  </a:lnTo>
                  <a:lnTo>
                    <a:pt x="167" y="128"/>
                  </a:lnTo>
                  <a:lnTo>
                    <a:pt x="170" y="127"/>
                  </a:lnTo>
                  <a:lnTo>
                    <a:pt x="172" y="125"/>
                  </a:lnTo>
                  <a:lnTo>
                    <a:pt x="176" y="123"/>
                  </a:lnTo>
                  <a:lnTo>
                    <a:pt x="177" y="120"/>
                  </a:lnTo>
                  <a:lnTo>
                    <a:pt x="178" y="117"/>
                  </a:lnTo>
                  <a:lnTo>
                    <a:pt x="178" y="112"/>
                  </a:lnTo>
                  <a:lnTo>
                    <a:pt x="178" y="107"/>
                  </a:lnTo>
                  <a:lnTo>
                    <a:pt x="176" y="101"/>
                  </a:lnTo>
                  <a:lnTo>
                    <a:pt x="171" y="93"/>
                  </a:lnTo>
                  <a:lnTo>
                    <a:pt x="166" y="85"/>
                  </a:lnTo>
                  <a:lnTo>
                    <a:pt x="160" y="77"/>
                  </a:lnTo>
                  <a:lnTo>
                    <a:pt x="143" y="61"/>
                  </a:lnTo>
                  <a:lnTo>
                    <a:pt x="123" y="44"/>
                  </a:lnTo>
                  <a:lnTo>
                    <a:pt x="102" y="28"/>
                  </a:lnTo>
                  <a:lnTo>
                    <a:pt x="80" y="16"/>
                  </a:lnTo>
                  <a:lnTo>
                    <a:pt x="70" y="10"/>
                  </a:lnTo>
                  <a:lnTo>
                    <a:pt x="60" y="5"/>
                  </a:lnTo>
                  <a:lnTo>
                    <a:pt x="51" y="2"/>
                  </a:lnTo>
                  <a:lnTo>
                    <a:pt x="41" y="0"/>
                  </a:lnTo>
                  <a:lnTo>
                    <a:pt x="40" y="4"/>
                  </a:lnTo>
                  <a:lnTo>
                    <a:pt x="38" y="8"/>
                  </a:lnTo>
                  <a:lnTo>
                    <a:pt x="35" y="12"/>
                  </a:lnTo>
                  <a:lnTo>
                    <a:pt x="31" y="15"/>
                  </a:lnTo>
                  <a:lnTo>
                    <a:pt x="22" y="21"/>
                  </a:lnTo>
                  <a:lnTo>
                    <a:pt x="13" y="29"/>
                  </a:lnTo>
                  <a:lnTo>
                    <a:pt x="11" y="29"/>
                  </a:lnTo>
                  <a:lnTo>
                    <a:pt x="8" y="29"/>
                  </a:lnTo>
                  <a:lnTo>
                    <a:pt x="5" y="49"/>
                  </a:lnTo>
                  <a:lnTo>
                    <a:pt x="2" y="69"/>
                  </a:lnTo>
                  <a:lnTo>
                    <a:pt x="0" y="91"/>
                  </a:lnTo>
                  <a:lnTo>
                    <a:pt x="0" y="114"/>
                  </a:lnTo>
                  <a:lnTo>
                    <a:pt x="2" y="135"/>
                  </a:lnTo>
                  <a:lnTo>
                    <a:pt x="3" y="155"/>
                  </a:lnTo>
                  <a:lnTo>
                    <a:pt x="4" y="171"/>
                  </a:lnTo>
                  <a:lnTo>
                    <a:pt x="6" y="183"/>
                  </a:lnTo>
                  <a:lnTo>
                    <a:pt x="14" y="213"/>
                  </a:lnTo>
                  <a:lnTo>
                    <a:pt x="21" y="238"/>
                  </a:lnTo>
                  <a:lnTo>
                    <a:pt x="28" y="256"/>
                  </a:lnTo>
                  <a:lnTo>
                    <a:pt x="35" y="270"/>
                  </a:lnTo>
                  <a:lnTo>
                    <a:pt x="38" y="274"/>
                  </a:lnTo>
                  <a:lnTo>
                    <a:pt x="41" y="279"/>
                  </a:lnTo>
                  <a:lnTo>
                    <a:pt x="45" y="281"/>
                  </a:lnTo>
                  <a:lnTo>
                    <a:pt x="48" y="282"/>
                  </a:lnTo>
                  <a:lnTo>
                    <a:pt x="52" y="284"/>
                  </a:lnTo>
                  <a:lnTo>
                    <a:pt x="56" y="284"/>
                  </a:lnTo>
                  <a:lnTo>
                    <a:pt x="60" y="284"/>
                  </a:lnTo>
                  <a:lnTo>
                    <a:pt x="64" y="282"/>
                  </a:lnTo>
                  <a:lnTo>
                    <a:pt x="85" y="274"/>
                  </a:lnTo>
                  <a:lnTo>
                    <a:pt x="111" y="262"/>
                  </a:lnTo>
                  <a:lnTo>
                    <a:pt x="127" y="255"/>
                  </a:lnTo>
                  <a:lnTo>
                    <a:pt x="145" y="249"/>
                  </a:lnTo>
                  <a:lnTo>
                    <a:pt x="155" y="246"/>
                  </a:lnTo>
                  <a:lnTo>
                    <a:pt x="167" y="245"/>
                  </a:lnTo>
                  <a:lnTo>
                    <a:pt x="177" y="242"/>
                  </a:lnTo>
                  <a:lnTo>
                    <a:pt x="189" y="241"/>
                  </a:lnTo>
                  <a:lnTo>
                    <a:pt x="191" y="229"/>
                  </a:lnTo>
                  <a:lnTo>
                    <a:pt x="191" y="216"/>
                  </a:lnTo>
                  <a:lnTo>
                    <a:pt x="191" y="204"/>
                  </a:lnTo>
                  <a:lnTo>
                    <a:pt x="191" y="190"/>
                  </a:lnTo>
                  <a:lnTo>
                    <a:pt x="189" y="190"/>
                  </a:lnTo>
                  <a:lnTo>
                    <a:pt x="191" y="190"/>
                  </a:lnTo>
                  <a:lnTo>
                    <a:pt x="189" y="175"/>
                  </a:lnTo>
                  <a:lnTo>
                    <a:pt x="188" y="159"/>
                  </a:lnTo>
                  <a:lnTo>
                    <a:pt x="184" y="15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9" name="Freeform 121"/>
            <p:cNvSpPr>
              <a:spLocks/>
            </p:cNvSpPr>
            <p:nvPr/>
          </p:nvSpPr>
          <p:spPr bwMode="auto">
            <a:xfrm>
              <a:off x="5173164" y="1901078"/>
              <a:ext cx="29024" cy="44228"/>
            </a:xfrm>
            <a:custGeom>
              <a:avLst/>
              <a:gdLst>
                <a:gd name="T0" fmla="*/ 77 w 102"/>
                <a:gd name="T1" fmla="*/ 12 h 159"/>
                <a:gd name="T2" fmla="*/ 93 w 102"/>
                <a:gd name="T3" fmla="*/ 21 h 159"/>
                <a:gd name="T4" fmla="*/ 102 w 102"/>
                <a:gd name="T5" fmla="*/ 26 h 159"/>
                <a:gd name="T6" fmla="*/ 102 w 102"/>
                <a:gd name="T7" fmla="*/ 33 h 159"/>
                <a:gd name="T8" fmla="*/ 101 w 102"/>
                <a:gd name="T9" fmla="*/ 44 h 159"/>
                <a:gd name="T10" fmla="*/ 94 w 102"/>
                <a:gd name="T11" fmla="*/ 70 h 159"/>
                <a:gd name="T12" fmla="*/ 85 w 102"/>
                <a:gd name="T13" fmla="*/ 101 h 159"/>
                <a:gd name="T14" fmla="*/ 79 w 102"/>
                <a:gd name="T15" fmla="*/ 117 h 159"/>
                <a:gd name="T16" fmla="*/ 72 w 102"/>
                <a:gd name="T17" fmla="*/ 131 h 159"/>
                <a:gd name="T18" fmla="*/ 65 w 102"/>
                <a:gd name="T19" fmla="*/ 142 h 159"/>
                <a:gd name="T20" fmla="*/ 57 w 102"/>
                <a:gd name="T21" fmla="*/ 152 h 159"/>
                <a:gd name="T22" fmla="*/ 53 w 102"/>
                <a:gd name="T23" fmla="*/ 156 h 159"/>
                <a:gd name="T24" fmla="*/ 48 w 102"/>
                <a:gd name="T25" fmla="*/ 158 h 159"/>
                <a:gd name="T26" fmla="*/ 44 w 102"/>
                <a:gd name="T27" fmla="*/ 159 h 159"/>
                <a:gd name="T28" fmla="*/ 40 w 102"/>
                <a:gd name="T29" fmla="*/ 159 h 159"/>
                <a:gd name="T30" fmla="*/ 37 w 102"/>
                <a:gd name="T31" fmla="*/ 158 h 159"/>
                <a:gd name="T32" fmla="*/ 33 w 102"/>
                <a:gd name="T33" fmla="*/ 155 h 159"/>
                <a:gd name="T34" fmla="*/ 30 w 102"/>
                <a:gd name="T35" fmla="*/ 151 h 159"/>
                <a:gd name="T36" fmla="*/ 25 w 102"/>
                <a:gd name="T37" fmla="*/ 147 h 159"/>
                <a:gd name="T38" fmla="*/ 22 w 102"/>
                <a:gd name="T39" fmla="*/ 141 h 159"/>
                <a:gd name="T40" fmla="*/ 20 w 102"/>
                <a:gd name="T41" fmla="*/ 136 h 159"/>
                <a:gd name="T42" fmla="*/ 17 w 102"/>
                <a:gd name="T43" fmla="*/ 133 h 159"/>
                <a:gd name="T44" fmla="*/ 16 w 102"/>
                <a:gd name="T45" fmla="*/ 128 h 159"/>
                <a:gd name="T46" fmla="*/ 15 w 102"/>
                <a:gd name="T47" fmla="*/ 120 h 159"/>
                <a:gd name="T48" fmla="*/ 13 w 102"/>
                <a:gd name="T49" fmla="*/ 110 h 159"/>
                <a:gd name="T50" fmla="*/ 9 w 102"/>
                <a:gd name="T51" fmla="*/ 104 h 159"/>
                <a:gd name="T52" fmla="*/ 4 w 102"/>
                <a:gd name="T53" fmla="*/ 100 h 159"/>
                <a:gd name="T54" fmla="*/ 1 w 102"/>
                <a:gd name="T55" fmla="*/ 98 h 159"/>
                <a:gd name="T56" fmla="*/ 0 w 102"/>
                <a:gd name="T57" fmla="*/ 95 h 159"/>
                <a:gd name="T58" fmla="*/ 0 w 102"/>
                <a:gd name="T59" fmla="*/ 92 h 159"/>
                <a:gd name="T60" fmla="*/ 0 w 102"/>
                <a:gd name="T61" fmla="*/ 87 h 159"/>
                <a:gd name="T62" fmla="*/ 8 w 102"/>
                <a:gd name="T63" fmla="*/ 68 h 159"/>
                <a:gd name="T64" fmla="*/ 22 w 102"/>
                <a:gd name="T65" fmla="*/ 38 h 159"/>
                <a:gd name="T66" fmla="*/ 30 w 102"/>
                <a:gd name="T67" fmla="*/ 24 h 159"/>
                <a:gd name="T68" fmla="*/ 38 w 102"/>
                <a:gd name="T69" fmla="*/ 11 h 159"/>
                <a:gd name="T70" fmla="*/ 41 w 102"/>
                <a:gd name="T71" fmla="*/ 7 h 159"/>
                <a:gd name="T72" fmla="*/ 46 w 102"/>
                <a:gd name="T73" fmla="*/ 2 h 159"/>
                <a:gd name="T74" fmla="*/ 49 w 102"/>
                <a:gd name="T75" fmla="*/ 1 h 159"/>
                <a:gd name="T76" fmla="*/ 53 w 102"/>
                <a:gd name="T77" fmla="*/ 0 h 159"/>
                <a:gd name="T78" fmla="*/ 62 w 102"/>
                <a:gd name="T79" fmla="*/ 4 h 159"/>
                <a:gd name="T80" fmla="*/ 77 w 102"/>
                <a:gd name="T81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" h="159">
                  <a:moveTo>
                    <a:pt x="77" y="12"/>
                  </a:moveTo>
                  <a:lnTo>
                    <a:pt x="93" y="21"/>
                  </a:lnTo>
                  <a:lnTo>
                    <a:pt x="102" y="26"/>
                  </a:lnTo>
                  <a:lnTo>
                    <a:pt x="102" y="33"/>
                  </a:lnTo>
                  <a:lnTo>
                    <a:pt x="101" y="44"/>
                  </a:lnTo>
                  <a:lnTo>
                    <a:pt x="94" y="70"/>
                  </a:lnTo>
                  <a:lnTo>
                    <a:pt x="85" y="101"/>
                  </a:lnTo>
                  <a:lnTo>
                    <a:pt x="79" y="117"/>
                  </a:lnTo>
                  <a:lnTo>
                    <a:pt x="72" y="131"/>
                  </a:lnTo>
                  <a:lnTo>
                    <a:pt x="65" y="142"/>
                  </a:lnTo>
                  <a:lnTo>
                    <a:pt x="57" y="152"/>
                  </a:lnTo>
                  <a:lnTo>
                    <a:pt x="53" y="156"/>
                  </a:lnTo>
                  <a:lnTo>
                    <a:pt x="48" y="158"/>
                  </a:lnTo>
                  <a:lnTo>
                    <a:pt x="44" y="159"/>
                  </a:lnTo>
                  <a:lnTo>
                    <a:pt x="40" y="159"/>
                  </a:lnTo>
                  <a:lnTo>
                    <a:pt x="37" y="158"/>
                  </a:lnTo>
                  <a:lnTo>
                    <a:pt x="33" y="155"/>
                  </a:lnTo>
                  <a:lnTo>
                    <a:pt x="30" y="151"/>
                  </a:lnTo>
                  <a:lnTo>
                    <a:pt x="25" y="147"/>
                  </a:lnTo>
                  <a:lnTo>
                    <a:pt x="22" y="141"/>
                  </a:lnTo>
                  <a:lnTo>
                    <a:pt x="20" y="136"/>
                  </a:lnTo>
                  <a:lnTo>
                    <a:pt x="17" y="133"/>
                  </a:lnTo>
                  <a:lnTo>
                    <a:pt x="16" y="128"/>
                  </a:lnTo>
                  <a:lnTo>
                    <a:pt x="15" y="120"/>
                  </a:lnTo>
                  <a:lnTo>
                    <a:pt x="13" y="110"/>
                  </a:lnTo>
                  <a:lnTo>
                    <a:pt x="9" y="104"/>
                  </a:lnTo>
                  <a:lnTo>
                    <a:pt x="4" y="100"/>
                  </a:lnTo>
                  <a:lnTo>
                    <a:pt x="1" y="98"/>
                  </a:lnTo>
                  <a:lnTo>
                    <a:pt x="0" y="95"/>
                  </a:lnTo>
                  <a:lnTo>
                    <a:pt x="0" y="92"/>
                  </a:lnTo>
                  <a:lnTo>
                    <a:pt x="0" y="87"/>
                  </a:lnTo>
                  <a:lnTo>
                    <a:pt x="8" y="68"/>
                  </a:lnTo>
                  <a:lnTo>
                    <a:pt x="22" y="38"/>
                  </a:lnTo>
                  <a:lnTo>
                    <a:pt x="30" y="24"/>
                  </a:lnTo>
                  <a:lnTo>
                    <a:pt x="38" y="11"/>
                  </a:lnTo>
                  <a:lnTo>
                    <a:pt x="41" y="7"/>
                  </a:lnTo>
                  <a:lnTo>
                    <a:pt x="46" y="2"/>
                  </a:lnTo>
                  <a:lnTo>
                    <a:pt x="49" y="1"/>
                  </a:lnTo>
                  <a:lnTo>
                    <a:pt x="53" y="0"/>
                  </a:lnTo>
                  <a:lnTo>
                    <a:pt x="62" y="4"/>
                  </a:lnTo>
                  <a:lnTo>
                    <a:pt x="77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0" name="Freeform 122"/>
            <p:cNvSpPr>
              <a:spLocks/>
            </p:cNvSpPr>
            <p:nvPr/>
          </p:nvSpPr>
          <p:spPr bwMode="auto">
            <a:xfrm>
              <a:off x="5173164" y="1901078"/>
              <a:ext cx="29024" cy="44228"/>
            </a:xfrm>
            <a:custGeom>
              <a:avLst/>
              <a:gdLst>
                <a:gd name="T0" fmla="*/ 77 w 102"/>
                <a:gd name="T1" fmla="*/ 12 h 159"/>
                <a:gd name="T2" fmla="*/ 77 w 102"/>
                <a:gd name="T3" fmla="*/ 12 h 159"/>
                <a:gd name="T4" fmla="*/ 93 w 102"/>
                <a:gd name="T5" fmla="*/ 21 h 159"/>
                <a:gd name="T6" fmla="*/ 102 w 102"/>
                <a:gd name="T7" fmla="*/ 26 h 159"/>
                <a:gd name="T8" fmla="*/ 102 w 102"/>
                <a:gd name="T9" fmla="*/ 33 h 159"/>
                <a:gd name="T10" fmla="*/ 101 w 102"/>
                <a:gd name="T11" fmla="*/ 44 h 159"/>
                <a:gd name="T12" fmla="*/ 94 w 102"/>
                <a:gd name="T13" fmla="*/ 70 h 159"/>
                <a:gd name="T14" fmla="*/ 85 w 102"/>
                <a:gd name="T15" fmla="*/ 101 h 159"/>
                <a:gd name="T16" fmla="*/ 79 w 102"/>
                <a:gd name="T17" fmla="*/ 117 h 159"/>
                <a:gd name="T18" fmla="*/ 72 w 102"/>
                <a:gd name="T19" fmla="*/ 131 h 159"/>
                <a:gd name="T20" fmla="*/ 65 w 102"/>
                <a:gd name="T21" fmla="*/ 142 h 159"/>
                <a:gd name="T22" fmla="*/ 57 w 102"/>
                <a:gd name="T23" fmla="*/ 152 h 159"/>
                <a:gd name="T24" fmla="*/ 53 w 102"/>
                <a:gd name="T25" fmla="*/ 156 h 159"/>
                <a:gd name="T26" fmla="*/ 48 w 102"/>
                <a:gd name="T27" fmla="*/ 158 h 159"/>
                <a:gd name="T28" fmla="*/ 44 w 102"/>
                <a:gd name="T29" fmla="*/ 159 h 159"/>
                <a:gd name="T30" fmla="*/ 40 w 102"/>
                <a:gd name="T31" fmla="*/ 159 h 159"/>
                <a:gd name="T32" fmla="*/ 37 w 102"/>
                <a:gd name="T33" fmla="*/ 158 h 159"/>
                <a:gd name="T34" fmla="*/ 33 w 102"/>
                <a:gd name="T35" fmla="*/ 155 h 159"/>
                <a:gd name="T36" fmla="*/ 30 w 102"/>
                <a:gd name="T37" fmla="*/ 151 h 159"/>
                <a:gd name="T38" fmla="*/ 25 w 102"/>
                <a:gd name="T39" fmla="*/ 147 h 159"/>
                <a:gd name="T40" fmla="*/ 22 w 102"/>
                <a:gd name="T41" fmla="*/ 141 h 159"/>
                <a:gd name="T42" fmla="*/ 20 w 102"/>
                <a:gd name="T43" fmla="*/ 136 h 159"/>
                <a:gd name="T44" fmla="*/ 17 w 102"/>
                <a:gd name="T45" fmla="*/ 133 h 159"/>
                <a:gd name="T46" fmla="*/ 16 w 102"/>
                <a:gd name="T47" fmla="*/ 128 h 159"/>
                <a:gd name="T48" fmla="*/ 15 w 102"/>
                <a:gd name="T49" fmla="*/ 120 h 159"/>
                <a:gd name="T50" fmla="*/ 13 w 102"/>
                <a:gd name="T51" fmla="*/ 110 h 159"/>
                <a:gd name="T52" fmla="*/ 9 w 102"/>
                <a:gd name="T53" fmla="*/ 104 h 159"/>
                <a:gd name="T54" fmla="*/ 4 w 102"/>
                <a:gd name="T55" fmla="*/ 100 h 159"/>
                <a:gd name="T56" fmla="*/ 1 w 102"/>
                <a:gd name="T57" fmla="*/ 98 h 159"/>
                <a:gd name="T58" fmla="*/ 0 w 102"/>
                <a:gd name="T59" fmla="*/ 95 h 159"/>
                <a:gd name="T60" fmla="*/ 0 w 102"/>
                <a:gd name="T61" fmla="*/ 92 h 159"/>
                <a:gd name="T62" fmla="*/ 0 w 102"/>
                <a:gd name="T63" fmla="*/ 87 h 159"/>
                <a:gd name="T64" fmla="*/ 8 w 102"/>
                <a:gd name="T65" fmla="*/ 68 h 159"/>
                <a:gd name="T66" fmla="*/ 22 w 102"/>
                <a:gd name="T67" fmla="*/ 38 h 159"/>
                <a:gd name="T68" fmla="*/ 30 w 102"/>
                <a:gd name="T69" fmla="*/ 24 h 159"/>
                <a:gd name="T70" fmla="*/ 38 w 102"/>
                <a:gd name="T71" fmla="*/ 11 h 159"/>
                <a:gd name="T72" fmla="*/ 41 w 102"/>
                <a:gd name="T73" fmla="*/ 7 h 159"/>
                <a:gd name="T74" fmla="*/ 46 w 102"/>
                <a:gd name="T75" fmla="*/ 2 h 159"/>
                <a:gd name="T76" fmla="*/ 49 w 102"/>
                <a:gd name="T77" fmla="*/ 1 h 159"/>
                <a:gd name="T78" fmla="*/ 53 w 102"/>
                <a:gd name="T79" fmla="*/ 0 h 159"/>
                <a:gd name="T80" fmla="*/ 62 w 102"/>
                <a:gd name="T81" fmla="*/ 4 h 159"/>
                <a:gd name="T82" fmla="*/ 77 w 102"/>
                <a:gd name="T83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2" h="159">
                  <a:moveTo>
                    <a:pt x="77" y="12"/>
                  </a:moveTo>
                  <a:lnTo>
                    <a:pt x="77" y="12"/>
                  </a:lnTo>
                  <a:lnTo>
                    <a:pt x="93" y="21"/>
                  </a:lnTo>
                  <a:lnTo>
                    <a:pt x="102" y="26"/>
                  </a:lnTo>
                  <a:lnTo>
                    <a:pt x="102" y="33"/>
                  </a:lnTo>
                  <a:lnTo>
                    <a:pt x="101" y="44"/>
                  </a:lnTo>
                  <a:lnTo>
                    <a:pt x="94" y="70"/>
                  </a:lnTo>
                  <a:lnTo>
                    <a:pt x="85" y="101"/>
                  </a:lnTo>
                  <a:lnTo>
                    <a:pt x="79" y="117"/>
                  </a:lnTo>
                  <a:lnTo>
                    <a:pt x="72" y="131"/>
                  </a:lnTo>
                  <a:lnTo>
                    <a:pt x="65" y="142"/>
                  </a:lnTo>
                  <a:lnTo>
                    <a:pt x="57" y="152"/>
                  </a:lnTo>
                  <a:lnTo>
                    <a:pt x="53" y="156"/>
                  </a:lnTo>
                  <a:lnTo>
                    <a:pt x="48" y="158"/>
                  </a:lnTo>
                  <a:lnTo>
                    <a:pt x="44" y="159"/>
                  </a:lnTo>
                  <a:lnTo>
                    <a:pt x="40" y="159"/>
                  </a:lnTo>
                  <a:lnTo>
                    <a:pt x="37" y="158"/>
                  </a:lnTo>
                  <a:lnTo>
                    <a:pt x="33" y="155"/>
                  </a:lnTo>
                  <a:lnTo>
                    <a:pt x="30" y="151"/>
                  </a:lnTo>
                  <a:lnTo>
                    <a:pt x="25" y="147"/>
                  </a:lnTo>
                  <a:lnTo>
                    <a:pt x="22" y="141"/>
                  </a:lnTo>
                  <a:lnTo>
                    <a:pt x="20" y="136"/>
                  </a:lnTo>
                  <a:lnTo>
                    <a:pt x="17" y="133"/>
                  </a:lnTo>
                  <a:lnTo>
                    <a:pt x="16" y="128"/>
                  </a:lnTo>
                  <a:lnTo>
                    <a:pt x="15" y="120"/>
                  </a:lnTo>
                  <a:lnTo>
                    <a:pt x="13" y="110"/>
                  </a:lnTo>
                  <a:lnTo>
                    <a:pt x="9" y="104"/>
                  </a:lnTo>
                  <a:lnTo>
                    <a:pt x="4" y="100"/>
                  </a:lnTo>
                  <a:lnTo>
                    <a:pt x="1" y="98"/>
                  </a:lnTo>
                  <a:lnTo>
                    <a:pt x="0" y="95"/>
                  </a:lnTo>
                  <a:lnTo>
                    <a:pt x="0" y="92"/>
                  </a:lnTo>
                  <a:lnTo>
                    <a:pt x="0" y="87"/>
                  </a:lnTo>
                  <a:lnTo>
                    <a:pt x="8" y="68"/>
                  </a:lnTo>
                  <a:lnTo>
                    <a:pt x="22" y="38"/>
                  </a:lnTo>
                  <a:lnTo>
                    <a:pt x="30" y="24"/>
                  </a:lnTo>
                  <a:lnTo>
                    <a:pt x="38" y="11"/>
                  </a:lnTo>
                  <a:lnTo>
                    <a:pt x="41" y="7"/>
                  </a:lnTo>
                  <a:lnTo>
                    <a:pt x="46" y="2"/>
                  </a:lnTo>
                  <a:lnTo>
                    <a:pt x="49" y="1"/>
                  </a:lnTo>
                  <a:lnTo>
                    <a:pt x="53" y="0"/>
                  </a:lnTo>
                  <a:lnTo>
                    <a:pt x="62" y="4"/>
                  </a:lnTo>
                  <a:lnTo>
                    <a:pt x="77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1" name="Freeform 123"/>
            <p:cNvSpPr>
              <a:spLocks/>
            </p:cNvSpPr>
            <p:nvPr/>
          </p:nvSpPr>
          <p:spPr bwMode="auto">
            <a:xfrm>
              <a:off x="5195277" y="2279772"/>
              <a:ext cx="60813" cy="67723"/>
            </a:xfrm>
            <a:custGeom>
              <a:avLst/>
              <a:gdLst>
                <a:gd name="T0" fmla="*/ 142 w 219"/>
                <a:gd name="T1" fmla="*/ 11 h 245"/>
                <a:gd name="T2" fmla="*/ 164 w 219"/>
                <a:gd name="T3" fmla="*/ 24 h 245"/>
                <a:gd name="T4" fmla="*/ 160 w 219"/>
                <a:gd name="T5" fmla="*/ 32 h 245"/>
                <a:gd name="T6" fmla="*/ 160 w 219"/>
                <a:gd name="T7" fmla="*/ 47 h 245"/>
                <a:gd name="T8" fmla="*/ 166 w 219"/>
                <a:gd name="T9" fmla="*/ 54 h 245"/>
                <a:gd name="T10" fmla="*/ 180 w 219"/>
                <a:gd name="T11" fmla="*/ 65 h 245"/>
                <a:gd name="T12" fmla="*/ 189 w 219"/>
                <a:gd name="T13" fmla="*/ 78 h 245"/>
                <a:gd name="T14" fmla="*/ 196 w 219"/>
                <a:gd name="T15" fmla="*/ 88 h 245"/>
                <a:gd name="T16" fmla="*/ 211 w 219"/>
                <a:gd name="T17" fmla="*/ 85 h 245"/>
                <a:gd name="T18" fmla="*/ 207 w 219"/>
                <a:gd name="T19" fmla="*/ 112 h 245"/>
                <a:gd name="T20" fmla="*/ 218 w 219"/>
                <a:gd name="T21" fmla="*/ 135 h 245"/>
                <a:gd name="T22" fmla="*/ 210 w 219"/>
                <a:gd name="T23" fmla="*/ 144 h 245"/>
                <a:gd name="T24" fmla="*/ 201 w 219"/>
                <a:gd name="T25" fmla="*/ 156 h 245"/>
                <a:gd name="T26" fmla="*/ 209 w 219"/>
                <a:gd name="T27" fmla="*/ 170 h 245"/>
                <a:gd name="T28" fmla="*/ 219 w 219"/>
                <a:gd name="T29" fmla="*/ 185 h 245"/>
                <a:gd name="T30" fmla="*/ 212 w 219"/>
                <a:gd name="T31" fmla="*/ 200 h 245"/>
                <a:gd name="T32" fmla="*/ 203 w 219"/>
                <a:gd name="T33" fmla="*/ 201 h 245"/>
                <a:gd name="T34" fmla="*/ 185 w 219"/>
                <a:gd name="T35" fmla="*/ 202 h 245"/>
                <a:gd name="T36" fmla="*/ 174 w 219"/>
                <a:gd name="T37" fmla="*/ 212 h 245"/>
                <a:gd name="T38" fmla="*/ 180 w 219"/>
                <a:gd name="T39" fmla="*/ 223 h 245"/>
                <a:gd name="T40" fmla="*/ 170 w 219"/>
                <a:gd name="T41" fmla="*/ 238 h 245"/>
                <a:gd name="T42" fmla="*/ 149 w 219"/>
                <a:gd name="T43" fmla="*/ 245 h 245"/>
                <a:gd name="T44" fmla="*/ 140 w 219"/>
                <a:gd name="T45" fmla="*/ 236 h 245"/>
                <a:gd name="T46" fmla="*/ 131 w 219"/>
                <a:gd name="T47" fmla="*/ 226 h 245"/>
                <a:gd name="T48" fmla="*/ 122 w 219"/>
                <a:gd name="T49" fmla="*/ 200 h 245"/>
                <a:gd name="T50" fmla="*/ 112 w 219"/>
                <a:gd name="T51" fmla="*/ 187 h 245"/>
                <a:gd name="T52" fmla="*/ 96 w 219"/>
                <a:gd name="T53" fmla="*/ 187 h 245"/>
                <a:gd name="T54" fmla="*/ 86 w 219"/>
                <a:gd name="T55" fmla="*/ 179 h 245"/>
                <a:gd name="T56" fmla="*/ 72 w 219"/>
                <a:gd name="T57" fmla="*/ 174 h 245"/>
                <a:gd name="T58" fmla="*/ 79 w 219"/>
                <a:gd name="T59" fmla="*/ 182 h 245"/>
                <a:gd name="T60" fmla="*/ 70 w 219"/>
                <a:gd name="T61" fmla="*/ 184 h 245"/>
                <a:gd name="T62" fmla="*/ 53 w 219"/>
                <a:gd name="T63" fmla="*/ 187 h 245"/>
                <a:gd name="T64" fmla="*/ 29 w 219"/>
                <a:gd name="T65" fmla="*/ 190 h 245"/>
                <a:gd name="T66" fmla="*/ 20 w 219"/>
                <a:gd name="T67" fmla="*/ 193 h 245"/>
                <a:gd name="T68" fmla="*/ 10 w 219"/>
                <a:gd name="T69" fmla="*/ 171 h 245"/>
                <a:gd name="T70" fmla="*/ 0 w 219"/>
                <a:gd name="T71" fmla="*/ 155 h 245"/>
                <a:gd name="T72" fmla="*/ 5 w 219"/>
                <a:gd name="T73" fmla="*/ 149 h 245"/>
                <a:gd name="T74" fmla="*/ 18 w 219"/>
                <a:gd name="T75" fmla="*/ 129 h 245"/>
                <a:gd name="T76" fmla="*/ 37 w 219"/>
                <a:gd name="T77" fmla="*/ 120 h 245"/>
                <a:gd name="T78" fmla="*/ 42 w 219"/>
                <a:gd name="T79" fmla="*/ 108 h 245"/>
                <a:gd name="T80" fmla="*/ 53 w 219"/>
                <a:gd name="T81" fmla="*/ 92 h 245"/>
                <a:gd name="T82" fmla="*/ 48 w 219"/>
                <a:gd name="T83" fmla="*/ 81 h 245"/>
                <a:gd name="T84" fmla="*/ 50 w 219"/>
                <a:gd name="T85" fmla="*/ 69 h 245"/>
                <a:gd name="T86" fmla="*/ 43 w 219"/>
                <a:gd name="T87" fmla="*/ 45 h 245"/>
                <a:gd name="T88" fmla="*/ 48 w 219"/>
                <a:gd name="T89" fmla="*/ 29 h 245"/>
                <a:gd name="T90" fmla="*/ 66 w 219"/>
                <a:gd name="T91" fmla="*/ 20 h 245"/>
                <a:gd name="T92" fmla="*/ 87 w 219"/>
                <a:gd name="T93" fmla="*/ 13 h 245"/>
                <a:gd name="T94" fmla="*/ 103 w 219"/>
                <a:gd name="T95" fmla="*/ 0 h 245"/>
                <a:gd name="T96" fmla="*/ 122 w 219"/>
                <a:gd name="T97" fmla="*/ 7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9" h="245">
                  <a:moveTo>
                    <a:pt x="130" y="12"/>
                  </a:moveTo>
                  <a:lnTo>
                    <a:pt x="135" y="14"/>
                  </a:lnTo>
                  <a:lnTo>
                    <a:pt x="139" y="13"/>
                  </a:lnTo>
                  <a:lnTo>
                    <a:pt x="142" y="11"/>
                  </a:lnTo>
                  <a:lnTo>
                    <a:pt x="146" y="8"/>
                  </a:lnTo>
                  <a:lnTo>
                    <a:pt x="152" y="8"/>
                  </a:lnTo>
                  <a:lnTo>
                    <a:pt x="158" y="16"/>
                  </a:lnTo>
                  <a:lnTo>
                    <a:pt x="164" y="24"/>
                  </a:lnTo>
                  <a:lnTo>
                    <a:pt x="164" y="30"/>
                  </a:lnTo>
                  <a:lnTo>
                    <a:pt x="164" y="32"/>
                  </a:lnTo>
                  <a:lnTo>
                    <a:pt x="162" y="32"/>
                  </a:lnTo>
                  <a:lnTo>
                    <a:pt x="160" y="32"/>
                  </a:lnTo>
                  <a:lnTo>
                    <a:pt x="156" y="32"/>
                  </a:lnTo>
                  <a:lnTo>
                    <a:pt x="153" y="36"/>
                  </a:lnTo>
                  <a:lnTo>
                    <a:pt x="156" y="40"/>
                  </a:lnTo>
                  <a:lnTo>
                    <a:pt x="160" y="47"/>
                  </a:lnTo>
                  <a:lnTo>
                    <a:pt x="164" y="47"/>
                  </a:lnTo>
                  <a:lnTo>
                    <a:pt x="169" y="48"/>
                  </a:lnTo>
                  <a:lnTo>
                    <a:pt x="168" y="51"/>
                  </a:lnTo>
                  <a:lnTo>
                    <a:pt x="166" y="54"/>
                  </a:lnTo>
                  <a:lnTo>
                    <a:pt x="170" y="56"/>
                  </a:lnTo>
                  <a:lnTo>
                    <a:pt x="172" y="61"/>
                  </a:lnTo>
                  <a:lnTo>
                    <a:pt x="177" y="63"/>
                  </a:lnTo>
                  <a:lnTo>
                    <a:pt x="180" y="65"/>
                  </a:lnTo>
                  <a:lnTo>
                    <a:pt x="181" y="69"/>
                  </a:lnTo>
                  <a:lnTo>
                    <a:pt x="182" y="72"/>
                  </a:lnTo>
                  <a:lnTo>
                    <a:pt x="186" y="76"/>
                  </a:lnTo>
                  <a:lnTo>
                    <a:pt x="189" y="78"/>
                  </a:lnTo>
                  <a:lnTo>
                    <a:pt x="191" y="80"/>
                  </a:lnTo>
                  <a:lnTo>
                    <a:pt x="193" y="86"/>
                  </a:lnTo>
                  <a:lnTo>
                    <a:pt x="194" y="87"/>
                  </a:lnTo>
                  <a:lnTo>
                    <a:pt x="196" y="88"/>
                  </a:lnTo>
                  <a:lnTo>
                    <a:pt x="199" y="87"/>
                  </a:lnTo>
                  <a:lnTo>
                    <a:pt x="203" y="86"/>
                  </a:lnTo>
                  <a:lnTo>
                    <a:pt x="206" y="85"/>
                  </a:lnTo>
                  <a:lnTo>
                    <a:pt x="211" y="85"/>
                  </a:lnTo>
                  <a:lnTo>
                    <a:pt x="211" y="94"/>
                  </a:lnTo>
                  <a:lnTo>
                    <a:pt x="210" y="102"/>
                  </a:lnTo>
                  <a:lnTo>
                    <a:pt x="209" y="106"/>
                  </a:lnTo>
                  <a:lnTo>
                    <a:pt x="207" y="112"/>
                  </a:lnTo>
                  <a:lnTo>
                    <a:pt x="207" y="117"/>
                  </a:lnTo>
                  <a:lnTo>
                    <a:pt x="209" y="122"/>
                  </a:lnTo>
                  <a:lnTo>
                    <a:pt x="213" y="129"/>
                  </a:lnTo>
                  <a:lnTo>
                    <a:pt x="218" y="135"/>
                  </a:lnTo>
                  <a:lnTo>
                    <a:pt x="219" y="137"/>
                  </a:lnTo>
                  <a:lnTo>
                    <a:pt x="219" y="139"/>
                  </a:lnTo>
                  <a:lnTo>
                    <a:pt x="215" y="142"/>
                  </a:lnTo>
                  <a:lnTo>
                    <a:pt x="210" y="144"/>
                  </a:lnTo>
                  <a:lnTo>
                    <a:pt x="205" y="146"/>
                  </a:lnTo>
                  <a:lnTo>
                    <a:pt x="202" y="149"/>
                  </a:lnTo>
                  <a:lnTo>
                    <a:pt x="201" y="152"/>
                  </a:lnTo>
                  <a:lnTo>
                    <a:pt x="201" y="156"/>
                  </a:lnTo>
                  <a:lnTo>
                    <a:pt x="202" y="160"/>
                  </a:lnTo>
                  <a:lnTo>
                    <a:pt x="203" y="163"/>
                  </a:lnTo>
                  <a:lnTo>
                    <a:pt x="206" y="167"/>
                  </a:lnTo>
                  <a:lnTo>
                    <a:pt x="209" y="170"/>
                  </a:lnTo>
                  <a:lnTo>
                    <a:pt x="212" y="174"/>
                  </a:lnTo>
                  <a:lnTo>
                    <a:pt x="215" y="177"/>
                  </a:lnTo>
                  <a:lnTo>
                    <a:pt x="218" y="182"/>
                  </a:lnTo>
                  <a:lnTo>
                    <a:pt x="219" y="185"/>
                  </a:lnTo>
                  <a:lnTo>
                    <a:pt x="219" y="188"/>
                  </a:lnTo>
                  <a:lnTo>
                    <a:pt x="218" y="193"/>
                  </a:lnTo>
                  <a:lnTo>
                    <a:pt x="215" y="196"/>
                  </a:lnTo>
                  <a:lnTo>
                    <a:pt x="212" y="200"/>
                  </a:lnTo>
                  <a:lnTo>
                    <a:pt x="211" y="202"/>
                  </a:lnTo>
                  <a:lnTo>
                    <a:pt x="209" y="203"/>
                  </a:lnTo>
                  <a:lnTo>
                    <a:pt x="205" y="202"/>
                  </a:lnTo>
                  <a:lnTo>
                    <a:pt x="203" y="201"/>
                  </a:lnTo>
                  <a:lnTo>
                    <a:pt x="199" y="199"/>
                  </a:lnTo>
                  <a:lnTo>
                    <a:pt x="196" y="197"/>
                  </a:lnTo>
                  <a:lnTo>
                    <a:pt x="190" y="200"/>
                  </a:lnTo>
                  <a:lnTo>
                    <a:pt x="185" y="202"/>
                  </a:lnTo>
                  <a:lnTo>
                    <a:pt x="181" y="204"/>
                  </a:lnTo>
                  <a:lnTo>
                    <a:pt x="177" y="208"/>
                  </a:lnTo>
                  <a:lnTo>
                    <a:pt x="174" y="210"/>
                  </a:lnTo>
                  <a:lnTo>
                    <a:pt x="174" y="212"/>
                  </a:lnTo>
                  <a:lnTo>
                    <a:pt x="176" y="215"/>
                  </a:lnTo>
                  <a:lnTo>
                    <a:pt x="178" y="217"/>
                  </a:lnTo>
                  <a:lnTo>
                    <a:pt x="179" y="219"/>
                  </a:lnTo>
                  <a:lnTo>
                    <a:pt x="180" y="223"/>
                  </a:lnTo>
                  <a:lnTo>
                    <a:pt x="180" y="227"/>
                  </a:lnTo>
                  <a:lnTo>
                    <a:pt x="178" y="231"/>
                  </a:lnTo>
                  <a:lnTo>
                    <a:pt x="174" y="234"/>
                  </a:lnTo>
                  <a:lnTo>
                    <a:pt x="170" y="238"/>
                  </a:lnTo>
                  <a:lnTo>
                    <a:pt x="165" y="242"/>
                  </a:lnTo>
                  <a:lnTo>
                    <a:pt x="160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5" y="244"/>
                  </a:lnTo>
                  <a:lnTo>
                    <a:pt x="144" y="241"/>
                  </a:lnTo>
                  <a:lnTo>
                    <a:pt x="141" y="237"/>
                  </a:lnTo>
                  <a:lnTo>
                    <a:pt x="140" y="236"/>
                  </a:lnTo>
                  <a:lnTo>
                    <a:pt x="139" y="235"/>
                  </a:lnTo>
                  <a:lnTo>
                    <a:pt x="138" y="233"/>
                  </a:lnTo>
                  <a:lnTo>
                    <a:pt x="138" y="231"/>
                  </a:lnTo>
                  <a:lnTo>
                    <a:pt x="131" y="226"/>
                  </a:lnTo>
                  <a:lnTo>
                    <a:pt x="122" y="220"/>
                  </a:lnTo>
                  <a:lnTo>
                    <a:pt x="121" y="212"/>
                  </a:lnTo>
                  <a:lnTo>
                    <a:pt x="121" y="204"/>
                  </a:lnTo>
                  <a:lnTo>
                    <a:pt x="122" y="200"/>
                  </a:lnTo>
                  <a:lnTo>
                    <a:pt x="122" y="195"/>
                  </a:lnTo>
                  <a:lnTo>
                    <a:pt x="117" y="192"/>
                  </a:lnTo>
                  <a:lnTo>
                    <a:pt x="113" y="192"/>
                  </a:lnTo>
                  <a:lnTo>
                    <a:pt x="112" y="187"/>
                  </a:lnTo>
                  <a:lnTo>
                    <a:pt x="109" y="185"/>
                  </a:lnTo>
                  <a:lnTo>
                    <a:pt x="104" y="185"/>
                  </a:lnTo>
                  <a:lnTo>
                    <a:pt x="98" y="187"/>
                  </a:lnTo>
                  <a:lnTo>
                    <a:pt x="96" y="187"/>
                  </a:lnTo>
                  <a:lnTo>
                    <a:pt x="94" y="186"/>
                  </a:lnTo>
                  <a:lnTo>
                    <a:pt x="91" y="185"/>
                  </a:lnTo>
                  <a:lnTo>
                    <a:pt x="89" y="184"/>
                  </a:lnTo>
                  <a:lnTo>
                    <a:pt x="86" y="179"/>
                  </a:lnTo>
                  <a:lnTo>
                    <a:pt x="82" y="176"/>
                  </a:lnTo>
                  <a:lnTo>
                    <a:pt x="76" y="174"/>
                  </a:lnTo>
                  <a:lnTo>
                    <a:pt x="73" y="174"/>
                  </a:lnTo>
                  <a:lnTo>
                    <a:pt x="72" y="174"/>
                  </a:lnTo>
                  <a:lnTo>
                    <a:pt x="72" y="175"/>
                  </a:lnTo>
                  <a:lnTo>
                    <a:pt x="73" y="177"/>
                  </a:lnTo>
                  <a:lnTo>
                    <a:pt x="76" y="179"/>
                  </a:lnTo>
                  <a:lnTo>
                    <a:pt x="79" y="182"/>
                  </a:lnTo>
                  <a:lnTo>
                    <a:pt x="78" y="183"/>
                  </a:lnTo>
                  <a:lnTo>
                    <a:pt x="75" y="184"/>
                  </a:lnTo>
                  <a:lnTo>
                    <a:pt x="73" y="184"/>
                  </a:lnTo>
                  <a:lnTo>
                    <a:pt x="70" y="184"/>
                  </a:lnTo>
                  <a:lnTo>
                    <a:pt x="67" y="184"/>
                  </a:lnTo>
                  <a:lnTo>
                    <a:pt x="64" y="184"/>
                  </a:lnTo>
                  <a:lnTo>
                    <a:pt x="60" y="185"/>
                  </a:lnTo>
                  <a:lnTo>
                    <a:pt x="53" y="187"/>
                  </a:lnTo>
                  <a:lnTo>
                    <a:pt x="42" y="188"/>
                  </a:lnTo>
                  <a:lnTo>
                    <a:pt x="38" y="188"/>
                  </a:lnTo>
                  <a:lnTo>
                    <a:pt x="33" y="188"/>
                  </a:lnTo>
                  <a:lnTo>
                    <a:pt x="29" y="190"/>
                  </a:lnTo>
                  <a:lnTo>
                    <a:pt x="25" y="192"/>
                  </a:lnTo>
                  <a:lnTo>
                    <a:pt x="23" y="194"/>
                  </a:lnTo>
                  <a:lnTo>
                    <a:pt x="21" y="194"/>
                  </a:lnTo>
                  <a:lnTo>
                    <a:pt x="20" y="193"/>
                  </a:lnTo>
                  <a:lnTo>
                    <a:pt x="20" y="192"/>
                  </a:lnTo>
                  <a:lnTo>
                    <a:pt x="20" y="188"/>
                  </a:lnTo>
                  <a:lnTo>
                    <a:pt x="21" y="184"/>
                  </a:lnTo>
                  <a:lnTo>
                    <a:pt x="10" y="171"/>
                  </a:lnTo>
                  <a:lnTo>
                    <a:pt x="6" y="169"/>
                  </a:lnTo>
                  <a:lnTo>
                    <a:pt x="2" y="164"/>
                  </a:lnTo>
                  <a:lnTo>
                    <a:pt x="0" y="161"/>
                  </a:lnTo>
                  <a:lnTo>
                    <a:pt x="0" y="155"/>
                  </a:lnTo>
                  <a:lnTo>
                    <a:pt x="0" y="152"/>
                  </a:lnTo>
                  <a:lnTo>
                    <a:pt x="1" y="150"/>
                  </a:lnTo>
                  <a:lnTo>
                    <a:pt x="2" y="149"/>
                  </a:lnTo>
                  <a:lnTo>
                    <a:pt x="5" y="149"/>
                  </a:lnTo>
                  <a:lnTo>
                    <a:pt x="8" y="147"/>
                  </a:lnTo>
                  <a:lnTo>
                    <a:pt x="13" y="145"/>
                  </a:lnTo>
                  <a:lnTo>
                    <a:pt x="16" y="137"/>
                  </a:lnTo>
                  <a:lnTo>
                    <a:pt x="18" y="129"/>
                  </a:lnTo>
                  <a:lnTo>
                    <a:pt x="24" y="126"/>
                  </a:lnTo>
                  <a:lnTo>
                    <a:pt x="30" y="125"/>
                  </a:lnTo>
                  <a:lnTo>
                    <a:pt x="34" y="122"/>
                  </a:lnTo>
                  <a:lnTo>
                    <a:pt x="37" y="120"/>
                  </a:lnTo>
                  <a:lnTo>
                    <a:pt x="37" y="117"/>
                  </a:lnTo>
                  <a:lnTo>
                    <a:pt x="38" y="112"/>
                  </a:lnTo>
                  <a:lnTo>
                    <a:pt x="40" y="110"/>
                  </a:lnTo>
                  <a:lnTo>
                    <a:pt x="42" y="108"/>
                  </a:lnTo>
                  <a:lnTo>
                    <a:pt x="46" y="106"/>
                  </a:lnTo>
                  <a:lnTo>
                    <a:pt x="49" y="105"/>
                  </a:lnTo>
                  <a:lnTo>
                    <a:pt x="53" y="95"/>
                  </a:lnTo>
                  <a:lnTo>
                    <a:pt x="53" y="92"/>
                  </a:lnTo>
                  <a:lnTo>
                    <a:pt x="51" y="89"/>
                  </a:lnTo>
                  <a:lnTo>
                    <a:pt x="49" y="88"/>
                  </a:lnTo>
                  <a:lnTo>
                    <a:pt x="48" y="86"/>
                  </a:lnTo>
                  <a:lnTo>
                    <a:pt x="48" y="81"/>
                  </a:lnTo>
                  <a:lnTo>
                    <a:pt x="49" y="77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0" y="69"/>
                  </a:lnTo>
                  <a:lnTo>
                    <a:pt x="48" y="67"/>
                  </a:lnTo>
                  <a:lnTo>
                    <a:pt x="46" y="62"/>
                  </a:lnTo>
                  <a:lnTo>
                    <a:pt x="43" y="53"/>
                  </a:lnTo>
                  <a:lnTo>
                    <a:pt x="43" y="45"/>
                  </a:lnTo>
                  <a:lnTo>
                    <a:pt x="43" y="39"/>
                  </a:lnTo>
                  <a:lnTo>
                    <a:pt x="45" y="35"/>
                  </a:lnTo>
                  <a:lnTo>
                    <a:pt x="46" y="31"/>
                  </a:lnTo>
                  <a:lnTo>
                    <a:pt x="48" y="29"/>
                  </a:lnTo>
                  <a:lnTo>
                    <a:pt x="50" y="27"/>
                  </a:lnTo>
                  <a:lnTo>
                    <a:pt x="55" y="22"/>
                  </a:lnTo>
                  <a:lnTo>
                    <a:pt x="63" y="20"/>
                  </a:lnTo>
                  <a:lnTo>
                    <a:pt x="66" y="20"/>
                  </a:lnTo>
                  <a:lnTo>
                    <a:pt x="71" y="21"/>
                  </a:lnTo>
                  <a:lnTo>
                    <a:pt x="75" y="22"/>
                  </a:lnTo>
                  <a:lnTo>
                    <a:pt x="80" y="21"/>
                  </a:lnTo>
                  <a:lnTo>
                    <a:pt x="87" y="13"/>
                  </a:lnTo>
                  <a:lnTo>
                    <a:pt x="91" y="4"/>
                  </a:lnTo>
                  <a:lnTo>
                    <a:pt x="95" y="2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6" y="0"/>
                  </a:lnTo>
                  <a:lnTo>
                    <a:pt x="114" y="3"/>
                  </a:lnTo>
                  <a:lnTo>
                    <a:pt x="121" y="6"/>
                  </a:lnTo>
                  <a:lnTo>
                    <a:pt x="122" y="7"/>
                  </a:lnTo>
                  <a:lnTo>
                    <a:pt x="127" y="10"/>
                  </a:lnTo>
                  <a:lnTo>
                    <a:pt x="130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3" name="Freeform 125"/>
            <p:cNvSpPr>
              <a:spLocks/>
            </p:cNvSpPr>
            <p:nvPr/>
          </p:nvSpPr>
          <p:spPr bwMode="auto">
            <a:xfrm>
              <a:off x="5123408" y="3946582"/>
              <a:ext cx="1339253" cy="1131938"/>
            </a:xfrm>
            <a:custGeom>
              <a:avLst/>
              <a:gdLst>
                <a:gd name="T0" fmla="*/ 4629 w 4847"/>
                <a:gd name="T1" fmla="*/ 110 h 4095"/>
                <a:gd name="T2" fmla="*/ 4342 w 4847"/>
                <a:gd name="T3" fmla="*/ 212 h 4095"/>
                <a:gd name="T4" fmla="*/ 4162 w 4847"/>
                <a:gd name="T5" fmla="*/ 14 h 4095"/>
                <a:gd name="T6" fmla="*/ 3982 w 4847"/>
                <a:gd name="T7" fmla="*/ 114 h 4095"/>
                <a:gd name="T8" fmla="*/ 3845 w 4847"/>
                <a:gd name="T9" fmla="*/ 260 h 4095"/>
                <a:gd name="T10" fmla="*/ 3848 w 4847"/>
                <a:gd name="T11" fmla="*/ 427 h 4095"/>
                <a:gd name="T12" fmla="*/ 3701 w 4847"/>
                <a:gd name="T13" fmla="*/ 476 h 4095"/>
                <a:gd name="T14" fmla="*/ 3563 w 4847"/>
                <a:gd name="T15" fmla="*/ 518 h 4095"/>
                <a:gd name="T16" fmla="*/ 3406 w 4847"/>
                <a:gd name="T17" fmla="*/ 575 h 4095"/>
                <a:gd name="T18" fmla="*/ 3335 w 4847"/>
                <a:gd name="T19" fmla="*/ 755 h 4095"/>
                <a:gd name="T20" fmla="*/ 3056 w 4847"/>
                <a:gd name="T21" fmla="*/ 824 h 4095"/>
                <a:gd name="T22" fmla="*/ 2734 w 4847"/>
                <a:gd name="T23" fmla="*/ 863 h 4095"/>
                <a:gd name="T24" fmla="*/ 2567 w 4847"/>
                <a:gd name="T25" fmla="*/ 1136 h 4095"/>
                <a:gd name="T26" fmla="*/ 2439 w 4847"/>
                <a:gd name="T27" fmla="*/ 1209 h 4095"/>
                <a:gd name="T28" fmla="*/ 2364 w 4847"/>
                <a:gd name="T29" fmla="*/ 1343 h 4095"/>
                <a:gd name="T30" fmla="*/ 2129 w 4847"/>
                <a:gd name="T31" fmla="*/ 1515 h 4095"/>
                <a:gd name="T32" fmla="*/ 1842 w 4847"/>
                <a:gd name="T33" fmla="*/ 1646 h 4095"/>
                <a:gd name="T34" fmla="*/ 1522 w 4847"/>
                <a:gd name="T35" fmla="*/ 1679 h 4095"/>
                <a:gd name="T36" fmla="*/ 1209 w 4847"/>
                <a:gd name="T37" fmla="*/ 1830 h 4095"/>
                <a:gd name="T38" fmla="*/ 1032 w 4847"/>
                <a:gd name="T39" fmla="*/ 1909 h 4095"/>
                <a:gd name="T40" fmla="*/ 953 w 4847"/>
                <a:gd name="T41" fmla="*/ 1991 h 4095"/>
                <a:gd name="T42" fmla="*/ 787 w 4847"/>
                <a:gd name="T43" fmla="*/ 1905 h 4095"/>
                <a:gd name="T44" fmla="*/ 599 w 4847"/>
                <a:gd name="T45" fmla="*/ 1925 h 4095"/>
                <a:gd name="T46" fmla="*/ 356 w 4847"/>
                <a:gd name="T47" fmla="*/ 2033 h 4095"/>
                <a:gd name="T48" fmla="*/ 178 w 4847"/>
                <a:gd name="T49" fmla="*/ 2260 h 4095"/>
                <a:gd name="T50" fmla="*/ 230 w 4847"/>
                <a:gd name="T51" fmla="*/ 2558 h 4095"/>
                <a:gd name="T52" fmla="*/ 17 w 4847"/>
                <a:gd name="T53" fmla="*/ 2613 h 4095"/>
                <a:gd name="T54" fmla="*/ 118 w 4847"/>
                <a:gd name="T55" fmla="*/ 2927 h 4095"/>
                <a:gd name="T56" fmla="*/ 166 w 4847"/>
                <a:gd name="T57" fmla="*/ 3067 h 4095"/>
                <a:gd name="T58" fmla="*/ 367 w 4847"/>
                <a:gd name="T59" fmla="*/ 3082 h 4095"/>
                <a:gd name="T60" fmla="*/ 433 w 4847"/>
                <a:gd name="T61" fmla="*/ 3123 h 4095"/>
                <a:gd name="T62" fmla="*/ 375 w 4847"/>
                <a:gd name="T63" fmla="*/ 3278 h 4095"/>
                <a:gd name="T64" fmla="*/ 175 w 4847"/>
                <a:gd name="T65" fmla="*/ 3180 h 4095"/>
                <a:gd name="T66" fmla="*/ 172 w 4847"/>
                <a:gd name="T67" fmla="*/ 3243 h 4095"/>
                <a:gd name="T68" fmla="*/ 279 w 4847"/>
                <a:gd name="T69" fmla="*/ 3297 h 4095"/>
                <a:gd name="T70" fmla="*/ 572 w 4847"/>
                <a:gd name="T71" fmla="*/ 3349 h 4095"/>
                <a:gd name="T72" fmla="*/ 729 w 4847"/>
                <a:gd name="T73" fmla="*/ 3330 h 4095"/>
                <a:gd name="T74" fmla="*/ 819 w 4847"/>
                <a:gd name="T75" fmla="*/ 3437 h 4095"/>
                <a:gd name="T76" fmla="*/ 975 w 4847"/>
                <a:gd name="T77" fmla="*/ 3623 h 4095"/>
                <a:gd name="T78" fmla="*/ 1025 w 4847"/>
                <a:gd name="T79" fmla="*/ 3825 h 4095"/>
                <a:gd name="T80" fmla="*/ 960 w 4847"/>
                <a:gd name="T81" fmla="*/ 3916 h 4095"/>
                <a:gd name="T82" fmla="*/ 1094 w 4847"/>
                <a:gd name="T83" fmla="*/ 4005 h 4095"/>
                <a:gd name="T84" fmla="*/ 1410 w 4847"/>
                <a:gd name="T85" fmla="*/ 3842 h 4095"/>
                <a:gd name="T86" fmla="*/ 1578 w 4847"/>
                <a:gd name="T87" fmla="*/ 3762 h 4095"/>
                <a:gd name="T88" fmla="*/ 1717 w 4847"/>
                <a:gd name="T89" fmla="*/ 3670 h 4095"/>
                <a:gd name="T90" fmla="*/ 1899 w 4847"/>
                <a:gd name="T91" fmla="*/ 3672 h 4095"/>
                <a:gd name="T92" fmla="*/ 2044 w 4847"/>
                <a:gd name="T93" fmla="*/ 3520 h 4095"/>
                <a:gd name="T94" fmla="*/ 2121 w 4847"/>
                <a:gd name="T95" fmla="*/ 3407 h 4095"/>
                <a:gd name="T96" fmla="*/ 2211 w 4847"/>
                <a:gd name="T97" fmla="*/ 3508 h 4095"/>
                <a:gd name="T98" fmla="*/ 2112 w 4847"/>
                <a:gd name="T99" fmla="*/ 3012 h 4095"/>
                <a:gd name="T100" fmla="*/ 2159 w 4847"/>
                <a:gd name="T101" fmla="*/ 2733 h 4095"/>
                <a:gd name="T102" fmla="*/ 2241 w 4847"/>
                <a:gd name="T103" fmla="*/ 2120 h 4095"/>
                <a:gd name="T104" fmla="*/ 2537 w 4847"/>
                <a:gd name="T105" fmla="*/ 2099 h 4095"/>
                <a:gd name="T106" fmla="*/ 2641 w 4847"/>
                <a:gd name="T107" fmla="*/ 2068 h 4095"/>
                <a:gd name="T108" fmla="*/ 2783 w 4847"/>
                <a:gd name="T109" fmla="*/ 1852 h 4095"/>
                <a:gd name="T110" fmla="*/ 2841 w 4847"/>
                <a:gd name="T111" fmla="*/ 1726 h 4095"/>
                <a:gd name="T112" fmla="*/ 3126 w 4847"/>
                <a:gd name="T113" fmla="*/ 1743 h 4095"/>
                <a:gd name="T114" fmla="*/ 3433 w 4847"/>
                <a:gd name="T115" fmla="*/ 1565 h 4095"/>
                <a:gd name="T116" fmla="*/ 3409 w 4847"/>
                <a:gd name="T117" fmla="*/ 1442 h 4095"/>
                <a:gd name="T118" fmla="*/ 3833 w 4847"/>
                <a:gd name="T119" fmla="*/ 1023 h 4095"/>
                <a:gd name="T120" fmla="*/ 4271 w 4847"/>
                <a:gd name="T121" fmla="*/ 644 h 4095"/>
                <a:gd name="T122" fmla="*/ 4584 w 4847"/>
                <a:gd name="T123" fmla="*/ 365 h 4095"/>
                <a:gd name="T124" fmla="*/ 4824 w 4847"/>
                <a:gd name="T125" fmla="*/ 28 h 4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47" h="4095">
                  <a:moveTo>
                    <a:pt x="4803" y="0"/>
                  </a:moveTo>
                  <a:lnTo>
                    <a:pt x="4793" y="0"/>
                  </a:lnTo>
                  <a:lnTo>
                    <a:pt x="4784" y="0"/>
                  </a:lnTo>
                  <a:lnTo>
                    <a:pt x="4776" y="1"/>
                  </a:lnTo>
                  <a:lnTo>
                    <a:pt x="4769" y="4"/>
                  </a:lnTo>
                  <a:lnTo>
                    <a:pt x="4762" y="6"/>
                  </a:lnTo>
                  <a:lnTo>
                    <a:pt x="4755" y="9"/>
                  </a:lnTo>
                  <a:lnTo>
                    <a:pt x="4748" y="14"/>
                  </a:lnTo>
                  <a:lnTo>
                    <a:pt x="4740" y="20"/>
                  </a:lnTo>
                  <a:lnTo>
                    <a:pt x="4739" y="24"/>
                  </a:lnTo>
                  <a:lnTo>
                    <a:pt x="4740" y="29"/>
                  </a:lnTo>
                  <a:lnTo>
                    <a:pt x="4742" y="33"/>
                  </a:lnTo>
                  <a:lnTo>
                    <a:pt x="4745" y="36"/>
                  </a:lnTo>
                  <a:lnTo>
                    <a:pt x="4748" y="39"/>
                  </a:lnTo>
                  <a:lnTo>
                    <a:pt x="4752" y="40"/>
                  </a:lnTo>
                  <a:lnTo>
                    <a:pt x="4756" y="41"/>
                  </a:lnTo>
                  <a:lnTo>
                    <a:pt x="4762" y="41"/>
                  </a:lnTo>
                  <a:lnTo>
                    <a:pt x="4762" y="48"/>
                  </a:lnTo>
                  <a:lnTo>
                    <a:pt x="4761" y="53"/>
                  </a:lnTo>
                  <a:lnTo>
                    <a:pt x="4759" y="57"/>
                  </a:lnTo>
                  <a:lnTo>
                    <a:pt x="4754" y="61"/>
                  </a:lnTo>
                  <a:lnTo>
                    <a:pt x="4748" y="63"/>
                  </a:lnTo>
                  <a:lnTo>
                    <a:pt x="4742" y="65"/>
                  </a:lnTo>
                  <a:lnTo>
                    <a:pt x="4735" y="67"/>
                  </a:lnTo>
                  <a:lnTo>
                    <a:pt x="4727" y="69"/>
                  </a:lnTo>
                  <a:lnTo>
                    <a:pt x="4710" y="72"/>
                  </a:lnTo>
                  <a:lnTo>
                    <a:pt x="4694" y="75"/>
                  </a:lnTo>
                  <a:lnTo>
                    <a:pt x="4686" y="78"/>
                  </a:lnTo>
                  <a:lnTo>
                    <a:pt x="4679" y="80"/>
                  </a:lnTo>
                  <a:lnTo>
                    <a:pt x="4673" y="83"/>
                  </a:lnTo>
                  <a:lnTo>
                    <a:pt x="4669" y="87"/>
                  </a:lnTo>
                  <a:lnTo>
                    <a:pt x="4664" y="94"/>
                  </a:lnTo>
                  <a:lnTo>
                    <a:pt x="4658" y="99"/>
                  </a:lnTo>
                  <a:lnTo>
                    <a:pt x="4653" y="105"/>
                  </a:lnTo>
                  <a:lnTo>
                    <a:pt x="4646" y="110"/>
                  </a:lnTo>
                  <a:lnTo>
                    <a:pt x="4640" y="111"/>
                  </a:lnTo>
                  <a:lnTo>
                    <a:pt x="4633" y="110"/>
                  </a:lnTo>
                  <a:lnTo>
                    <a:pt x="4629" y="110"/>
                  </a:lnTo>
                  <a:lnTo>
                    <a:pt x="4624" y="110"/>
                  </a:lnTo>
                  <a:lnTo>
                    <a:pt x="4620" y="111"/>
                  </a:lnTo>
                  <a:lnTo>
                    <a:pt x="4616" y="114"/>
                  </a:lnTo>
                  <a:lnTo>
                    <a:pt x="4616" y="118"/>
                  </a:lnTo>
                  <a:lnTo>
                    <a:pt x="4619" y="123"/>
                  </a:lnTo>
                  <a:lnTo>
                    <a:pt x="4623" y="130"/>
                  </a:lnTo>
                  <a:lnTo>
                    <a:pt x="4628" y="138"/>
                  </a:lnTo>
                  <a:lnTo>
                    <a:pt x="4639" y="153"/>
                  </a:lnTo>
                  <a:lnTo>
                    <a:pt x="4646" y="162"/>
                  </a:lnTo>
                  <a:lnTo>
                    <a:pt x="4638" y="163"/>
                  </a:lnTo>
                  <a:lnTo>
                    <a:pt x="4631" y="164"/>
                  </a:lnTo>
                  <a:lnTo>
                    <a:pt x="4625" y="168"/>
                  </a:lnTo>
                  <a:lnTo>
                    <a:pt x="4620" y="171"/>
                  </a:lnTo>
                  <a:lnTo>
                    <a:pt x="4612" y="179"/>
                  </a:lnTo>
                  <a:lnTo>
                    <a:pt x="4605" y="188"/>
                  </a:lnTo>
                  <a:lnTo>
                    <a:pt x="4599" y="197"/>
                  </a:lnTo>
                  <a:lnTo>
                    <a:pt x="4591" y="206"/>
                  </a:lnTo>
                  <a:lnTo>
                    <a:pt x="4587" y="210"/>
                  </a:lnTo>
                  <a:lnTo>
                    <a:pt x="4582" y="212"/>
                  </a:lnTo>
                  <a:lnTo>
                    <a:pt x="4575" y="214"/>
                  </a:lnTo>
                  <a:lnTo>
                    <a:pt x="4568" y="217"/>
                  </a:lnTo>
                  <a:lnTo>
                    <a:pt x="4567" y="227"/>
                  </a:lnTo>
                  <a:lnTo>
                    <a:pt x="4567" y="237"/>
                  </a:lnTo>
                  <a:lnTo>
                    <a:pt x="4541" y="241"/>
                  </a:lnTo>
                  <a:lnTo>
                    <a:pt x="4515" y="243"/>
                  </a:lnTo>
                  <a:lnTo>
                    <a:pt x="4501" y="244"/>
                  </a:lnTo>
                  <a:lnTo>
                    <a:pt x="4488" y="243"/>
                  </a:lnTo>
                  <a:lnTo>
                    <a:pt x="4475" y="242"/>
                  </a:lnTo>
                  <a:lnTo>
                    <a:pt x="4463" y="238"/>
                  </a:lnTo>
                  <a:lnTo>
                    <a:pt x="4438" y="228"/>
                  </a:lnTo>
                  <a:lnTo>
                    <a:pt x="4416" y="219"/>
                  </a:lnTo>
                  <a:lnTo>
                    <a:pt x="4405" y="216"/>
                  </a:lnTo>
                  <a:lnTo>
                    <a:pt x="4393" y="212"/>
                  </a:lnTo>
                  <a:lnTo>
                    <a:pt x="4379" y="211"/>
                  </a:lnTo>
                  <a:lnTo>
                    <a:pt x="4365" y="210"/>
                  </a:lnTo>
                  <a:lnTo>
                    <a:pt x="4357" y="211"/>
                  </a:lnTo>
                  <a:lnTo>
                    <a:pt x="4349" y="211"/>
                  </a:lnTo>
                  <a:lnTo>
                    <a:pt x="4342" y="212"/>
                  </a:lnTo>
                  <a:lnTo>
                    <a:pt x="4334" y="212"/>
                  </a:lnTo>
                  <a:lnTo>
                    <a:pt x="4326" y="212"/>
                  </a:lnTo>
                  <a:lnTo>
                    <a:pt x="4319" y="211"/>
                  </a:lnTo>
                  <a:lnTo>
                    <a:pt x="4312" y="209"/>
                  </a:lnTo>
                  <a:lnTo>
                    <a:pt x="4307" y="205"/>
                  </a:lnTo>
                  <a:lnTo>
                    <a:pt x="4304" y="203"/>
                  </a:lnTo>
                  <a:lnTo>
                    <a:pt x="4303" y="200"/>
                  </a:lnTo>
                  <a:lnTo>
                    <a:pt x="4301" y="196"/>
                  </a:lnTo>
                  <a:lnTo>
                    <a:pt x="4301" y="192"/>
                  </a:lnTo>
                  <a:lnTo>
                    <a:pt x="4296" y="177"/>
                  </a:lnTo>
                  <a:lnTo>
                    <a:pt x="4292" y="163"/>
                  </a:lnTo>
                  <a:lnTo>
                    <a:pt x="4285" y="151"/>
                  </a:lnTo>
                  <a:lnTo>
                    <a:pt x="4278" y="138"/>
                  </a:lnTo>
                  <a:lnTo>
                    <a:pt x="4271" y="127"/>
                  </a:lnTo>
                  <a:lnTo>
                    <a:pt x="4263" y="114"/>
                  </a:lnTo>
                  <a:lnTo>
                    <a:pt x="4256" y="102"/>
                  </a:lnTo>
                  <a:lnTo>
                    <a:pt x="4250" y="88"/>
                  </a:lnTo>
                  <a:lnTo>
                    <a:pt x="4245" y="87"/>
                  </a:lnTo>
                  <a:lnTo>
                    <a:pt x="4242" y="87"/>
                  </a:lnTo>
                  <a:lnTo>
                    <a:pt x="4238" y="88"/>
                  </a:lnTo>
                  <a:lnTo>
                    <a:pt x="4235" y="89"/>
                  </a:lnTo>
                  <a:lnTo>
                    <a:pt x="4233" y="91"/>
                  </a:lnTo>
                  <a:lnTo>
                    <a:pt x="4230" y="95"/>
                  </a:lnTo>
                  <a:lnTo>
                    <a:pt x="4228" y="98"/>
                  </a:lnTo>
                  <a:lnTo>
                    <a:pt x="4227" y="102"/>
                  </a:lnTo>
                  <a:lnTo>
                    <a:pt x="4221" y="103"/>
                  </a:lnTo>
                  <a:lnTo>
                    <a:pt x="4215" y="102"/>
                  </a:lnTo>
                  <a:lnTo>
                    <a:pt x="4210" y="99"/>
                  </a:lnTo>
                  <a:lnTo>
                    <a:pt x="4204" y="96"/>
                  </a:lnTo>
                  <a:lnTo>
                    <a:pt x="4198" y="91"/>
                  </a:lnTo>
                  <a:lnTo>
                    <a:pt x="4194" y="86"/>
                  </a:lnTo>
                  <a:lnTo>
                    <a:pt x="4188" y="80"/>
                  </a:lnTo>
                  <a:lnTo>
                    <a:pt x="4184" y="72"/>
                  </a:lnTo>
                  <a:lnTo>
                    <a:pt x="4177" y="57"/>
                  </a:lnTo>
                  <a:lnTo>
                    <a:pt x="4171" y="42"/>
                  </a:lnTo>
                  <a:lnTo>
                    <a:pt x="4168" y="29"/>
                  </a:lnTo>
                  <a:lnTo>
                    <a:pt x="4167" y="17"/>
                  </a:lnTo>
                  <a:lnTo>
                    <a:pt x="4162" y="14"/>
                  </a:lnTo>
                  <a:lnTo>
                    <a:pt x="4157" y="12"/>
                  </a:lnTo>
                  <a:lnTo>
                    <a:pt x="4153" y="11"/>
                  </a:lnTo>
                  <a:lnTo>
                    <a:pt x="4148" y="9"/>
                  </a:lnTo>
                  <a:lnTo>
                    <a:pt x="4148" y="34"/>
                  </a:lnTo>
                  <a:lnTo>
                    <a:pt x="4145" y="64"/>
                  </a:lnTo>
                  <a:lnTo>
                    <a:pt x="4144" y="71"/>
                  </a:lnTo>
                  <a:lnTo>
                    <a:pt x="4141" y="77"/>
                  </a:lnTo>
                  <a:lnTo>
                    <a:pt x="4138" y="80"/>
                  </a:lnTo>
                  <a:lnTo>
                    <a:pt x="4135" y="83"/>
                  </a:lnTo>
                  <a:lnTo>
                    <a:pt x="4130" y="85"/>
                  </a:lnTo>
                  <a:lnTo>
                    <a:pt x="4124" y="85"/>
                  </a:lnTo>
                  <a:lnTo>
                    <a:pt x="4119" y="81"/>
                  </a:lnTo>
                  <a:lnTo>
                    <a:pt x="4111" y="77"/>
                  </a:lnTo>
                  <a:lnTo>
                    <a:pt x="4103" y="90"/>
                  </a:lnTo>
                  <a:lnTo>
                    <a:pt x="4097" y="103"/>
                  </a:lnTo>
                  <a:lnTo>
                    <a:pt x="4091" y="91"/>
                  </a:lnTo>
                  <a:lnTo>
                    <a:pt x="4087" y="79"/>
                  </a:lnTo>
                  <a:lnTo>
                    <a:pt x="4085" y="73"/>
                  </a:lnTo>
                  <a:lnTo>
                    <a:pt x="4081" y="67"/>
                  </a:lnTo>
                  <a:lnTo>
                    <a:pt x="4078" y="63"/>
                  </a:lnTo>
                  <a:lnTo>
                    <a:pt x="4073" y="60"/>
                  </a:lnTo>
                  <a:lnTo>
                    <a:pt x="4066" y="78"/>
                  </a:lnTo>
                  <a:lnTo>
                    <a:pt x="4062" y="101"/>
                  </a:lnTo>
                  <a:lnTo>
                    <a:pt x="4059" y="113"/>
                  </a:lnTo>
                  <a:lnTo>
                    <a:pt x="4058" y="124"/>
                  </a:lnTo>
                  <a:lnTo>
                    <a:pt x="4058" y="135"/>
                  </a:lnTo>
                  <a:lnTo>
                    <a:pt x="4058" y="145"/>
                  </a:lnTo>
                  <a:lnTo>
                    <a:pt x="4047" y="137"/>
                  </a:lnTo>
                  <a:lnTo>
                    <a:pt x="4037" y="128"/>
                  </a:lnTo>
                  <a:lnTo>
                    <a:pt x="4029" y="120"/>
                  </a:lnTo>
                  <a:lnTo>
                    <a:pt x="4020" y="112"/>
                  </a:lnTo>
                  <a:lnTo>
                    <a:pt x="4016" y="110"/>
                  </a:lnTo>
                  <a:lnTo>
                    <a:pt x="4012" y="107"/>
                  </a:lnTo>
                  <a:lnTo>
                    <a:pt x="4006" y="106"/>
                  </a:lnTo>
                  <a:lnTo>
                    <a:pt x="4001" y="106"/>
                  </a:lnTo>
                  <a:lnTo>
                    <a:pt x="3996" y="107"/>
                  </a:lnTo>
                  <a:lnTo>
                    <a:pt x="3989" y="110"/>
                  </a:lnTo>
                  <a:lnTo>
                    <a:pt x="3982" y="114"/>
                  </a:lnTo>
                  <a:lnTo>
                    <a:pt x="3974" y="121"/>
                  </a:lnTo>
                  <a:lnTo>
                    <a:pt x="3971" y="124"/>
                  </a:lnTo>
                  <a:lnTo>
                    <a:pt x="3970" y="128"/>
                  </a:lnTo>
                  <a:lnTo>
                    <a:pt x="3968" y="131"/>
                  </a:lnTo>
                  <a:lnTo>
                    <a:pt x="3970" y="135"/>
                  </a:lnTo>
                  <a:lnTo>
                    <a:pt x="3975" y="142"/>
                  </a:lnTo>
                  <a:lnTo>
                    <a:pt x="3984" y="147"/>
                  </a:lnTo>
                  <a:lnTo>
                    <a:pt x="3993" y="153"/>
                  </a:lnTo>
                  <a:lnTo>
                    <a:pt x="4004" y="159"/>
                  </a:lnTo>
                  <a:lnTo>
                    <a:pt x="4007" y="161"/>
                  </a:lnTo>
                  <a:lnTo>
                    <a:pt x="4011" y="164"/>
                  </a:lnTo>
                  <a:lnTo>
                    <a:pt x="4013" y="168"/>
                  </a:lnTo>
                  <a:lnTo>
                    <a:pt x="4014" y="171"/>
                  </a:lnTo>
                  <a:lnTo>
                    <a:pt x="4022" y="172"/>
                  </a:lnTo>
                  <a:lnTo>
                    <a:pt x="4029" y="172"/>
                  </a:lnTo>
                  <a:lnTo>
                    <a:pt x="4024" y="173"/>
                  </a:lnTo>
                  <a:lnTo>
                    <a:pt x="4021" y="175"/>
                  </a:lnTo>
                  <a:lnTo>
                    <a:pt x="4017" y="178"/>
                  </a:lnTo>
                  <a:lnTo>
                    <a:pt x="4014" y="181"/>
                  </a:lnTo>
                  <a:lnTo>
                    <a:pt x="4007" y="190"/>
                  </a:lnTo>
                  <a:lnTo>
                    <a:pt x="4000" y="200"/>
                  </a:lnTo>
                  <a:lnTo>
                    <a:pt x="3993" y="211"/>
                  </a:lnTo>
                  <a:lnTo>
                    <a:pt x="3987" y="220"/>
                  </a:lnTo>
                  <a:lnTo>
                    <a:pt x="3979" y="229"/>
                  </a:lnTo>
                  <a:lnTo>
                    <a:pt x="3972" y="234"/>
                  </a:lnTo>
                  <a:lnTo>
                    <a:pt x="3957" y="241"/>
                  </a:lnTo>
                  <a:lnTo>
                    <a:pt x="3941" y="246"/>
                  </a:lnTo>
                  <a:lnTo>
                    <a:pt x="3925" y="250"/>
                  </a:lnTo>
                  <a:lnTo>
                    <a:pt x="3909" y="253"/>
                  </a:lnTo>
                  <a:lnTo>
                    <a:pt x="3894" y="254"/>
                  </a:lnTo>
                  <a:lnTo>
                    <a:pt x="3880" y="253"/>
                  </a:lnTo>
                  <a:lnTo>
                    <a:pt x="3873" y="252"/>
                  </a:lnTo>
                  <a:lnTo>
                    <a:pt x="3865" y="251"/>
                  </a:lnTo>
                  <a:lnTo>
                    <a:pt x="3857" y="252"/>
                  </a:lnTo>
                  <a:lnTo>
                    <a:pt x="3850" y="253"/>
                  </a:lnTo>
                  <a:lnTo>
                    <a:pt x="3848" y="254"/>
                  </a:lnTo>
                  <a:lnTo>
                    <a:pt x="3845" y="257"/>
                  </a:lnTo>
                  <a:lnTo>
                    <a:pt x="3845" y="260"/>
                  </a:lnTo>
                  <a:lnTo>
                    <a:pt x="3845" y="263"/>
                  </a:lnTo>
                  <a:lnTo>
                    <a:pt x="3845" y="272"/>
                  </a:lnTo>
                  <a:lnTo>
                    <a:pt x="3847" y="284"/>
                  </a:lnTo>
                  <a:lnTo>
                    <a:pt x="3847" y="288"/>
                  </a:lnTo>
                  <a:lnTo>
                    <a:pt x="3847" y="294"/>
                  </a:lnTo>
                  <a:lnTo>
                    <a:pt x="3845" y="299"/>
                  </a:lnTo>
                  <a:lnTo>
                    <a:pt x="3843" y="304"/>
                  </a:lnTo>
                  <a:lnTo>
                    <a:pt x="3841" y="308"/>
                  </a:lnTo>
                  <a:lnTo>
                    <a:pt x="3837" y="311"/>
                  </a:lnTo>
                  <a:lnTo>
                    <a:pt x="3833" y="315"/>
                  </a:lnTo>
                  <a:lnTo>
                    <a:pt x="3826" y="316"/>
                  </a:lnTo>
                  <a:lnTo>
                    <a:pt x="3819" y="318"/>
                  </a:lnTo>
                  <a:lnTo>
                    <a:pt x="3814" y="320"/>
                  </a:lnTo>
                  <a:lnTo>
                    <a:pt x="3808" y="324"/>
                  </a:lnTo>
                  <a:lnTo>
                    <a:pt x="3803" y="328"/>
                  </a:lnTo>
                  <a:lnTo>
                    <a:pt x="3801" y="333"/>
                  </a:lnTo>
                  <a:lnTo>
                    <a:pt x="3798" y="340"/>
                  </a:lnTo>
                  <a:lnTo>
                    <a:pt x="3796" y="345"/>
                  </a:lnTo>
                  <a:lnTo>
                    <a:pt x="3795" y="353"/>
                  </a:lnTo>
                  <a:lnTo>
                    <a:pt x="3795" y="359"/>
                  </a:lnTo>
                  <a:lnTo>
                    <a:pt x="3796" y="364"/>
                  </a:lnTo>
                  <a:lnTo>
                    <a:pt x="3798" y="367"/>
                  </a:lnTo>
                  <a:lnTo>
                    <a:pt x="3800" y="370"/>
                  </a:lnTo>
                  <a:lnTo>
                    <a:pt x="3804" y="376"/>
                  </a:lnTo>
                  <a:lnTo>
                    <a:pt x="3811" y="382"/>
                  </a:lnTo>
                  <a:lnTo>
                    <a:pt x="3818" y="386"/>
                  </a:lnTo>
                  <a:lnTo>
                    <a:pt x="3824" y="391"/>
                  </a:lnTo>
                  <a:lnTo>
                    <a:pt x="3826" y="394"/>
                  </a:lnTo>
                  <a:lnTo>
                    <a:pt x="3829" y="398"/>
                  </a:lnTo>
                  <a:lnTo>
                    <a:pt x="3831" y="401"/>
                  </a:lnTo>
                  <a:lnTo>
                    <a:pt x="3832" y="406"/>
                  </a:lnTo>
                  <a:lnTo>
                    <a:pt x="3837" y="406"/>
                  </a:lnTo>
                  <a:lnTo>
                    <a:pt x="3841" y="408"/>
                  </a:lnTo>
                  <a:lnTo>
                    <a:pt x="3844" y="410"/>
                  </a:lnTo>
                  <a:lnTo>
                    <a:pt x="3847" y="414"/>
                  </a:lnTo>
                  <a:lnTo>
                    <a:pt x="3848" y="417"/>
                  </a:lnTo>
                  <a:lnTo>
                    <a:pt x="3848" y="422"/>
                  </a:lnTo>
                  <a:lnTo>
                    <a:pt x="3848" y="427"/>
                  </a:lnTo>
                  <a:lnTo>
                    <a:pt x="3847" y="432"/>
                  </a:lnTo>
                  <a:lnTo>
                    <a:pt x="3841" y="431"/>
                  </a:lnTo>
                  <a:lnTo>
                    <a:pt x="3836" y="431"/>
                  </a:lnTo>
                  <a:lnTo>
                    <a:pt x="3832" y="432"/>
                  </a:lnTo>
                  <a:lnTo>
                    <a:pt x="3828" y="433"/>
                  </a:lnTo>
                  <a:lnTo>
                    <a:pt x="3826" y="434"/>
                  </a:lnTo>
                  <a:lnTo>
                    <a:pt x="3823" y="436"/>
                  </a:lnTo>
                  <a:lnTo>
                    <a:pt x="3820" y="440"/>
                  </a:lnTo>
                  <a:lnTo>
                    <a:pt x="3819" y="442"/>
                  </a:lnTo>
                  <a:lnTo>
                    <a:pt x="3816" y="449"/>
                  </a:lnTo>
                  <a:lnTo>
                    <a:pt x="3815" y="457"/>
                  </a:lnTo>
                  <a:lnTo>
                    <a:pt x="3814" y="465"/>
                  </a:lnTo>
                  <a:lnTo>
                    <a:pt x="3814" y="474"/>
                  </a:lnTo>
                  <a:lnTo>
                    <a:pt x="3821" y="475"/>
                  </a:lnTo>
                  <a:lnTo>
                    <a:pt x="3825" y="477"/>
                  </a:lnTo>
                  <a:lnTo>
                    <a:pt x="3826" y="481"/>
                  </a:lnTo>
                  <a:lnTo>
                    <a:pt x="3828" y="489"/>
                  </a:lnTo>
                  <a:lnTo>
                    <a:pt x="3823" y="489"/>
                  </a:lnTo>
                  <a:lnTo>
                    <a:pt x="3817" y="489"/>
                  </a:lnTo>
                  <a:lnTo>
                    <a:pt x="3812" y="491"/>
                  </a:lnTo>
                  <a:lnTo>
                    <a:pt x="3808" y="492"/>
                  </a:lnTo>
                  <a:lnTo>
                    <a:pt x="3800" y="498"/>
                  </a:lnTo>
                  <a:lnTo>
                    <a:pt x="3792" y="505"/>
                  </a:lnTo>
                  <a:lnTo>
                    <a:pt x="3785" y="512"/>
                  </a:lnTo>
                  <a:lnTo>
                    <a:pt x="3777" y="517"/>
                  </a:lnTo>
                  <a:lnTo>
                    <a:pt x="3773" y="521"/>
                  </a:lnTo>
                  <a:lnTo>
                    <a:pt x="3768" y="522"/>
                  </a:lnTo>
                  <a:lnTo>
                    <a:pt x="3763" y="524"/>
                  </a:lnTo>
                  <a:lnTo>
                    <a:pt x="3759" y="524"/>
                  </a:lnTo>
                  <a:lnTo>
                    <a:pt x="3751" y="524"/>
                  </a:lnTo>
                  <a:lnTo>
                    <a:pt x="3745" y="522"/>
                  </a:lnTo>
                  <a:lnTo>
                    <a:pt x="3740" y="518"/>
                  </a:lnTo>
                  <a:lnTo>
                    <a:pt x="3735" y="514"/>
                  </a:lnTo>
                  <a:lnTo>
                    <a:pt x="3726" y="504"/>
                  </a:lnTo>
                  <a:lnTo>
                    <a:pt x="3719" y="492"/>
                  </a:lnTo>
                  <a:lnTo>
                    <a:pt x="3713" y="485"/>
                  </a:lnTo>
                  <a:lnTo>
                    <a:pt x="3708" y="481"/>
                  </a:lnTo>
                  <a:lnTo>
                    <a:pt x="3701" y="476"/>
                  </a:lnTo>
                  <a:lnTo>
                    <a:pt x="3694" y="474"/>
                  </a:lnTo>
                  <a:lnTo>
                    <a:pt x="3687" y="473"/>
                  </a:lnTo>
                  <a:lnTo>
                    <a:pt x="3679" y="472"/>
                  </a:lnTo>
                  <a:lnTo>
                    <a:pt x="3671" y="472"/>
                  </a:lnTo>
                  <a:lnTo>
                    <a:pt x="3663" y="472"/>
                  </a:lnTo>
                  <a:lnTo>
                    <a:pt x="3663" y="483"/>
                  </a:lnTo>
                  <a:lnTo>
                    <a:pt x="3663" y="495"/>
                  </a:lnTo>
                  <a:lnTo>
                    <a:pt x="3663" y="505"/>
                  </a:lnTo>
                  <a:lnTo>
                    <a:pt x="3662" y="516"/>
                  </a:lnTo>
                  <a:lnTo>
                    <a:pt x="3658" y="516"/>
                  </a:lnTo>
                  <a:lnTo>
                    <a:pt x="3651" y="518"/>
                  </a:lnTo>
                  <a:lnTo>
                    <a:pt x="3645" y="522"/>
                  </a:lnTo>
                  <a:lnTo>
                    <a:pt x="3638" y="526"/>
                  </a:lnTo>
                  <a:lnTo>
                    <a:pt x="3624" y="537"/>
                  </a:lnTo>
                  <a:lnTo>
                    <a:pt x="3610" y="549"/>
                  </a:lnTo>
                  <a:lnTo>
                    <a:pt x="3599" y="559"/>
                  </a:lnTo>
                  <a:lnTo>
                    <a:pt x="3588" y="569"/>
                  </a:lnTo>
                  <a:lnTo>
                    <a:pt x="3578" y="577"/>
                  </a:lnTo>
                  <a:lnTo>
                    <a:pt x="3568" y="581"/>
                  </a:lnTo>
                  <a:lnTo>
                    <a:pt x="3563" y="582"/>
                  </a:lnTo>
                  <a:lnTo>
                    <a:pt x="3558" y="583"/>
                  </a:lnTo>
                  <a:lnTo>
                    <a:pt x="3555" y="582"/>
                  </a:lnTo>
                  <a:lnTo>
                    <a:pt x="3550" y="580"/>
                  </a:lnTo>
                  <a:lnTo>
                    <a:pt x="3547" y="578"/>
                  </a:lnTo>
                  <a:lnTo>
                    <a:pt x="3545" y="573"/>
                  </a:lnTo>
                  <a:lnTo>
                    <a:pt x="3541" y="567"/>
                  </a:lnTo>
                  <a:lnTo>
                    <a:pt x="3540" y="559"/>
                  </a:lnTo>
                  <a:lnTo>
                    <a:pt x="3545" y="556"/>
                  </a:lnTo>
                  <a:lnTo>
                    <a:pt x="3552" y="551"/>
                  </a:lnTo>
                  <a:lnTo>
                    <a:pt x="3558" y="546"/>
                  </a:lnTo>
                  <a:lnTo>
                    <a:pt x="3564" y="539"/>
                  </a:lnTo>
                  <a:lnTo>
                    <a:pt x="3566" y="536"/>
                  </a:lnTo>
                  <a:lnTo>
                    <a:pt x="3568" y="532"/>
                  </a:lnTo>
                  <a:lnTo>
                    <a:pt x="3569" y="530"/>
                  </a:lnTo>
                  <a:lnTo>
                    <a:pt x="3569" y="526"/>
                  </a:lnTo>
                  <a:lnTo>
                    <a:pt x="3568" y="524"/>
                  </a:lnTo>
                  <a:lnTo>
                    <a:pt x="3566" y="521"/>
                  </a:lnTo>
                  <a:lnTo>
                    <a:pt x="3563" y="518"/>
                  </a:lnTo>
                  <a:lnTo>
                    <a:pt x="3558" y="517"/>
                  </a:lnTo>
                  <a:lnTo>
                    <a:pt x="3553" y="504"/>
                  </a:lnTo>
                  <a:lnTo>
                    <a:pt x="3546" y="489"/>
                  </a:lnTo>
                  <a:lnTo>
                    <a:pt x="3538" y="473"/>
                  </a:lnTo>
                  <a:lnTo>
                    <a:pt x="3529" y="458"/>
                  </a:lnTo>
                  <a:lnTo>
                    <a:pt x="3524" y="450"/>
                  </a:lnTo>
                  <a:lnTo>
                    <a:pt x="3519" y="443"/>
                  </a:lnTo>
                  <a:lnTo>
                    <a:pt x="3512" y="438"/>
                  </a:lnTo>
                  <a:lnTo>
                    <a:pt x="3506" y="432"/>
                  </a:lnTo>
                  <a:lnTo>
                    <a:pt x="3499" y="426"/>
                  </a:lnTo>
                  <a:lnTo>
                    <a:pt x="3491" y="422"/>
                  </a:lnTo>
                  <a:lnTo>
                    <a:pt x="3483" y="418"/>
                  </a:lnTo>
                  <a:lnTo>
                    <a:pt x="3475" y="416"/>
                  </a:lnTo>
                  <a:lnTo>
                    <a:pt x="3468" y="427"/>
                  </a:lnTo>
                  <a:lnTo>
                    <a:pt x="3462" y="438"/>
                  </a:lnTo>
                  <a:lnTo>
                    <a:pt x="3455" y="447"/>
                  </a:lnTo>
                  <a:lnTo>
                    <a:pt x="3447" y="455"/>
                  </a:lnTo>
                  <a:lnTo>
                    <a:pt x="3439" y="461"/>
                  </a:lnTo>
                  <a:lnTo>
                    <a:pt x="3430" y="467"/>
                  </a:lnTo>
                  <a:lnTo>
                    <a:pt x="3418" y="472"/>
                  </a:lnTo>
                  <a:lnTo>
                    <a:pt x="3405" y="475"/>
                  </a:lnTo>
                  <a:lnTo>
                    <a:pt x="3405" y="484"/>
                  </a:lnTo>
                  <a:lnTo>
                    <a:pt x="3406" y="493"/>
                  </a:lnTo>
                  <a:lnTo>
                    <a:pt x="3407" y="502"/>
                  </a:lnTo>
                  <a:lnTo>
                    <a:pt x="3409" y="512"/>
                  </a:lnTo>
                  <a:lnTo>
                    <a:pt x="3412" y="521"/>
                  </a:lnTo>
                  <a:lnTo>
                    <a:pt x="3414" y="530"/>
                  </a:lnTo>
                  <a:lnTo>
                    <a:pt x="3415" y="539"/>
                  </a:lnTo>
                  <a:lnTo>
                    <a:pt x="3415" y="548"/>
                  </a:lnTo>
                  <a:lnTo>
                    <a:pt x="3421" y="549"/>
                  </a:lnTo>
                  <a:lnTo>
                    <a:pt x="3425" y="549"/>
                  </a:lnTo>
                  <a:lnTo>
                    <a:pt x="3426" y="555"/>
                  </a:lnTo>
                  <a:lnTo>
                    <a:pt x="3425" y="558"/>
                  </a:lnTo>
                  <a:lnTo>
                    <a:pt x="3424" y="562"/>
                  </a:lnTo>
                  <a:lnTo>
                    <a:pt x="3422" y="564"/>
                  </a:lnTo>
                  <a:lnTo>
                    <a:pt x="3416" y="569"/>
                  </a:lnTo>
                  <a:lnTo>
                    <a:pt x="3409" y="572"/>
                  </a:lnTo>
                  <a:lnTo>
                    <a:pt x="3406" y="575"/>
                  </a:lnTo>
                  <a:lnTo>
                    <a:pt x="3402" y="578"/>
                  </a:lnTo>
                  <a:lnTo>
                    <a:pt x="3400" y="581"/>
                  </a:lnTo>
                  <a:lnTo>
                    <a:pt x="3399" y="584"/>
                  </a:lnTo>
                  <a:lnTo>
                    <a:pt x="3397" y="591"/>
                  </a:lnTo>
                  <a:lnTo>
                    <a:pt x="3396" y="599"/>
                  </a:lnTo>
                  <a:lnTo>
                    <a:pt x="3396" y="616"/>
                  </a:lnTo>
                  <a:lnTo>
                    <a:pt x="3397" y="631"/>
                  </a:lnTo>
                  <a:lnTo>
                    <a:pt x="3409" y="633"/>
                  </a:lnTo>
                  <a:lnTo>
                    <a:pt x="3423" y="636"/>
                  </a:lnTo>
                  <a:lnTo>
                    <a:pt x="3424" y="641"/>
                  </a:lnTo>
                  <a:lnTo>
                    <a:pt x="3424" y="648"/>
                  </a:lnTo>
                  <a:lnTo>
                    <a:pt x="3424" y="655"/>
                  </a:lnTo>
                  <a:lnTo>
                    <a:pt x="3423" y="661"/>
                  </a:lnTo>
                  <a:lnTo>
                    <a:pt x="3420" y="661"/>
                  </a:lnTo>
                  <a:lnTo>
                    <a:pt x="3416" y="662"/>
                  </a:lnTo>
                  <a:lnTo>
                    <a:pt x="3414" y="663"/>
                  </a:lnTo>
                  <a:lnTo>
                    <a:pt x="3412" y="665"/>
                  </a:lnTo>
                  <a:lnTo>
                    <a:pt x="3409" y="670"/>
                  </a:lnTo>
                  <a:lnTo>
                    <a:pt x="3408" y="676"/>
                  </a:lnTo>
                  <a:lnTo>
                    <a:pt x="3408" y="689"/>
                  </a:lnTo>
                  <a:lnTo>
                    <a:pt x="3408" y="703"/>
                  </a:lnTo>
                  <a:lnTo>
                    <a:pt x="3400" y="703"/>
                  </a:lnTo>
                  <a:lnTo>
                    <a:pt x="3394" y="703"/>
                  </a:lnTo>
                  <a:lnTo>
                    <a:pt x="3388" y="703"/>
                  </a:lnTo>
                  <a:lnTo>
                    <a:pt x="3382" y="704"/>
                  </a:lnTo>
                  <a:lnTo>
                    <a:pt x="3380" y="705"/>
                  </a:lnTo>
                  <a:lnTo>
                    <a:pt x="3376" y="707"/>
                  </a:lnTo>
                  <a:lnTo>
                    <a:pt x="3374" y="711"/>
                  </a:lnTo>
                  <a:lnTo>
                    <a:pt x="3372" y="714"/>
                  </a:lnTo>
                  <a:lnTo>
                    <a:pt x="3366" y="728"/>
                  </a:lnTo>
                  <a:lnTo>
                    <a:pt x="3363" y="743"/>
                  </a:lnTo>
                  <a:lnTo>
                    <a:pt x="3360" y="748"/>
                  </a:lnTo>
                  <a:lnTo>
                    <a:pt x="3356" y="753"/>
                  </a:lnTo>
                  <a:lnTo>
                    <a:pt x="3353" y="754"/>
                  </a:lnTo>
                  <a:lnTo>
                    <a:pt x="3350" y="755"/>
                  </a:lnTo>
                  <a:lnTo>
                    <a:pt x="3346" y="756"/>
                  </a:lnTo>
                  <a:lnTo>
                    <a:pt x="3341" y="756"/>
                  </a:lnTo>
                  <a:lnTo>
                    <a:pt x="3335" y="755"/>
                  </a:lnTo>
                  <a:lnTo>
                    <a:pt x="3330" y="753"/>
                  </a:lnTo>
                  <a:lnTo>
                    <a:pt x="3325" y="748"/>
                  </a:lnTo>
                  <a:lnTo>
                    <a:pt x="3322" y="744"/>
                  </a:lnTo>
                  <a:lnTo>
                    <a:pt x="3317" y="734"/>
                  </a:lnTo>
                  <a:lnTo>
                    <a:pt x="3312" y="722"/>
                  </a:lnTo>
                  <a:lnTo>
                    <a:pt x="3310" y="719"/>
                  </a:lnTo>
                  <a:lnTo>
                    <a:pt x="3308" y="717"/>
                  </a:lnTo>
                  <a:lnTo>
                    <a:pt x="3305" y="714"/>
                  </a:lnTo>
                  <a:lnTo>
                    <a:pt x="3302" y="712"/>
                  </a:lnTo>
                  <a:lnTo>
                    <a:pt x="3294" y="709"/>
                  </a:lnTo>
                  <a:lnTo>
                    <a:pt x="3286" y="706"/>
                  </a:lnTo>
                  <a:lnTo>
                    <a:pt x="3269" y="705"/>
                  </a:lnTo>
                  <a:lnTo>
                    <a:pt x="3254" y="704"/>
                  </a:lnTo>
                  <a:lnTo>
                    <a:pt x="3246" y="704"/>
                  </a:lnTo>
                  <a:lnTo>
                    <a:pt x="3238" y="705"/>
                  </a:lnTo>
                  <a:lnTo>
                    <a:pt x="3233" y="707"/>
                  </a:lnTo>
                  <a:lnTo>
                    <a:pt x="3226" y="711"/>
                  </a:lnTo>
                  <a:lnTo>
                    <a:pt x="3216" y="719"/>
                  </a:lnTo>
                  <a:lnTo>
                    <a:pt x="3205" y="729"/>
                  </a:lnTo>
                  <a:lnTo>
                    <a:pt x="3196" y="739"/>
                  </a:lnTo>
                  <a:lnTo>
                    <a:pt x="3186" y="750"/>
                  </a:lnTo>
                  <a:lnTo>
                    <a:pt x="3180" y="753"/>
                  </a:lnTo>
                  <a:lnTo>
                    <a:pt x="3175" y="758"/>
                  </a:lnTo>
                  <a:lnTo>
                    <a:pt x="3168" y="760"/>
                  </a:lnTo>
                  <a:lnTo>
                    <a:pt x="3160" y="762"/>
                  </a:lnTo>
                  <a:lnTo>
                    <a:pt x="3131" y="764"/>
                  </a:lnTo>
                  <a:lnTo>
                    <a:pt x="3110" y="769"/>
                  </a:lnTo>
                  <a:lnTo>
                    <a:pt x="3105" y="771"/>
                  </a:lnTo>
                  <a:lnTo>
                    <a:pt x="3102" y="774"/>
                  </a:lnTo>
                  <a:lnTo>
                    <a:pt x="3098" y="777"/>
                  </a:lnTo>
                  <a:lnTo>
                    <a:pt x="3095" y="781"/>
                  </a:lnTo>
                  <a:lnTo>
                    <a:pt x="3093" y="787"/>
                  </a:lnTo>
                  <a:lnTo>
                    <a:pt x="3092" y="794"/>
                  </a:lnTo>
                  <a:lnTo>
                    <a:pt x="3089" y="802"/>
                  </a:lnTo>
                  <a:lnTo>
                    <a:pt x="3089" y="811"/>
                  </a:lnTo>
                  <a:lnTo>
                    <a:pt x="3078" y="815"/>
                  </a:lnTo>
                  <a:lnTo>
                    <a:pt x="3067" y="819"/>
                  </a:lnTo>
                  <a:lnTo>
                    <a:pt x="3056" y="824"/>
                  </a:lnTo>
                  <a:lnTo>
                    <a:pt x="3044" y="827"/>
                  </a:lnTo>
                  <a:lnTo>
                    <a:pt x="3034" y="827"/>
                  </a:lnTo>
                  <a:lnTo>
                    <a:pt x="3022" y="826"/>
                  </a:lnTo>
                  <a:lnTo>
                    <a:pt x="3015" y="826"/>
                  </a:lnTo>
                  <a:lnTo>
                    <a:pt x="3008" y="826"/>
                  </a:lnTo>
                  <a:lnTo>
                    <a:pt x="3002" y="826"/>
                  </a:lnTo>
                  <a:lnTo>
                    <a:pt x="2995" y="827"/>
                  </a:lnTo>
                  <a:lnTo>
                    <a:pt x="2975" y="835"/>
                  </a:lnTo>
                  <a:lnTo>
                    <a:pt x="2958" y="841"/>
                  </a:lnTo>
                  <a:lnTo>
                    <a:pt x="2949" y="843"/>
                  </a:lnTo>
                  <a:lnTo>
                    <a:pt x="2940" y="845"/>
                  </a:lnTo>
                  <a:lnTo>
                    <a:pt x="2929" y="846"/>
                  </a:lnTo>
                  <a:lnTo>
                    <a:pt x="2916" y="846"/>
                  </a:lnTo>
                  <a:lnTo>
                    <a:pt x="2888" y="848"/>
                  </a:lnTo>
                  <a:lnTo>
                    <a:pt x="2858" y="850"/>
                  </a:lnTo>
                  <a:lnTo>
                    <a:pt x="2830" y="854"/>
                  </a:lnTo>
                  <a:lnTo>
                    <a:pt x="2801" y="860"/>
                  </a:lnTo>
                  <a:lnTo>
                    <a:pt x="2802" y="878"/>
                  </a:lnTo>
                  <a:lnTo>
                    <a:pt x="2802" y="891"/>
                  </a:lnTo>
                  <a:lnTo>
                    <a:pt x="2802" y="878"/>
                  </a:lnTo>
                  <a:lnTo>
                    <a:pt x="2801" y="860"/>
                  </a:lnTo>
                  <a:lnTo>
                    <a:pt x="2797" y="861"/>
                  </a:lnTo>
                  <a:lnTo>
                    <a:pt x="2791" y="862"/>
                  </a:lnTo>
                  <a:lnTo>
                    <a:pt x="2786" y="862"/>
                  </a:lnTo>
                  <a:lnTo>
                    <a:pt x="2782" y="861"/>
                  </a:lnTo>
                  <a:lnTo>
                    <a:pt x="2777" y="860"/>
                  </a:lnTo>
                  <a:lnTo>
                    <a:pt x="2768" y="857"/>
                  </a:lnTo>
                  <a:lnTo>
                    <a:pt x="2759" y="852"/>
                  </a:lnTo>
                  <a:lnTo>
                    <a:pt x="2751" y="849"/>
                  </a:lnTo>
                  <a:lnTo>
                    <a:pt x="2743" y="845"/>
                  </a:lnTo>
                  <a:lnTo>
                    <a:pt x="2735" y="843"/>
                  </a:lnTo>
                  <a:lnTo>
                    <a:pt x="2725" y="844"/>
                  </a:lnTo>
                  <a:lnTo>
                    <a:pt x="2736" y="848"/>
                  </a:lnTo>
                  <a:lnTo>
                    <a:pt x="2748" y="852"/>
                  </a:lnTo>
                  <a:lnTo>
                    <a:pt x="2755" y="857"/>
                  </a:lnTo>
                  <a:lnTo>
                    <a:pt x="2748" y="859"/>
                  </a:lnTo>
                  <a:lnTo>
                    <a:pt x="2739" y="861"/>
                  </a:lnTo>
                  <a:lnTo>
                    <a:pt x="2734" y="863"/>
                  </a:lnTo>
                  <a:lnTo>
                    <a:pt x="2729" y="866"/>
                  </a:lnTo>
                  <a:lnTo>
                    <a:pt x="2727" y="870"/>
                  </a:lnTo>
                  <a:lnTo>
                    <a:pt x="2725" y="875"/>
                  </a:lnTo>
                  <a:lnTo>
                    <a:pt x="2723" y="886"/>
                  </a:lnTo>
                  <a:lnTo>
                    <a:pt x="2721" y="899"/>
                  </a:lnTo>
                  <a:lnTo>
                    <a:pt x="2721" y="912"/>
                  </a:lnTo>
                  <a:lnTo>
                    <a:pt x="2720" y="926"/>
                  </a:lnTo>
                  <a:lnTo>
                    <a:pt x="2719" y="933"/>
                  </a:lnTo>
                  <a:lnTo>
                    <a:pt x="2718" y="939"/>
                  </a:lnTo>
                  <a:lnTo>
                    <a:pt x="2716" y="944"/>
                  </a:lnTo>
                  <a:lnTo>
                    <a:pt x="2714" y="949"/>
                  </a:lnTo>
                  <a:lnTo>
                    <a:pt x="2700" y="965"/>
                  </a:lnTo>
                  <a:lnTo>
                    <a:pt x="2686" y="983"/>
                  </a:lnTo>
                  <a:lnTo>
                    <a:pt x="2679" y="992"/>
                  </a:lnTo>
                  <a:lnTo>
                    <a:pt x="2675" y="1001"/>
                  </a:lnTo>
                  <a:lnTo>
                    <a:pt x="2674" y="1007"/>
                  </a:lnTo>
                  <a:lnTo>
                    <a:pt x="2673" y="1013"/>
                  </a:lnTo>
                  <a:lnTo>
                    <a:pt x="2673" y="1017"/>
                  </a:lnTo>
                  <a:lnTo>
                    <a:pt x="2674" y="1023"/>
                  </a:lnTo>
                  <a:lnTo>
                    <a:pt x="2668" y="1023"/>
                  </a:lnTo>
                  <a:lnTo>
                    <a:pt x="2662" y="1024"/>
                  </a:lnTo>
                  <a:lnTo>
                    <a:pt x="2655" y="1026"/>
                  </a:lnTo>
                  <a:lnTo>
                    <a:pt x="2650" y="1029"/>
                  </a:lnTo>
                  <a:lnTo>
                    <a:pt x="2636" y="1034"/>
                  </a:lnTo>
                  <a:lnTo>
                    <a:pt x="2622" y="1042"/>
                  </a:lnTo>
                  <a:lnTo>
                    <a:pt x="2611" y="1053"/>
                  </a:lnTo>
                  <a:lnTo>
                    <a:pt x="2601" y="1063"/>
                  </a:lnTo>
                  <a:lnTo>
                    <a:pt x="2597" y="1068"/>
                  </a:lnTo>
                  <a:lnTo>
                    <a:pt x="2594" y="1074"/>
                  </a:lnTo>
                  <a:lnTo>
                    <a:pt x="2592" y="1080"/>
                  </a:lnTo>
                  <a:lnTo>
                    <a:pt x="2591" y="1084"/>
                  </a:lnTo>
                  <a:lnTo>
                    <a:pt x="2588" y="1107"/>
                  </a:lnTo>
                  <a:lnTo>
                    <a:pt x="2586" y="1123"/>
                  </a:lnTo>
                  <a:lnTo>
                    <a:pt x="2584" y="1127"/>
                  </a:lnTo>
                  <a:lnTo>
                    <a:pt x="2581" y="1129"/>
                  </a:lnTo>
                  <a:lnTo>
                    <a:pt x="2579" y="1131"/>
                  </a:lnTo>
                  <a:lnTo>
                    <a:pt x="2576" y="1133"/>
                  </a:lnTo>
                  <a:lnTo>
                    <a:pt x="2567" y="1136"/>
                  </a:lnTo>
                  <a:lnTo>
                    <a:pt x="2553" y="1138"/>
                  </a:lnTo>
                  <a:lnTo>
                    <a:pt x="2547" y="1139"/>
                  </a:lnTo>
                  <a:lnTo>
                    <a:pt x="2542" y="1140"/>
                  </a:lnTo>
                  <a:lnTo>
                    <a:pt x="2537" y="1142"/>
                  </a:lnTo>
                  <a:lnTo>
                    <a:pt x="2532" y="1146"/>
                  </a:lnTo>
                  <a:lnTo>
                    <a:pt x="2529" y="1148"/>
                  </a:lnTo>
                  <a:lnTo>
                    <a:pt x="2524" y="1152"/>
                  </a:lnTo>
                  <a:lnTo>
                    <a:pt x="2520" y="1154"/>
                  </a:lnTo>
                  <a:lnTo>
                    <a:pt x="2514" y="1155"/>
                  </a:lnTo>
                  <a:lnTo>
                    <a:pt x="2509" y="1155"/>
                  </a:lnTo>
                  <a:lnTo>
                    <a:pt x="2503" y="1154"/>
                  </a:lnTo>
                  <a:lnTo>
                    <a:pt x="2498" y="1150"/>
                  </a:lnTo>
                  <a:lnTo>
                    <a:pt x="2494" y="1146"/>
                  </a:lnTo>
                  <a:lnTo>
                    <a:pt x="2489" y="1141"/>
                  </a:lnTo>
                  <a:lnTo>
                    <a:pt x="2485" y="1137"/>
                  </a:lnTo>
                  <a:lnTo>
                    <a:pt x="2480" y="1132"/>
                  </a:lnTo>
                  <a:lnTo>
                    <a:pt x="2474" y="1130"/>
                  </a:lnTo>
                  <a:lnTo>
                    <a:pt x="2471" y="1129"/>
                  </a:lnTo>
                  <a:lnTo>
                    <a:pt x="2468" y="1129"/>
                  </a:lnTo>
                  <a:lnTo>
                    <a:pt x="2464" y="1129"/>
                  </a:lnTo>
                  <a:lnTo>
                    <a:pt x="2462" y="1131"/>
                  </a:lnTo>
                  <a:lnTo>
                    <a:pt x="2461" y="1132"/>
                  </a:lnTo>
                  <a:lnTo>
                    <a:pt x="2460" y="1136"/>
                  </a:lnTo>
                  <a:lnTo>
                    <a:pt x="2458" y="1138"/>
                  </a:lnTo>
                  <a:lnTo>
                    <a:pt x="2458" y="1141"/>
                  </a:lnTo>
                  <a:lnTo>
                    <a:pt x="2460" y="1148"/>
                  </a:lnTo>
                  <a:lnTo>
                    <a:pt x="2463" y="1155"/>
                  </a:lnTo>
                  <a:lnTo>
                    <a:pt x="2465" y="1157"/>
                  </a:lnTo>
                  <a:lnTo>
                    <a:pt x="2468" y="1160"/>
                  </a:lnTo>
                  <a:lnTo>
                    <a:pt x="2471" y="1161"/>
                  </a:lnTo>
                  <a:lnTo>
                    <a:pt x="2476" y="1162"/>
                  </a:lnTo>
                  <a:lnTo>
                    <a:pt x="2477" y="1169"/>
                  </a:lnTo>
                  <a:lnTo>
                    <a:pt x="2477" y="1177"/>
                  </a:lnTo>
                  <a:lnTo>
                    <a:pt x="2463" y="1186"/>
                  </a:lnTo>
                  <a:lnTo>
                    <a:pt x="2450" y="1193"/>
                  </a:lnTo>
                  <a:lnTo>
                    <a:pt x="2446" y="1197"/>
                  </a:lnTo>
                  <a:lnTo>
                    <a:pt x="2443" y="1202"/>
                  </a:lnTo>
                  <a:lnTo>
                    <a:pt x="2439" y="1209"/>
                  </a:lnTo>
                  <a:lnTo>
                    <a:pt x="2438" y="1218"/>
                  </a:lnTo>
                  <a:lnTo>
                    <a:pt x="2428" y="1215"/>
                  </a:lnTo>
                  <a:lnTo>
                    <a:pt x="2416" y="1215"/>
                  </a:lnTo>
                  <a:lnTo>
                    <a:pt x="2404" y="1218"/>
                  </a:lnTo>
                  <a:lnTo>
                    <a:pt x="2392" y="1219"/>
                  </a:lnTo>
                  <a:lnTo>
                    <a:pt x="2395" y="1222"/>
                  </a:lnTo>
                  <a:lnTo>
                    <a:pt x="2398" y="1227"/>
                  </a:lnTo>
                  <a:lnTo>
                    <a:pt x="2403" y="1232"/>
                  </a:lnTo>
                  <a:lnTo>
                    <a:pt x="2408" y="1238"/>
                  </a:lnTo>
                  <a:lnTo>
                    <a:pt x="2421" y="1248"/>
                  </a:lnTo>
                  <a:lnTo>
                    <a:pt x="2429" y="1254"/>
                  </a:lnTo>
                  <a:lnTo>
                    <a:pt x="2414" y="1256"/>
                  </a:lnTo>
                  <a:lnTo>
                    <a:pt x="2399" y="1257"/>
                  </a:lnTo>
                  <a:lnTo>
                    <a:pt x="2399" y="1267"/>
                  </a:lnTo>
                  <a:lnTo>
                    <a:pt x="2400" y="1276"/>
                  </a:lnTo>
                  <a:lnTo>
                    <a:pt x="2400" y="1285"/>
                  </a:lnTo>
                  <a:lnTo>
                    <a:pt x="2400" y="1294"/>
                  </a:lnTo>
                  <a:lnTo>
                    <a:pt x="2397" y="1295"/>
                  </a:lnTo>
                  <a:lnTo>
                    <a:pt x="2394" y="1295"/>
                  </a:lnTo>
                  <a:lnTo>
                    <a:pt x="2390" y="1295"/>
                  </a:lnTo>
                  <a:lnTo>
                    <a:pt x="2387" y="1294"/>
                  </a:lnTo>
                  <a:lnTo>
                    <a:pt x="2381" y="1292"/>
                  </a:lnTo>
                  <a:lnTo>
                    <a:pt x="2376" y="1289"/>
                  </a:lnTo>
                  <a:lnTo>
                    <a:pt x="2374" y="1288"/>
                  </a:lnTo>
                  <a:lnTo>
                    <a:pt x="2371" y="1287"/>
                  </a:lnTo>
                  <a:lnTo>
                    <a:pt x="2368" y="1288"/>
                  </a:lnTo>
                  <a:lnTo>
                    <a:pt x="2366" y="1288"/>
                  </a:lnTo>
                  <a:lnTo>
                    <a:pt x="2364" y="1290"/>
                  </a:lnTo>
                  <a:lnTo>
                    <a:pt x="2361" y="1294"/>
                  </a:lnTo>
                  <a:lnTo>
                    <a:pt x="2357" y="1297"/>
                  </a:lnTo>
                  <a:lnTo>
                    <a:pt x="2354" y="1303"/>
                  </a:lnTo>
                  <a:lnTo>
                    <a:pt x="2350" y="1312"/>
                  </a:lnTo>
                  <a:lnTo>
                    <a:pt x="2347" y="1320"/>
                  </a:lnTo>
                  <a:lnTo>
                    <a:pt x="2347" y="1327"/>
                  </a:lnTo>
                  <a:lnTo>
                    <a:pt x="2348" y="1331"/>
                  </a:lnTo>
                  <a:lnTo>
                    <a:pt x="2351" y="1336"/>
                  </a:lnTo>
                  <a:lnTo>
                    <a:pt x="2357" y="1339"/>
                  </a:lnTo>
                  <a:lnTo>
                    <a:pt x="2364" y="1343"/>
                  </a:lnTo>
                  <a:lnTo>
                    <a:pt x="2374" y="1345"/>
                  </a:lnTo>
                  <a:lnTo>
                    <a:pt x="2375" y="1350"/>
                  </a:lnTo>
                  <a:lnTo>
                    <a:pt x="2374" y="1354"/>
                  </a:lnTo>
                  <a:lnTo>
                    <a:pt x="2373" y="1358"/>
                  </a:lnTo>
                  <a:lnTo>
                    <a:pt x="2371" y="1362"/>
                  </a:lnTo>
                  <a:lnTo>
                    <a:pt x="2368" y="1365"/>
                  </a:lnTo>
                  <a:lnTo>
                    <a:pt x="2365" y="1368"/>
                  </a:lnTo>
                  <a:lnTo>
                    <a:pt x="2361" y="1369"/>
                  </a:lnTo>
                  <a:lnTo>
                    <a:pt x="2357" y="1371"/>
                  </a:lnTo>
                  <a:lnTo>
                    <a:pt x="2355" y="1368"/>
                  </a:lnTo>
                  <a:lnTo>
                    <a:pt x="2353" y="1366"/>
                  </a:lnTo>
                  <a:lnTo>
                    <a:pt x="2349" y="1363"/>
                  </a:lnTo>
                  <a:lnTo>
                    <a:pt x="2347" y="1363"/>
                  </a:lnTo>
                  <a:lnTo>
                    <a:pt x="2343" y="1363"/>
                  </a:lnTo>
                  <a:lnTo>
                    <a:pt x="2341" y="1365"/>
                  </a:lnTo>
                  <a:lnTo>
                    <a:pt x="2338" y="1366"/>
                  </a:lnTo>
                  <a:lnTo>
                    <a:pt x="2335" y="1368"/>
                  </a:lnTo>
                  <a:lnTo>
                    <a:pt x="2331" y="1372"/>
                  </a:lnTo>
                  <a:lnTo>
                    <a:pt x="2329" y="1379"/>
                  </a:lnTo>
                  <a:lnTo>
                    <a:pt x="2327" y="1383"/>
                  </a:lnTo>
                  <a:lnTo>
                    <a:pt x="2327" y="1386"/>
                  </a:lnTo>
                  <a:lnTo>
                    <a:pt x="2327" y="1390"/>
                  </a:lnTo>
                  <a:lnTo>
                    <a:pt x="2330" y="1393"/>
                  </a:lnTo>
                  <a:lnTo>
                    <a:pt x="2326" y="1396"/>
                  </a:lnTo>
                  <a:lnTo>
                    <a:pt x="2323" y="1404"/>
                  </a:lnTo>
                  <a:lnTo>
                    <a:pt x="2320" y="1417"/>
                  </a:lnTo>
                  <a:lnTo>
                    <a:pt x="2315" y="1432"/>
                  </a:lnTo>
                  <a:lnTo>
                    <a:pt x="2301" y="1441"/>
                  </a:lnTo>
                  <a:lnTo>
                    <a:pt x="2287" y="1449"/>
                  </a:lnTo>
                  <a:lnTo>
                    <a:pt x="2272" y="1454"/>
                  </a:lnTo>
                  <a:lnTo>
                    <a:pt x="2257" y="1460"/>
                  </a:lnTo>
                  <a:lnTo>
                    <a:pt x="2227" y="1469"/>
                  </a:lnTo>
                  <a:lnTo>
                    <a:pt x="2198" y="1481"/>
                  </a:lnTo>
                  <a:lnTo>
                    <a:pt x="2174" y="1494"/>
                  </a:lnTo>
                  <a:lnTo>
                    <a:pt x="2149" y="1508"/>
                  </a:lnTo>
                  <a:lnTo>
                    <a:pt x="2142" y="1511"/>
                  </a:lnTo>
                  <a:lnTo>
                    <a:pt x="2136" y="1514"/>
                  </a:lnTo>
                  <a:lnTo>
                    <a:pt x="2129" y="1515"/>
                  </a:lnTo>
                  <a:lnTo>
                    <a:pt x="2124" y="1515"/>
                  </a:lnTo>
                  <a:lnTo>
                    <a:pt x="2118" y="1514"/>
                  </a:lnTo>
                  <a:lnTo>
                    <a:pt x="2113" y="1511"/>
                  </a:lnTo>
                  <a:lnTo>
                    <a:pt x="2109" y="1508"/>
                  </a:lnTo>
                  <a:lnTo>
                    <a:pt x="2104" y="1503"/>
                  </a:lnTo>
                  <a:lnTo>
                    <a:pt x="2099" y="1516"/>
                  </a:lnTo>
                  <a:lnTo>
                    <a:pt x="2095" y="1525"/>
                  </a:lnTo>
                  <a:lnTo>
                    <a:pt x="2093" y="1530"/>
                  </a:lnTo>
                  <a:lnTo>
                    <a:pt x="2091" y="1534"/>
                  </a:lnTo>
                  <a:lnTo>
                    <a:pt x="2087" y="1538"/>
                  </a:lnTo>
                  <a:lnTo>
                    <a:pt x="2082" y="1541"/>
                  </a:lnTo>
                  <a:lnTo>
                    <a:pt x="2077" y="1544"/>
                  </a:lnTo>
                  <a:lnTo>
                    <a:pt x="2070" y="1546"/>
                  </a:lnTo>
                  <a:lnTo>
                    <a:pt x="2064" y="1547"/>
                  </a:lnTo>
                  <a:lnTo>
                    <a:pt x="2059" y="1548"/>
                  </a:lnTo>
                  <a:lnTo>
                    <a:pt x="2046" y="1549"/>
                  </a:lnTo>
                  <a:lnTo>
                    <a:pt x="2034" y="1549"/>
                  </a:lnTo>
                  <a:lnTo>
                    <a:pt x="2020" y="1550"/>
                  </a:lnTo>
                  <a:lnTo>
                    <a:pt x="2008" y="1551"/>
                  </a:lnTo>
                  <a:lnTo>
                    <a:pt x="1994" y="1552"/>
                  </a:lnTo>
                  <a:lnTo>
                    <a:pt x="1981" y="1554"/>
                  </a:lnTo>
                  <a:lnTo>
                    <a:pt x="1965" y="1555"/>
                  </a:lnTo>
                  <a:lnTo>
                    <a:pt x="1954" y="1558"/>
                  </a:lnTo>
                  <a:lnTo>
                    <a:pt x="1944" y="1563"/>
                  </a:lnTo>
                  <a:lnTo>
                    <a:pt x="1932" y="1568"/>
                  </a:lnTo>
                  <a:lnTo>
                    <a:pt x="1921" y="1575"/>
                  </a:lnTo>
                  <a:lnTo>
                    <a:pt x="1910" y="1581"/>
                  </a:lnTo>
                  <a:lnTo>
                    <a:pt x="1898" y="1587"/>
                  </a:lnTo>
                  <a:lnTo>
                    <a:pt x="1886" y="1591"/>
                  </a:lnTo>
                  <a:lnTo>
                    <a:pt x="1873" y="1596"/>
                  </a:lnTo>
                  <a:lnTo>
                    <a:pt x="1867" y="1599"/>
                  </a:lnTo>
                  <a:lnTo>
                    <a:pt x="1863" y="1605"/>
                  </a:lnTo>
                  <a:lnTo>
                    <a:pt x="1857" y="1616"/>
                  </a:lnTo>
                  <a:lnTo>
                    <a:pt x="1854" y="1624"/>
                  </a:lnTo>
                  <a:lnTo>
                    <a:pt x="1850" y="1636"/>
                  </a:lnTo>
                  <a:lnTo>
                    <a:pt x="1849" y="1640"/>
                  </a:lnTo>
                  <a:lnTo>
                    <a:pt x="1846" y="1644"/>
                  </a:lnTo>
                  <a:lnTo>
                    <a:pt x="1842" y="1646"/>
                  </a:lnTo>
                  <a:lnTo>
                    <a:pt x="1839" y="1647"/>
                  </a:lnTo>
                  <a:lnTo>
                    <a:pt x="1836" y="1645"/>
                  </a:lnTo>
                  <a:lnTo>
                    <a:pt x="1832" y="1641"/>
                  </a:lnTo>
                  <a:lnTo>
                    <a:pt x="1829" y="1634"/>
                  </a:lnTo>
                  <a:lnTo>
                    <a:pt x="1825" y="1628"/>
                  </a:lnTo>
                  <a:lnTo>
                    <a:pt x="1818" y="1614"/>
                  </a:lnTo>
                  <a:lnTo>
                    <a:pt x="1815" y="1605"/>
                  </a:lnTo>
                  <a:lnTo>
                    <a:pt x="1791" y="1605"/>
                  </a:lnTo>
                  <a:lnTo>
                    <a:pt x="1767" y="1606"/>
                  </a:lnTo>
                  <a:lnTo>
                    <a:pt x="1743" y="1609"/>
                  </a:lnTo>
                  <a:lnTo>
                    <a:pt x="1718" y="1615"/>
                  </a:lnTo>
                  <a:lnTo>
                    <a:pt x="1694" y="1626"/>
                  </a:lnTo>
                  <a:lnTo>
                    <a:pt x="1675" y="1637"/>
                  </a:lnTo>
                  <a:lnTo>
                    <a:pt x="1670" y="1638"/>
                  </a:lnTo>
                  <a:lnTo>
                    <a:pt x="1667" y="1639"/>
                  </a:lnTo>
                  <a:lnTo>
                    <a:pt x="1662" y="1638"/>
                  </a:lnTo>
                  <a:lnTo>
                    <a:pt x="1659" y="1637"/>
                  </a:lnTo>
                  <a:lnTo>
                    <a:pt x="1655" y="1633"/>
                  </a:lnTo>
                  <a:lnTo>
                    <a:pt x="1651" y="1629"/>
                  </a:lnTo>
                  <a:lnTo>
                    <a:pt x="1647" y="1623"/>
                  </a:lnTo>
                  <a:lnTo>
                    <a:pt x="1642" y="1614"/>
                  </a:lnTo>
                  <a:lnTo>
                    <a:pt x="1639" y="1614"/>
                  </a:lnTo>
                  <a:lnTo>
                    <a:pt x="1635" y="1614"/>
                  </a:lnTo>
                  <a:lnTo>
                    <a:pt x="1632" y="1615"/>
                  </a:lnTo>
                  <a:lnTo>
                    <a:pt x="1629" y="1617"/>
                  </a:lnTo>
                  <a:lnTo>
                    <a:pt x="1625" y="1622"/>
                  </a:lnTo>
                  <a:lnTo>
                    <a:pt x="1623" y="1628"/>
                  </a:lnTo>
                  <a:lnTo>
                    <a:pt x="1621" y="1634"/>
                  </a:lnTo>
                  <a:lnTo>
                    <a:pt x="1621" y="1642"/>
                  </a:lnTo>
                  <a:lnTo>
                    <a:pt x="1623" y="1649"/>
                  </a:lnTo>
                  <a:lnTo>
                    <a:pt x="1623" y="1656"/>
                  </a:lnTo>
                  <a:lnTo>
                    <a:pt x="1607" y="1657"/>
                  </a:lnTo>
                  <a:lnTo>
                    <a:pt x="1590" y="1658"/>
                  </a:lnTo>
                  <a:lnTo>
                    <a:pt x="1573" y="1659"/>
                  </a:lnTo>
                  <a:lnTo>
                    <a:pt x="1557" y="1662"/>
                  </a:lnTo>
                  <a:lnTo>
                    <a:pt x="1543" y="1669"/>
                  </a:lnTo>
                  <a:lnTo>
                    <a:pt x="1532" y="1675"/>
                  </a:lnTo>
                  <a:lnTo>
                    <a:pt x="1522" y="1679"/>
                  </a:lnTo>
                  <a:lnTo>
                    <a:pt x="1512" y="1682"/>
                  </a:lnTo>
                  <a:lnTo>
                    <a:pt x="1503" y="1686"/>
                  </a:lnTo>
                  <a:lnTo>
                    <a:pt x="1494" y="1689"/>
                  </a:lnTo>
                  <a:lnTo>
                    <a:pt x="1483" y="1697"/>
                  </a:lnTo>
                  <a:lnTo>
                    <a:pt x="1470" y="1707"/>
                  </a:lnTo>
                  <a:lnTo>
                    <a:pt x="1456" y="1719"/>
                  </a:lnTo>
                  <a:lnTo>
                    <a:pt x="1444" y="1731"/>
                  </a:lnTo>
                  <a:lnTo>
                    <a:pt x="1431" y="1745"/>
                  </a:lnTo>
                  <a:lnTo>
                    <a:pt x="1420" y="1759"/>
                  </a:lnTo>
                  <a:lnTo>
                    <a:pt x="1411" y="1771"/>
                  </a:lnTo>
                  <a:lnTo>
                    <a:pt x="1404" y="1784"/>
                  </a:lnTo>
                  <a:lnTo>
                    <a:pt x="1395" y="1779"/>
                  </a:lnTo>
                  <a:lnTo>
                    <a:pt x="1381" y="1774"/>
                  </a:lnTo>
                  <a:lnTo>
                    <a:pt x="1365" y="1770"/>
                  </a:lnTo>
                  <a:lnTo>
                    <a:pt x="1349" y="1768"/>
                  </a:lnTo>
                  <a:lnTo>
                    <a:pt x="1341" y="1766"/>
                  </a:lnTo>
                  <a:lnTo>
                    <a:pt x="1333" y="1768"/>
                  </a:lnTo>
                  <a:lnTo>
                    <a:pt x="1327" y="1769"/>
                  </a:lnTo>
                  <a:lnTo>
                    <a:pt x="1321" y="1771"/>
                  </a:lnTo>
                  <a:lnTo>
                    <a:pt x="1316" y="1773"/>
                  </a:lnTo>
                  <a:lnTo>
                    <a:pt x="1313" y="1778"/>
                  </a:lnTo>
                  <a:lnTo>
                    <a:pt x="1311" y="1784"/>
                  </a:lnTo>
                  <a:lnTo>
                    <a:pt x="1309" y="1790"/>
                  </a:lnTo>
                  <a:lnTo>
                    <a:pt x="1303" y="1790"/>
                  </a:lnTo>
                  <a:lnTo>
                    <a:pt x="1296" y="1792"/>
                  </a:lnTo>
                  <a:lnTo>
                    <a:pt x="1295" y="1788"/>
                  </a:lnTo>
                  <a:lnTo>
                    <a:pt x="1295" y="1785"/>
                  </a:lnTo>
                  <a:lnTo>
                    <a:pt x="1287" y="1784"/>
                  </a:lnTo>
                  <a:lnTo>
                    <a:pt x="1281" y="1785"/>
                  </a:lnTo>
                  <a:lnTo>
                    <a:pt x="1278" y="1786"/>
                  </a:lnTo>
                  <a:lnTo>
                    <a:pt x="1274" y="1788"/>
                  </a:lnTo>
                  <a:lnTo>
                    <a:pt x="1270" y="1795"/>
                  </a:lnTo>
                  <a:lnTo>
                    <a:pt x="1264" y="1802"/>
                  </a:lnTo>
                  <a:lnTo>
                    <a:pt x="1249" y="1811"/>
                  </a:lnTo>
                  <a:lnTo>
                    <a:pt x="1233" y="1819"/>
                  </a:lnTo>
                  <a:lnTo>
                    <a:pt x="1224" y="1823"/>
                  </a:lnTo>
                  <a:lnTo>
                    <a:pt x="1214" y="1828"/>
                  </a:lnTo>
                  <a:lnTo>
                    <a:pt x="1209" y="1830"/>
                  </a:lnTo>
                  <a:lnTo>
                    <a:pt x="1205" y="1833"/>
                  </a:lnTo>
                  <a:lnTo>
                    <a:pt x="1199" y="1834"/>
                  </a:lnTo>
                  <a:lnTo>
                    <a:pt x="1194" y="1834"/>
                  </a:lnTo>
                  <a:lnTo>
                    <a:pt x="1190" y="1833"/>
                  </a:lnTo>
                  <a:lnTo>
                    <a:pt x="1187" y="1829"/>
                  </a:lnTo>
                  <a:lnTo>
                    <a:pt x="1182" y="1826"/>
                  </a:lnTo>
                  <a:lnTo>
                    <a:pt x="1179" y="1822"/>
                  </a:lnTo>
                  <a:lnTo>
                    <a:pt x="1175" y="1820"/>
                  </a:lnTo>
                  <a:lnTo>
                    <a:pt x="1172" y="1818"/>
                  </a:lnTo>
                  <a:lnTo>
                    <a:pt x="1167" y="1817"/>
                  </a:lnTo>
                  <a:lnTo>
                    <a:pt x="1163" y="1818"/>
                  </a:lnTo>
                  <a:lnTo>
                    <a:pt x="1164" y="1826"/>
                  </a:lnTo>
                  <a:lnTo>
                    <a:pt x="1164" y="1833"/>
                  </a:lnTo>
                  <a:lnTo>
                    <a:pt x="1164" y="1838"/>
                  </a:lnTo>
                  <a:lnTo>
                    <a:pt x="1163" y="1843"/>
                  </a:lnTo>
                  <a:lnTo>
                    <a:pt x="1161" y="1847"/>
                  </a:lnTo>
                  <a:lnTo>
                    <a:pt x="1159" y="1851"/>
                  </a:lnTo>
                  <a:lnTo>
                    <a:pt x="1156" y="1854"/>
                  </a:lnTo>
                  <a:lnTo>
                    <a:pt x="1152" y="1856"/>
                  </a:lnTo>
                  <a:lnTo>
                    <a:pt x="1144" y="1861"/>
                  </a:lnTo>
                  <a:lnTo>
                    <a:pt x="1135" y="1864"/>
                  </a:lnTo>
                  <a:lnTo>
                    <a:pt x="1125" y="1868"/>
                  </a:lnTo>
                  <a:lnTo>
                    <a:pt x="1114" y="1870"/>
                  </a:lnTo>
                  <a:lnTo>
                    <a:pt x="1107" y="1872"/>
                  </a:lnTo>
                  <a:lnTo>
                    <a:pt x="1102" y="1875"/>
                  </a:lnTo>
                  <a:lnTo>
                    <a:pt x="1099" y="1877"/>
                  </a:lnTo>
                  <a:lnTo>
                    <a:pt x="1097" y="1880"/>
                  </a:lnTo>
                  <a:lnTo>
                    <a:pt x="1091" y="1885"/>
                  </a:lnTo>
                  <a:lnTo>
                    <a:pt x="1084" y="1891"/>
                  </a:lnTo>
                  <a:lnTo>
                    <a:pt x="1074" y="1894"/>
                  </a:lnTo>
                  <a:lnTo>
                    <a:pt x="1060" y="1894"/>
                  </a:lnTo>
                  <a:lnTo>
                    <a:pt x="1053" y="1895"/>
                  </a:lnTo>
                  <a:lnTo>
                    <a:pt x="1048" y="1896"/>
                  </a:lnTo>
                  <a:lnTo>
                    <a:pt x="1042" y="1897"/>
                  </a:lnTo>
                  <a:lnTo>
                    <a:pt x="1038" y="1900"/>
                  </a:lnTo>
                  <a:lnTo>
                    <a:pt x="1035" y="1903"/>
                  </a:lnTo>
                  <a:lnTo>
                    <a:pt x="1033" y="1905"/>
                  </a:lnTo>
                  <a:lnTo>
                    <a:pt x="1032" y="1909"/>
                  </a:lnTo>
                  <a:lnTo>
                    <a:pt x="1032" y="1911"/>
                  </a:lnTo>
                  <a:lnTo>
                    <a:pt x="1032" y="1918"/>
                  </a:lnTo>
                  <a:lnTo>
                    <a:pt x="1033" y="1924"/>
                  </a:lnTo>
                  <a:lnTo>
                    <a:pt x="1033" y="1928"/>
                  </a:lnTo>
                  <a:lnTo>
                    <a:pt x="1034" y="1933"/>
                  </a:lnTo>
                  <a:lnTo>
                    <a:pt x="1034" y="1936"/>
                  </a:lnTo>
                  <a:lnTo>
                    <a:pt x="1033" y="1941"/>
                  </a:lnTo>
                  <a:lnTo>
                    <a:pt x="1018" y="1954"/>
                  </a:lnTo>
                  <a:lnTo>
                    <a:pt x="1004" y="1969"/>
                  </a:lnTo>
                  <a:lnTo>
                    <a:pt x="1003" y="1975"/>
                  </a:lnTo>
                  <a:lnTo>
                    <a:pt x="1003" y="1981"/>
                  </a:lnTo>
                  <a:lnTo>
                    <a:pt x="1004" y="1986"/>
                  </a:lnTo>
                  <a:lnTo>
                    <a:pt x="1005" y="1992"/>
                  </a:lnTo>
                  <a:lnTo>
                    <a:pt x="1008" y="1998"/>
                  </a:lnTo>
                  <a:lnTo>
                    <a:pt x="1008" y="2003"/>
                  </a:lnTo>
                  <a:lnTo>
                    <a:pt x="1009" y="2009"/>
                  </a:lnTo>
                  <a:lnTo>
                    <a:pt x="1008" y="2015"/>
                  </a:lnTo>
                  <a:lnTo>
                    <a:pt x="1005" y="2019"/>
                  </a:lnTo>
                  <a:lnTo>
                    <a:pt x="1002" y="2022"/>
                  </a:lnTo>
                  <a:lnTo>
                    <a:pt x="997" y="2024"/>
                  </a:lnTo>
                  <a:lnTo>
                    <a:pt x="994" y="2026"/>
                  </a:lnTo>
                  <a:lnTo>
                    <a:pt x="991" y="2028"/>
                  </a:lnTo>
                  <a:lnTo>
                    <a:pt x="987" y="2033"/>
                  </a:lnTo>
                  <a:lnTo>
                    <a:pt x="985" y="2039"/>
                  </a:lnTo>
                  <a:lnTo>
                    <a:pt x="983" y="2047"/>
                  </a:lnTo>
                  <a:lnTo>
                    <a:pt x="978" y="2048"/>
                  </a:lnTo>
                  <a:lnTo>
                    <a:pt x="974" y="2049"/>
                  </a:lnTo>
                  <a:lnTo>
                    <a:pt x="970" y="2049"/>
                  </a:lnTo>
                  <a:lnTo>
                    <a:pt x="967" y="2048"/>
                  </a:lnTo>
                  <a:lnTo>
                    <a:pt x="963" y="2045"/>
                  </a:lnTo>
                  <a:lnTo>
                    <a:pt x="961" y="2044"/>
                  </a:lnTo>
                  <a:lnTo>
                    <a:pt x="959" y="2041"/>
                  </a:lnTo>
                  <a:lnTo>
                    <a:pt x="958" y="2038"/>
                  </a:lnTo>
                  <a:lnTo>
                    <a:pt x="955" y="2030"/>
                  </a:lnTo>
                  <a:lnTo>
                    <a:pt x="954" y="2020"/>
                  </a:lnTo>
                  <a:lnTo>
                    <a:pt x="953" y="2011"/>
                  </a:lnTo>
                  <a:lnTo>
                    <a:pt x="953" y="2002"/>
                  </a:lnTo>
                  <a:lnTo>
                    <a:pt x="953" y="1991"/>
                  </a:lnTo>
                  <a:lnTo>
                    <a:pt x="952" y="1982"/>
                  </a:lnTo>
                  <a:lnTo>
                    <a:pt x="949" y="1983"/>
                  </a:lnTo>
                  <a:lnTo>
                    <a:pt x="946" y="1985"/>
                  </a:lnTo>
                  <a:lnTo>
                    <a:pt x="944" y="1987"/>
                  </a:lnTo>
                  <a:lnTo>
                    <a:pt x="942" y="1991"/>
                  </a:lnTo>
                  <a:lnTo>
                    <a:pt x="942" y="1989"/>
                  </a:lnTo>
                  <a:lnTo>
                    <a:pt x="942" y="1987"/>
                  </a:lnTo>
                  <a:lnTo>
                    <a:pt x="941" y="1984"/>
                  </a:lnTo>
                  <a:lnTo>
                    <a:pt x="941" y="1982"/>
                  </a:lnTo>
                  <a:lnTo>
                    <a:pt x="928" y="1983"/>
                  </a:lnTo>
                  <a:lnTo>
                    <a:pt x="915" y="1985"/>
                  </a:lnTo>
                  <a:lnTo>
                    <a:pt x="917" y="1978"/>
                  </a:lnTo>
                  <a:lnTo>
                    <a:pt x="920" y="1970"/>
                  </a:lnTo>
                  <a:lnTo>
                    <a:pt x="923" y="1964"/>
                  </a:lnTo>
                  <a:lnTo>
                    <a:pt x="927" y="1958"/>
                  </a:lnTo>
                  <a:lnTo>
                    <a:pt x="930" y="1951"/>
                  </a:lnTo>
                  <a:lnTo>
                    <a:pt x="933" y="1944"/>
                  </a:lnTo>
                  <a:lnTo>
                    <a:pt x="934" y="1937"/>
                  </a:lnTo>
                  <a:lnTo>
                    <a:pt x="933" y="1929"/>
                  </a:lnTo>
                  <a:lnTo>
                    <a:pt x="918" y="1929"/>
                  </a:lnTo>
                  <a:lnTo>
                    <a:pt x="905" y="1930"/>
                  </a:lnTo>
                  <a:lnTo>
                    <a:pt x="901" y="1929"/>
                  </a:lnTo>
                  <a:lnTo>
                    <a:pt x="895" y="1927"/>
                  </a:lnTo>
                  <a:lnTo>
                    <a:pt x="889" y="1923"/>
                  </a:lnTo>
                  <a:lnTo>
                    <a:pt x="884" y="1917"/>
                  </a:lnTo>
                  <a:lnTo>
                    <a:pt x="880" y="1913"/>
                  </a:lnTo>
                  <a:lnTo>
                    <a:pt x="877" y="1910"/>
                  </a:lnTo>
                  <a:lnTo>
                    <a:pt x="872" y="1908"/>
                  </a:lnTo>
                  <a:lnTo>
                    <a:pt x="868" y="1907"/>
                  </a:lnTo>
                  <a:lnTo>
                    <a:pt x="857" y="1905"/>
                  </a:lnTo>
                  <a:lnTo>
                    <a:pt x="846" y="1907"/>
                  </a:lnTo>
                  <a:lnTo>
                    <a:pt x="823" y="1909"/>
                  </a:lnTo>
                  <a:lnTo>
                    <a:pt x="804" y="1911"/>
                  </a:lnTo>
                  <a:lnTo>
                    <a:pt x="804" y="1908"/>
                  </a:lnTo>
                  <a:lnTo>
                    <a:pt x="803" y="1905"/>
                  </a:lnTo>
                  <a:lnTo>
                    <a:pt x="796" y="1904"/>
                  </a:lnTo>
                  <a:lnTo>
                    <a:pt x="791" y="1904"/>
                  </a:lnTo>
                  <a:lnTo>
                    <a:pt x="787" y="1905"/>
                  </a:lnTo>
                  <a:lnTo>
                    <a:pt x="785" y="1908"/>
                  </a:lnTo>
                  <a:lnTo>
                    <a:pt x="780" y="1913"/>
                  </a:lnTo>
                  <a:lnTo>
                    <a:pt x="777" y="1920"/>
                  </a:lnTo>
                  <a:lnTo>
                    <a:pt x="773" y="1928"/>
                  </a:lnTo>
                  <a:lnTo>
                    <a:pt x="770" y="1935"/>
                  </a:lnTo>
                  <a:lnTo>
                    <a:pt x="767" y="1938"/>
                  </a:lnTo>
                  <a:lnTo>
                    <a:pt x="764" y="1940"/>
                  </a:lnTo>
                  <a:lnTo>
                    <a:pt x="759" y="1942"/>
                  </a:lnTo>
                  <a:lnTo>
                    <a:pt x="754" y="1942"/>
                  </a:lnTo>
                  <a:lnTo>
                    <a:pt x="754" y="1941"/>
                  </a:lnTo>
                  <a:lnTo>
                    <a:pt x="754" y="1938"/>
                  </a:lnTo>
                  <a:lnTo>
                    <a:pt x="753" y="1928"/>
                  </a:lnTo>
                  <a:lnTo>
                    <a:pt x="749" y="1916"/>
                  </a:lnTo>
                  <a:lnTo>
                    <a:pt x="748" y="1910"/>
                  </a:lnTo>
                  <a:lnTo>
                    <a:pt x="745" y="1905"/>
                  </a:lnTo>
                  <a:lnTo>
                    <a:pt x="741" y="1902"/>
                  </a:lnTo>
                  <a:lnTo>
                    <a:pt x="737" y="1900"/>
                  </a:lnTo>
                  <a:lnTo>
                    <a:pt x="731" y="1899"/>
                  </a:lnTo>
                  <a:lnTo>
                    <a:pt x="728" y="1895"/>
                  </a:lnTo>
                  <a:lnTo>
                    <a:pt x="726" y="1891"/>
                  </a:lnTo>
                  <a:lnTo>
                    <a:pt x="725" y="1885"/>
                  </a:lnTo>
                  <a:lnTo>
                    <a:pt x="720" y="1884"/>
                  </a:lnTo>
                  <a:lnTo>
                    <a:pt x="714" y="1884"/>
                  </a:lnTo>
                  <a:lnTo>
                    <a:pt x="708" y="1885"/>
                  </a:lnTo>
                  <a:lnTo>
                    <a:pt x="703" y="1886"/>
                  </a:lnTo>
                  <a:lnTo>
                    <a:pt x="698" y="1888"/>
                  </a:lnTo>
                  <a:lnTo>
                    <a:pt x="695" y="1889"/>
                  </a:lnTo>
                  <a:lnTo>
                    <a:pt x="690" y="1893"/>
                  </a:lnTo>
                  <a:lnTo>
                    <a:pt x="687" y="1895"/>
                  </a:lnTo>
                  <a:lnTo>
                    <a:pt x="681" y="1903"/>
                  </a:lnTo>
                  <a:lnTo>
                    <a:pt x="675" y="1912"/>
                  </a:lnTo>
                  <a:lnTo>
                    <a:pt x="672" y="1923"/>
                  </a:lnTo>
                  <a:lnTo>
                    <a:pt x="670" y="1933"/>
                  </a:lnTo>
                  <a:lnTo>
                    <a:pt x="649" y="1930"/>
                  </a:lnTo>
                  <a:lnTo>
                    <a:pt x="626" y="1926"/>
                  </a:lnTo>
                  <a:lnTo>
                    <a:pt x="615" y="1925"/>
                  </a:lnTo>
                  <a:lnTo>
                    <a:pt x="603" y="1924"/>
                  </a:lnTo>
                  <a:lnTo>
                    <a:pt x="599" y="1925"/>
                  </a:lnTo>
                  <a:lnTo>
                    <a:pt x="594" y="1926"/>
                  </a:lnTo>
                  <a:lnTo>
                    <a:pt x="591" y="1927"/>
                  </a:lnTo>
                  <a:lnTo>
                    <a:pt x="586" y="1929"/>
                  </a:lnTo>
                  <a:lnTo>
                    <a:pt x="584" y="1925"/>
                  </a:lnTo>
                  <a:lnTo>
                    <a:pt x="580" y="1920"/>
                  </a:lnTo>
                  <a:lnTo>
                    <a:pt x="576" y="1919"/>
                  </a:lnTo>
                  <a:lnTo>
                    <a:pt x="572" y="1918"/>
                  </a:lnTo>
                  <a:lnTo>
                    <a:pt x="568" y="1918"/>
                  </a:lnTo>
                  <a:lnTo>
                    <a:pt x="564" y="1919"/>
                  </a:lnTo>
                  <a:lnTo>
                    <a:pt x="559" y="1920"/>
                  </a:lnTo>
                  <a:lnTo>
                    <a:pt x="555" y="1924"/>
                  </a:lnTo>
                  <a:lnTo>
                    <a:pt x="545" y="1929"/>
                  </a:lnTo>
                  <a:lnTo>
                    <a:pt x="537" y="1937"/>
                  </a:lnTo>
                  <a:lnTo>
                    <a:pt x="529" y="1945"/>
                  </a:lnTo>
                  <a:lnTo>
                    <a:pt x="524" y="1951"/>
                  </a:lnTo>
                  <a:lnTo>
                    <a:pt x="512" y="1966"/>
                  </a:lnTo>
                  <a:lnTo>
                    <a:pt x="506" y="1978"/>
                  </a:lnTo>
                  <a:lnTo>
                    <a:pt x="503" y="1984"/>
                  </a:lnTo>
                  <a:lnTo>
                    <a:pt x="502" y="1990"/>
                  </a:lnTo>
                  <a:lnTo>
                    <a:pt x="501" y="1995"/>
                  </a:lnTo>
                  <a:lnTo>
                    <a:pt x="500" y="2002"/>
                  </a:lnTo>
                  <a:lnTo>
                    <a:pt x="496" y="1971"/>
                  </a:lnTo>
                  <a:lnTo>
                    <a:pt x="495" y="1961"/>
                  </a:lnTo>
                  <a:lnTo>
                    <a:pt x="496" y="1971"/>
                  </a:lnTo>
                  <a:lnTo>
                    <a:pt x="500" y="2002"/>
                  </a:lnTo>
                  <a:lnTo>
                    <a:pt x="500" y="2016"/>
                  </a:lnTo>
                  <a:lnTo>
                    <a:pt x="500" y="2033"/>
                  </a:lnTo>
                  <a:lnTo>
                    <a:pt x="494" y="2035"/>
                  </a:lnTo>
                  <a:lnTo>
                    <a:pt x="490" y="2036"/>
                  </a:lnTo>
                  <a:lnTo>
                    <a:pt x="484" y="2036"/>
                  </a:lnTo>
                  <a:lnTo>
                    <a:pt x="479" y="2035"/>
                  </a:lnTo>
                  <a:lnTo>
                    <a:pt x="479" y="2041"/>
                  </a:lnTo>
                  <a:lnTo>
                    <a:pt x="479" y="2047"/>
                  </a:lnTo>
                  <a:lnTo>
                    <a:pt x="459" y="2047"/>
                  </a:lnTo>
                  <a:lnTo>
                    <a:pt x="437" y="2045"/>
                  </a:lnTo>
                  <a:lnTo>
                    <a:pt x="412" y="2042"/>
                  </a:lnTo>
                  <a:lnTo>
                    <a:pt x="387" y="2038"/>
                  </a:lnTo>
                  <a:lnTo>
                    <a:pt x="356" y="2033"/>
                  </a:lnTo>
                  <a:lnTo>
                    <a:pt x="324" y="2030"/>
                  </a:lnTo>
                  <a:lnTo>
                    <a:pt x="310" y="2028"/>
                  </a:lnTo>
                  <a:lnTo>
                    <a:pt x="295" y="2028"/>
                  </a:lnTo>
                  <a:lnTo>
                    <a:pt x="280" y="2030"/>
                  </a:lnTo>
                  <a:lnTo>
                    <a:pt x="266" y="2031"/>
                  </a:lnTo>
                  <a:lnTo>
                    <a:pt x="253" y="2034"/>
                  </a:lnTo>
                  <a:lnTo>
                    <a:pt x="240" y="2038"/>
                  </a:lnTo>
                  <a:lnTo>
                    <a:pt x="229" y="2043"/>
                  </a:lnTo>
                  <a:lnTo>
                    <a:pt x="219" y="2050"/>
                  </a:lnTo>
                  <a:lnTo>
                    <a:pt x="208" y="2059"/>
                  </a:lnTo>
                  <a:lnTo>
                    <a:pt x="200" y="2069"/>
                  </a:lnTo>
                  <a:lnTo>
                    <a:pt x="194" y="2082"/>
                  </a:lnTo>
                  <a:lnTo>
                    <a:pt x="189" y="2097"/>
                  </a:lnTo>
                  <a:lnTo>
                    <a:pt x="186" y="2109"/>
                  </a:lnTo>
                  <a:lnTo>
                    <a:pt x="184" y="2121"/>
                  </a:lnTo>
                  <a:lnTo>
                    <a:pt x="184" y="2133"/>
                  </a:lnTo>
                  <a:lnTo>
                    <a:pt x="187" y="2145"/>
                  </a:lnTo>
                  <a:lnTo>
                    <a:pt x="189" y="2149"/>
                  </a:lnTo>
                  <a:lnTo>
                    <a:pt x="191" y="2155"/>
                  </a:lnTo>
                  <a:lnTo>
                    <a:pt x="194" y="2159"/>
                  </a:lnTo>
                  <a:lnTo>
                    <a:pt x="197" y="2163"/>
                  </a:lnTo>
                  <a:lnTo>
                    <a:pt x="202" y="2167"/>
                  </a:lnTo>
                  <a:lnTo>
                    <a:pt x="206" y="2170"/>
                  </a:lnTo>
                  <a:lnTo>
                    <a:pt x="212" y="2172"/>
                  </a:lnTo>
                  <a:lnTo>
                    <a:pt x="217" y="2174"/>
                  </a:lnTo>
                  <a:lnTo>
                    <a:pt x="220" y="2183"/>
                  </a:lnTo>
                  <a:lnTo>
                    <a:pt x="222" y="2194"/>
                  </a:lnTo>
                  <a:lnTo>
                    <a:pt x="223" y="2203"/>
                  </a:lnTo>
                  <a:lnTo>
                    <a:pt x="223" y="2213"/>
                  </a:lnTo>
                  <a:lnTo>
                    <a:pt x="208" y="2214"/>
                  </a:lnTo>
                  <a:lnTo>
                    <a:pt x="198" y="2217"/>
                  </a:lnTo>
                  <a:lnTo>
                    <a:pt x="194" y="2220"/>
                  </a:lnTo>
                  <a:lnTo>
                    <a:pt x="190" y="2222"/>
                  </a:lnTo>
                  <a:lnTo>
                    <a:pt x="187" y="2225"/>
                  </a:lnTo>
                  <a:lnTo>
                    <a:pt x="184" y="2229"/>
                  </a:lnTo>
                  <a:lnTo>
                    <a:pt x="181" y="2237"/>
                  </a:lnTo>
                  <a:lnTo>
                    <a:pt x="179" y="2247"/>
                  </a:lnTo>
                  <a:lnTo>
                    <a:pt x="178" y="2260"/>
                  </a:lnTo>
                  <a:lnTo>
                    <a:pt x="176" y="2274"/>
                  </a:lnTo>
                  <a:lnTo>
                    <a:pt x="175" y="2279"/>
                  </a:lnTo>
                  <a:lnTo>
                    <a:pt x="173" y="2285"/>
                  </a:lnTo>
                  <a:lnTo>
                    <a:pt x="171" y="2289"/>
                  </a:lnTo>
                  <a:lnTo>
                    <a:pt x="167" y="2294"/>
                  </a:lnTo>
                  <a:lnTo>
                    <a:pt x="161" y="2303"/>
                  </a:lnTo>
                  <a:lnTo>
                    <a:pt x="154" y="2311"/>
                  </a:lnTo>
                  <a:lnTo>
                    <a:pt x="147" y="2319"/>
                  </a:lnTo>
                  <a:lnTo>
                    <a:pt x="143" y="2327"/>
                  </a:lnTo>
                  <a:lnTo>
                    <a:pt x="143" y="2330"/>
                  </a:lnTo>
                  <a:lnTo>
                    <a:pt x="143" y="2335"/>
                  </a:lnTo>
                  <a:lnTo>
                    <a:pt x="146" y="2338"/>
                  </a:lnTo>
                  <a:lnTo>
                    <a:pt x="149" y="2342"/>
                  </a:lnTo>
                  <a:lnTo>
                    <a:pt x="171" y="2360"/>
                  </a:lnTo>
                  <a:lnTo>
                    <a:pt x="195" y="2380"/>
                  </a:lnTo>
                  <a:lnTo>
                    <a:pt x="205" y="2392"/>
                  </a:lnTo>
                  <a:lnTo>
                    <a:pt x="214" y="2403"/>
                  </a:lnTo>
                  <a:lnTo>
                    <a:pt x="217" y="2409"/>
                  </a:lnTo>
                  <a:lnTo>
                    <a:pt x="220" y="2416"/>
                  </a:lnTo>
                  <a:lnTo>
                    <a:pt x="222" y="2422"/>
                  </a:lnTo>
                  <a:lnTo>
                    <a:pt x="222" y="2429"/>
                  </a:lnTo>
                  <a:lnTo>
                    <a:pt x="222" y="2444"/>
                  </a:lnTo>
                  <a:lnTo>
                    <a:pt x="222" y="2460"/>
                  </a:lnTo>
                  <a:lnTo>
                    <a:pt x="222" y="2468"/>
                  </a:lnTo>
                  <a:lnTo>
                    <a:pt x="224" y="2476"/>
                  </a:lnTo>
                  <a:lnTo>
                    <a:pt x="225" y="2484"/>
                  </a:lnTo>
                  <a:lnTo>
                    <a:pt x="229" y="2490"/>
                  </a:lnTo>
                  <a:lnTo>
                    <a:pt x="241" y="2496"/>
                  </a:lnTo>
                  <a:lnTo>
                    <a:pt x="252" y="2500"/>
                  </a:lnTo>
                  <a:lnTo>
                    <a:pt x="254" y="2508"/>
                  </a:lnTo>
                  <a:lnTo>
                    <a:pt x="255" y="2514"/>
                  </a:lnTo>
                  <a:lnTo>
                    <a:pt x="256" y="2520"/>
                  </a:lnTo>
                  <a:lnTo>
                    <a:pt x="255" y="2525"/>
                  </a:lnTo>
                  <a:lnTo>
                    <a:pt x="254" y="2531"/>
                  </a:lnTo>
                  <a:lnTo>
                    <a:pt x="252" y="2534"/>
                  </a:lnTo>
                  <a:lnTo>
                    <a:pt x="249" y="2539"/>
                  </a:lnTo>
                  <a:lnTo>
                    <a:pt x="246" y="2543"/>
                  </a:lnTo>
                  <a:lnTo>
                    <a:pt x="230" y="2558"/>
                  </a:lnTo>
                  <a:lnTo>
                    <a:pt x="215" y="2574"/>
                  </a:lnTo>
                  <a:lnTo>
                    <a:pt x="208" y="2583"/>
                  </a:lnTo>
                  <a:lnTo>
                    <a:pt x="202" y="2589"/>
                  </a:lnTo>
                  <a:lnTo>
                    <a:pt x="198" y="2590"/>
                  </a:lnTo>
                  <a:lnTo>
                    <a:pt x="195" y="2591"/>
                  </a:lnTo>
                  <a:lnTo>
                    <a:pt x="191" y="2591"/>
                  </a:lnTo>
                  <a:lnTo>
                    <a:pt x="188" y="2591"/>
                  </a:lnTo>
                  <a:lnTo>
                    <a:pt x="174" y="2586"/>
                  </a:lnTo>
                  <a:lnTo>
                    <a:pt x="157" y="2580"/>
                  </a:lnTo>
                  <a:lnTo>
                    <a:pt x="148" y="2577"/>
                  </a:lnTo>
                  <a:lnTo>
                    <a:pt x="139" y="2577"/>
                  </a:lnTo>
                  <a:lnTo>
                    <a:pt x="130" y="2580"/>
                  </a:lnTo>
                  <a:lnTo>
                    <a:pt x="122" y="2582"/>
                  </a:lnTo>
                  <a:lnTo>
                    <a:pt x="105" y="2586"/>
                  </a:lnTo>
                  <a:lnTo>
                    <a:pt x="88" y="2591"/>
                  </a:lnTo>
                  <a:lnTo>
                    <a:pt x="82" y="2591"/>
                  </a:lnTo>
                  <a:lnTo>
                    <a:pt x="76" y="2590"/>
                  </a:lnTo>
                  <a:lnTo>
                    <a:pt x="71" y="2589"/>
                  </a:lnTo>
                  <a:lnTo>
                    <a:pt x="66" y="2586"/>
                  </a:lnTo>
                  <a:lnTo>
                    <a:pt x="57" y="2580"/>
                  </a:lnTo>
                  <a:lnTo>
                    <a:pt x="49" y="2572"/>
                  </a:lnTo>
                  <a:lnTo>
                    <a:pt x="34" y="2553"/>
                  </a:lnTo>
                  <a:lnTo>
                    <a:pt x="22" y="2536"/>
                  </a:lnTo>
                  <a:lnTo>
                    <a:pt x="18" y="2545"/>
                  </a:lnTo>
                  <a:lnTo>
                    <a:pt x="15" y="2555"/>
                  </a:lnTo>
                  <a:lnTo>
                    <a:pt x="12" y="2558"/>
                  </a:lnTo>
                  <a:lnTo>
                    <a:pt x="9" y="2561"/>
                  </a:lnTo>
                  <a:lnTo>
                    <a:pt x="6" y="2564"/>
                  </a:lnTo>
                  <a:lnTo>
                    <a:pt x="1" y="2565"/>
                  </a:lnTo>
                  <a:lnTo>
                    <a:pt x="1" y="2578"/>
                  </a:lnTo>
                  <a:lnTo>
                    <a:pt x="2" y="2590"/>
                  </a:lnTo>
                  <a:lnTo>
                    <a:pt x="2" y="2594"/>
                  </a:lnTo>
                  <a:lnTo>
                    <a:pt x="5" y="2599"/>
                  </a:lnTo>
                  <a:lnTo>
                    <a:pt x="6" y="2602"/>
                  </a:lnTo>
                  <a:lnTo>
                    <a:pt x="8" y="2606"/>
                  </a:lnTo>
                  <a:lnTo>
                    <a:pt x="10" y="2608"/>
                  </a:lnTo>
                  <a:lnTo>
                    <a:pt x="14" y="2610"/>
                  </a:lnTo>
                  <a:lnTo>
                    <a:pt x="17" y="2613"/>
                  </a:lnTo>
                  <a:lnTo>
                    <a:pt x="22" y="2615"/>
                  </a:lnTo>
                  <a:lnTo>
                    <a:pt x="33" y="2616"/>
                  </a:lnTo>
                  <a:lnTo>
                    <a:pt x="47" y="2618"/>
                  </a:lnTo>
                  <a:lnTo>
                    <a:pt x="44" y="2648"/>
                  </a:lnTo>
                  <a:lnTo>
                    <a:pt x="41" y="2677"/>
                  </a:lnTo>
                  <a:lnTo>
                    <a:pt x="39" y="2708"/>
                  </a:lnTo>
                  <a:lnTo>
                    <a:pt x="36" y="2738"/>
                  </a:lnTo>
                  <a:lnTo>
                    <a:pt x="26" y="2739"/>
                  </a:lnTo>
                  <a:lnTo>
                    <a:pt x="17" y="2741"/>
                  </a:lnTo>
                  <a:lnTo>
                    <a:pt x="14" y="2753"/>
                  </a:lnTo>
                  <a:lnTo>
                    <a:pt x="8" y="2775"/>
                  </a:lnTo>
                  <a:lnTo>
                    <a:pt x="3" y="2800"/>
                  </a:lnTo>
                  <a:lnTo>
                    <a:pt x="1" y="2815"/>
                  </a:lnTo>
                  <a:lnTo>
                    <a:pt x="0" y="2829"/>
                  </a:lnTo>
                  <a:lnTo>
                    <a:pt x="1" y="2844"/>
                  </a:lnTo>
                  <a:lnTo>
                    <a:pt x="3" y="2851"/>
                  </a:lnTo>
                  <a:lnTo>
                    <a:pt x="6" y="2857"/>
                  </a:lnTo>
                  <a:lnTo>
                    <a:pt x="9" y="2864"/>
                  </a:lnTo>
                  <a:lnTo>
                    <a:pt x="14" y="2869"/>
                  </a:lnTo>
                  <a:lnTo>
                    <a:pt x="23" y="2876"/>
                  </a:lnTo>
                  <a:lnTo>
                    <a:pt x="30" y="2881"/>
                  </a:lnTo>
                  <a:lnTo>
                    <a:pt x="32" y="2885"/>
                  </a:lnTo>
                  <a:lnTo>
                    <a:pt x="34" y="2889"/>
                  </a:lnTo>
                  <a:lnTo>
                    <a:pt x="35" y="2895"/>
                  </a:lnTo>
                  <a:lnTo>
                    <a:pt x="35" y="2902"/>
                  </a:lnTo>
                  <a:lnTo>
                    <a:pt x="43" y="2904"/>
                  </a:lnTo>
                  <a:lnTo>
                    <a:pt x="49" y="2909"/>
                  </a:lnTo>
                  <a:lnTo>
                    <a:pt x="55" y="2913"/>
                  </a:lnTo>
                  <a:lnTo>
                    <a:pt x="61" y="2918"/>
                  </a:lnTo>
                  <a:lnTo>
                    <a:pt x="67" y="2921"/>
                  </a:lnTo>
                  <a:lnTo>
                    <a:pt x="73" y="2925"/>
                  </a:lnTo>
                  <a:lnTo>
                    <a:pt x="81" y="2927"/>
                  </a:lnTo>
                  <a:lnTo>
                    <a:pt x="89" y="2927"/>
                  </a:lnTo>
                  <a:lnTo>
                    <a:pt x="101" y="2925"/>
                  </a:lnTo>
                  <a:lnTo>
                    <a:pt x="113" y="2923"/>
                  </a:lnTo>
                  <a:lnTo>
                    <a:pt x="115" y="2925"/>
                  </a:lnTo>
                  <a:lnTo>
                    <a:pt x="117" y="2925"/>
                  </a:lnTo>
                  <a:lnTo>
                    <a:pt x="118" y="2927"/>
                  </a:lnTo>
                  <a:lnTo>
                    <a:pt x="120" y="2928"/>
                  </a:lnTo>
                  <a:lnTo>
                    <a:pt x="121" y="2934"/>
                  </a:lnTo>
                  <a:lnTo>
                    <a:pt x="120" y="2943"/>
                  </a:lnTo>
                  <a:lnTo>
                    <a:pt x="114" y="2943"/>
                  </a:lnTo>
                  <a:lnTo>
                    <a:pt x="109" y="2944"/>
                  </a:lnTo>
                  <a:lnTo>
                    <a:pt x="105" y="2945"/>
                  </a:lnTo>
                  <a:lnTo>
                    <a:pt x="100" y="2949"/>
                  </a:lnTo>
                  <a:lnTo>
                    <a:pt x="97" y="2951"/>
                  </a:lnTo>
                  <a:lnTo>
                    <a:pt x="94" y="2955"/>
                  </a:lnTo>
                  <a:lnTo>
                    <a:pt x="92" y="2960"/>
                  </a:lnTo>
                  <a:lnTo>
                    <a:pt x="91" y="2966"/>
                  </a:lnTo>
                  <a:lnTo>
                    <a:pt x="88" y="2968"/>
                  </a:lnTo>
                  <a:lnTo>
                    <a:pt x="85" y="2970"/>
                  </a:lnTo>
                  <a:lnTo>
                    <a:pt x="83" y="2972"/>
                  </a:lnTo>
                  <a:lnTo>
                    <a:pt x="81" y="2977"/>
                  </a:lnTo>
                  <a:lnTo>
                    <a:pt x="76" y="2977"/>
                  </a:lnTo>
                  <a:lnTo>
                    <a:pt x="73" y="2978"/>
                  </a:lnTo>
                  <a:lnTo>
                    <a:pt x="75" y="2991"/>
                  </a:lnTo>
                  <a:lnTo>
                    <a:pt x="80" y="3001"/>
                  </a:lnTo>
                  <a:lnTo>
                    <a:pt x="83" y="3005"/>
                  </a:lnTo>
                  <a:lnTo>
                    <a:pt x="87" y="3008"/>
                  </a:lnTo>
                  <a:lnTo>
                    <a:pt x="93" y="3009"/>
                  </a:lnTo>
                  <a:lnTo>
                    <a:pt x="100" y="3009"/>
                  </a:lnTo>
                  <a:lnTo>
                    <a:pt x="100" y="3026"/>
                  </a:lnTo>
                  <a:lnTo>
                    <a:pt x="100" y="3046"/>
                  </a:lnTo>
                  <a:lnTo>
                    <a:pt x="101" y="3051"/>
                  </a:lnTo>
                  <a:lnTo>
                    <a:pt x="102" y="3056"/>
                  </a:lnTo>
                  <a:lnTo>
                    <a:pt x="104" y="3059"/>
                  </a:lnTo>
                  <a:lnTo>
                    <a:pt x="106" y="3062"/>
                  </a:lnTo>
                  <a:lnTo>
                    <a:pt x="109" y="3065"/>
                  </a:lnTo>
                  <a:lnTo>
                    <a:pt x="113" y="3067"/>
                  </a:lnTo>
                  <a:lnTo>
                    <a:pt x="117" y="3068"/>
                  </a:lnTo>
                  <a:lnTo>
                    <a:pt x="123" y="3069"/>
                  </a:lnTo>
                  <a:lnTo>
                    <a:pt x="129" y="3068"/>
                  </a:lnTo>
                  <a:lnTo>
                    <a:pt x="137" y="3067"/>
                  </a:lnTo>
                  <a:lnTo>
                    <a:pt x="149" y="3066"/>
                  </a:lnTo>
                  <a:lnTo>
                    <a:pt x="161" y="3066"/>
                  </a:lnTo>
                  <a:lnTo>
                    <a:pt x="166" y="3067"/>
                  </a:lnTo>
                  <a:lnTo>
                    <a:pt x="170" y="3069"/>
                  </a:lnTo>
                  <a:lnTo>
                    <a:pt x="173" y="3073"/>
                  </a:lnTo>
                  <a:lnTo>
                    <a:pt x="175" y="3077"/>
                  </a:lnTo>
                  <a:lnTo>
                    <a:pt x="184" y="3078"/>
                  </a:lnTo>
                  <a:lnTo>
                    <a:pt x="194" y="3078"/>
                  </a:lnTo>
                  <a:lnTo>
                    <a:pt x="203" y="3078"/>
                  </a:lnTo>
                  <a:lnTo>
                    <a:pt x="212" y="3077"/>
                  </a:lnTo>
                  <a:lnTo>
                    <a:pt x="212" y="3065"/>
                  </a:lnTo>
                  <a:lnTo>
                    <a:pt x="213" y="3053"/>
                  </a:lnTo>
                  <a:lnTo>
                    <a:pt x="215" y="3043"/>
                  </a:lnTo>
                  <a:lnTo>
                    <a:pt x="219" y="3035"/>
                  </a:lnTo>
                  <a:lnTo>
                    <a:pt x="221" y="3031"/>
                  </a:lnTo>
                  <a:lnTo>
                    <a:pt x="224" y="3028"/>
                  </a:lnTo>
                  <a:lnTo>
                    <a:pt x="228" y="3025"/>
                  </a:lnTo>
                  <a:lnTo>
                    <a:pt x="232" y="3023"/>
                  </a:lnTo>
                  <a:lnTo>
                    <a:pt x="237" y="3021"/>
                  </a:lnTo>
                  <a:lnTo>
                    <a:pt x="243" y="3021"/>
                  </a:lnTo>
                  <a:lnTo>
                    <a:pt x="249" y="3021"/>
                  </a:lnTo>
                  <a:lnTo>
                    <a:pt x="256" y="3021"/>
                  </a:lnTo>
                  <a:lnTo>
                    <a:pt x="272" y="3025"/>
                  </a:lnTo>
                  <a:lnTo>
                    <a:pt x="289" y="3026"/>
                  </a:lnTo>
                  <a:lnTo>
                    <a:pt x="297" y="3025"/>
                  </a:lnTo>
                  <a:lnTo>
                    <a:pt x="305" y="3023"/>
                  </a:lnTo>
                  <a:lnTo>
                    <a:pt x="307" y="3020"/>
                  </a:lnTo>
                  <a:lnTo>
                    <a:pt x="310" y="3018"/>
                  </a:lnTo>
                  <a:lnTo>
                    <a:pt x="312" y="3013"/>
                  </a:lnTo>
                  <a:lnTo>
                    <a:pt x="313" y="3010"/>
                  </a:lnTo>
                  <a:lnTo>
                    <a:pt x="318" y="3009"/>
                  </a:lnTo>
                  <a:lnTo>
                    <a:pt x="321" y="3008"/>
                  </a:lnTo>
                  <a:lnTo>
                    <a:pt x="322" y="3020"/>
                  </a:lnTo>
                  <a:lnTo>
                    <a:pt x="323" y="3032"/>
                  </a:lnTo>
                  <a:lnTo>
                    <a:pt x="324" y="3044"/>
                  </a:lnTo>
                  <a:lnTo>
                    <a:pt x="324" y="3057"/>
                  </a:lnTo>
                  <a:lnTo>
                    <a:pt x="332" y="3058"/>
                  </a:lnTo>
                  <a:lnTo>
                    <a:pt x="342" y="3062"/>
                  </a:lnTo>
                  <a:lnTo>
                    <a:pt x="350" y="3069"/>
                  </a:lnTo>
                  <a:lnTo>
                    <a:pt x="359" y="3075"/>
                  </a:lnTo>
                  <a:lnTo>
                    <a:pt x="367" y="3082"/>
                  </a:lnTo>
                  <a:lnTo>
                    <a:pt x="375" y="3085"/>
                  </a:lnTo>
                  <a:lnTo>
                    <a:pt x="377" y="3086"/>
                  </a:lnTo>
                  <a:lnTo>
                    <a:pt x="380" y="3087"/>
                  </a:lnTo>
                  <a:lnTo>
                    <a:pt x="383" y="3086"/>
                  </a:lnTo>
                  <a:lnTo>
                    <a:pt x="384" y="3085"/>
                  </a:lnTo>
                  <a:lnTo>
                    <a:pt x="385" y="3081"/>
                  </a:lnTo>
                  <a:lnTo>
                    <a:pt x="384" y="3073"/>
                  </a:lnTo>
                  <a:lnTo>
                    <a:pt x="381" y="3064"/>
                  </a:lnTo>
                  <a:lnTo>
                    <a:pt x="379" y="3052"/>
                  </a:lnTo>
                  <a:lnTo>
                    <a:pt x="375" y="3031"/>
                  </a:lnTo>
                  <a:lnTo>
                    <a:pt x="373" y="3015"/>
                  </a:lnTo>
                  <a:lnTo>
                    <a:pt x="378" y="3018"/>
                  </a:lnTo>
                  <a:lnTo>
                    <a:pt x="383" y="3019"/>
                  </a:lnTo>
                  <a:lnTo>
                    <a:pt x="387" y="3020"/>
                  </a:lnTo>
                  <a:lnTo>
                    <a:pt x="391" y="3021"/>
                  </a:lnTo>
                  <a:lnTo>
                    <a:pt x="395" y="3024"/>
                  </a:lnTo>
                  <a:lnTo>
                    <a:pt x="397" y="3026"/>
                  </a:lnTo>
                  <a:lnTo>
                    <a:pt x="401" y="3031"/>
                  </a:lnTo>
                  <a:lnTo>
                    <a:pt x="403" y="3037"/>
                  </a:lnTo>
                  <a:lnTo>
                    <a:pt x="404" y="3044"/>
                  </a:lnTo>
                  <a:lnTo>
                    <a:pt x="405" y="3051"/>
                  </a:lnTo>
                  <a:lnTo>
                    <a:pt x="408" y="3058"/>
                  </a:lnTo>
                  <a:lnTo>
                    <a:pt x="411" y="3065"/>
                  </a:lnTo>
                  <a:lnTo>
                    <a:pt x="418" y="3076"/>
                  </a:lnTo>
                  <a:lnTo>
                    <a:pt x="426" y="3086"/>
                  </a:lnTo>
                  <a:lnTo>
                    <a:pt x="432" y="3091"/>
                  </a:lnTo>
                  <a:lnTo>
                    <a:pt x="436" y="3094"/>
                  </a:lnTo>
                  <a:lnTo>
                    <a:pt x="443" y="3098"/>
                  </a:lnTo>
                  <a:lnTo>
                    <a:pt x="449" y="3099"/>
                  </a:lnTo>
                  <a:lnTo>
                    <a:pt x="450" y="3103"/>
                  </a:lnTo>
                  <a:lnTo>
                    <a:pt x="450" y="3107"/>
                  </a:lnTo>
                  <a:lnTo>
                    <a:pt x="450" y="3110"/>
                  </a:lnTo>
                  <a:lnTo>
                    <a:pt x="449" y="3114"/>
                  </a:lnTo>
                  <a:lnTo>
                    <a:pt x="447" y="3116"/>
                  </a:lnTo>
                  <a:lnTo>
                    <a:pt x="445" y="3118"/>
                  </a:lnTo>
                  <a:lnTo>
                    <a:pt x="443" y="3119"/>
                  </a:lnTo>
                  <a:lnTo>
                    <a:pt x="440" y="3120"/>
                  </a:lnTo>
                  <a:lnTo>
                    <a:pt x="433" y="3123"/>
                  </a:lnTo>
                  <a:lnTo>
                    <a:pt x="425" y="3124"/>
                  </a:lnTo>
                  <a:lnTo>
                    <a:pt x="417" y="3124"/>
                  </a:lnTo>
                  <a:lnTo>
                    <a:pt x="408" y="3125"/>
                  </a:lnTo>
                  <a:lnTo>
                    <a:pt x="396" y="3125"/>
                  </a:lnTo>
                  <a:lnTo>
                    <a:pt x="386" y="3125"/>
                  </a:lnTo>
                  <a:lnTo>
                    <a:pt x="381" y="3126"/>
                  </a:lnTo>
                  <a:lnTo>
                    <a:pt x="377" y="3127"/>
                  </a:lnTo>
                  <a:lnTo>
                    <a:pt x="373" y="3130"/>
                  </a:lnTo>
                  <a:lnTo>
                    <a:pt x="370" y="3132"/>
                  </a:lnTo>
                  <a:lnTo>
                    <a:pt x="365" y="3138"/>
                  </a:lnTo>
                  <a:lnTo>
                    <a:pt x="362" y="3143"/>
                  </a:lnTo>
                  <a:lnTo>
                    <a:pt x="359" y="3150"/>
                  </a:lnTo>
                  <a:lnTo>
                    <a:pt x="356" y="3157"/>
                  </a:lnTo>
                  <a:lnTo>
                    <a:pt x="355" y="3164"/>
                  </a:lnTo>
                  <a:lnTo>
                    <a:pt x="354" y="3171"/>
                  </a:lnTo>
                  <a:lnTo>
                    <a:pt x="354" y="3177"/>
                  </a:lnTo>
                  <a:lnTo>
                    <a:pt x="355" y="3184"/>
                  </a:lnTo>
                  <a:lnTo>
                    <a:pt x="356" y="3191"/>
                  </a:lnTo>
                  <a:lnTo>
                    <a:pt x="359" y="3198"/>
                  </a:lnTo>
                  <a:lnTo>
                    <a:pt x="362" y="3204"/>
                  </a:lnTo>
                  <a:lnTo>
                    <a:pt x="365" y="3209"/>
                  </a:lnTo>
                  <a:lnTo>
                    <a:pt x="370" y="3214"/>
                  </a:lnTo>
                  <a:lnTo>
                    <a:pt x="375" y="3218"/>
                  </a:lnTo>
                  <a:lnTo>
                    <a:pt x="380" y="3222"/>
                  </a:lnTo>
                  <a:lnTo>
                    <a:pt x="387" y="3224"/>
                  </a:lnTo>
                  <a:lnTo>
                    <a:pt x="396" y="3228"/>
                  </a:lnTo>
                  <a:lnTo>
                    <a:pt x="403" y="3232"/>
                  </a:lnTo>
                  <a:lnTo>
                    <a:pt x="408" y="3237"/>
                  </a:lnTo>
                  <a:lnTo>
                    <a:pt x="410" y="3243"/>
                  </a:lnTo>
                  <a:lnTo>
                    <a:pt x="410" y="3249"/>
                  </a:lnTo>
                  <a:lnTo>
                    <a:pt x="409" y="3256"/>
                  </a:lnTo>
                  <a:lnTo>
                    <a:pt x="406" y="3262"/>
                  </a:lnTo>
                  <a:lnTo>
                    <a:pt x="403" y="3267"/>
                  </a:lnTo>
                  <a:lnTo>
                    <a:pt x="399" y="3272"/>
                  </a:lnTo>
                  <a:lnTo>
                    <a:pt x="393" y="3276"/>
                  </a:lnTo>
                  <a:lnTo>
                    <a:pt x="387" y="3279"/>
                  </a:lnTo>
                  <a:lnTo>
                    <a:pt x="381" y="3279"/>
                  </a:lnTo>
                  <a:lnTo>
                    <a:pt x="375" y="3278"/>
                  </a:lnTo>
                  <a:lnTo>
                    <a:pt x="369" y="3275"/>
                  </a:lnTo>
                  <a:lnTo>
                    <a:pt x="362" y="3270"/>
                  </a:lnTo>
                  <a:lnTo>
                    <a:pt x="358" y="3261"/>
                  </a:lnTo>
                  <a:lnTo>
                    <a:pt x="353" y="3253"/>
                  </a:lnTo>
                  <a:lnTo>
                    <a:pt x="348" y="3246"/>
                  </a:lnTo>
                  <a:lnTo>
                    <a:pt x="344" y="3239"/>
                  </a:lnTo>
                  <a:lnTo>
                    <a:pt x="338" y="3233"/>
                  </a:lnTo>
                  <a:lnTo>
                    <a:pt x="334" y="3229"/>
                  </a:lnTo>
                  <a:lnTo>
                    <a:pt x="328" y="3224"/>
                  </a:lnTo>
                  <a:lnTo>
                    <a:pt x="321" y="3220"/>
                  </a:lnTo>
                  <a:lnTo>
                    <a:pt x="314" y="3217"/>
                  </a:lnTo>
                  <a:lnTo>
                    <a:pt x="307" y="3214"/>
                  </a:lnTo>
                  <a:lnTo>
                    <a:pt x="301" y="3213"/>
                  </a:lnTo>
                  <a:lnTo>
                    <a:pt x="294" y="3210"/>
                  </a:lnTo>
                  <a:lnTo>
                    <a:pt x="286" y="3210"/>
                  </a:lnTo>
                  <a:lnTo>
                    <a:pt x="278" y="3209"/>
                  </a:lnTo>
                  <a:lnTo>
                    <a:pt x="270" y="3210"/>
                  </a:lnTo>
                  <a:lnTo>
                    <a:pt x="262" y="3212"/>
                  </a:lnTo>
                  <a:lnTo>
                    <a:pt x="253" y="3213"/>
                  </a:lnTo>
                  <a:lnTo>
                    <a:pt x="252" y="3218"/>
                  </a:lnTo>
                  <a:lnTo>
                    <a:pt x="250" y="3222"/>
                  </a:lnTo>
                  <a:lnTo>
                    <a:pt x="248" y="3225"/>
                  </a:lnTo>
                  <a:lnTo>
                    <a:pt x="245" y="3228"/>
                  </a:lnTo>
                  <a:lnTo>
                    <a:pt x="241" y="3230"/>
                  </a:lnTo>
                  <a:lnTo>
                    <a:pt x="238" y="3230"/>
                  </a:lnTo>
                  <a:lnTo>
                    <a:pt x="233" y="3230"/>
                  </a:lnTo>
                  <a:lnTo>
                    <a:pt x="228" y="3229"/>
                  </a:lnTo>
                  <a:lnTo>
                    <a:pt x="227" y="3220"/>
                  </a:lnTo>
                  <a:lnTo>
                    <a:pt x="224" y="3212"/>
                  </a:lnTo>
                  <a:lnTo>
                    <a:pt x="221" y="3206"/>
                  </a:lnTo>
                  <a:lnTo>
                    <a:pt x="217" y="3201"/>
                  </a:lnTo>
                  <a:lnTo>
                    <a:pt x="214" y="3197"/>
                  </a:lnTo>
                  <a:lnTo>
                    <a:pt x="209" y="3194"/>
                  </a:lnTo>
                  <a:lnTo>
                    <a:pt x="205" y="3192"/>
                  </a:lnTo>
                  <a:lnTo>
                    <a:pt x="199" y="3191"/>
                  </a:lnTo>
                  <a:lnTo>
                    <a:pt x="189" y="3188"/>
                  </a:lnTo>
                  <a:lnTo>
                    <a:pt x="179" y="3183"/>
                  </a:lnTo>
                  <a:lnTo>
                    <a:pt x="175" y="3180"/>
                  </a:lnTo>
                  <a:lnTo>
                    <a:pt x="171" y="3176"/>
                  </a:lnTo>
                  <a:lnTo>
                    <a:pt x="167" y="3171"/>
                  </a:lnTo>
                  <a:lnTo>
                    <a:pt x="164" y="3164"/>
                  </a:lnTo>
                  <a:lnTo>
                    <a:pt x="162" y="3156"/>
                  </a:lnTo>
                  <a:lnTo>
                    <a:pt x="158" y="3149"/>
                  </a:lnTo>
                  <a:lnTo>
                    <a:pt x="154" y="3142"/>
                  </a:lnTo>
                  <a:lnTo>
                    <a:pt x="149" y="3135"/>
                  </a:lnTo>
                  <a:lnTo>
                    <a:pt x="145" y="3130"/>
                  </a:lnTo>
                  <a:lnTo>
                    <a:pt x="140" y="3124"/>
                  </a:lnTo>
                  <a:lnTo>
                    <a:pt x="134" y="3118"/>
                  </a:lnTo>
                  <a:lnTo>
                    <a:pt x="127" y="3114"/>
                  </a:lnTo>
                  <a:lnTo>
                    <a:pt x="122" y="3109"/>
                  </a:lnTo>
                  <a:lnTo>
                    <a:pt x="115" y="3106"/>
                  </a:lnTo>
                  <a:lnTo>
                    <a:pt x="108" y="3102"/>
                  </a:lnTo>
                  <a:lnTo>
                    <a:pt x="100" y="3100"/>
                  </a:lnTo>
                  <a:lnTo>
                    <a:pt x="92" y="3099"/>
                  </a:lnTo>
                  <a:lnTo>
                    <a:pt x="85" y="3097"/>
                  </a:lnTo>
                  <a:lnTo>
                    <a:pt x="76" y="3097"/>
                  </a:lnTo>
                  <a:lnTo>
                    <a:pt x="68" y="3097"/>
                  </a:lnTo>
                  <a:lnTo>
                    <a:pt x="68" y="3110"/>
                  </a:lnTo>
                  <a:lnTo>
                    <a:pt x="68" y="3124"/>
                  </a:lnTo>
                  <a:lnTo>
                    <a:pt x="75" y="3124"/>
                  </a:lnTo>
                  <a:lnTo>
                    <a:pt x="82" y="3126"/>
                  </a:lnTo>
                  <a:lnTo>
                    <a:pt x="89" y="3128"/>
                  </a:lnTo>
                  <a:lnTo>
                    <a:pt x="96" y="3132"/>
                  </a:lnTo>
                  <a:lnTo>
                    <a:pt x="109" y="3139"/>
                  </a:lnTo>
                  <a:lnTo>
                    <a:pt x="122" y="3143"/>
                  </a:lnTo>
                  <a:lnTo>
                    <a:pt x="121" y="3157"/>
                  </a:lnTo>
                  <a:lnTo>
                    <a:pt x="117" y="3171"/>
                  </a:lnTo>
                  <a:lnTo>
                    <a:pt x="116" y="3179"/>
                  </a:lnTo>
                  <a:lnTo>
                    <a:pt x="116" y="3185"/>
                  </a:lnTo>
                  <a:lnTo>
                    <a:pt x="118" y="3191"/>
                  </a:lnTo>
                  <a:lnTo>
                    <a:pt x="123" y="3197"/>
                  </a:lnTo>
                  <a:lnTo>
                    <a:pt x="139" y="3206"/>
                  </a:lnTo>
                  <a:lnTo>
                    <a:pt x="156" y="3216"/>
                  </a:lnTo>
                  <a:lnTo>
                    <a:pt x="164" y="3226"/>
                  </a:lnTo>
                  <a:lnTo>
                    <a:pt x="170" y="3238"/>
                  </a:lnTo>
                  <a:lnTo>
                    <a:pt x="172" y="3243"/>
                  </a:lnTo>
                  <a:lnTo>
                    <a:pt x="173" y="3249"/>
                  </a:lnTo>
                  <a:lnTo>
                    <a:pt x="174" y="3254"/>
                  </a:lnTo>
                  <a:lnTo>
                    <a:pt x="174" y="3259"/>
                  </a:lnTo>
                  <a:lnTo>
                    <a:pt x="173" y="3264"/>
                  </a:lnTo>
                  <a:lnTo>
                    <a:pt x="171" y="3270"/>
                  </a:lnTo>
                  <a:lnTo>
                    <a:pt x="168" y="3273"/>
                  </a:lnTo>
                  <a:lnTo>
                    <a:pt x="165" y="3278"/>
                  </a:lnTo>
                  <a:lnTo>
                    <a:pt x="161" y="3281"/>
                  </a:lnTo>
                  <a:lnTo>
                    <a:pt x="155" y="3283"/>
                  </a:lnTo>
                  <a:lnTo>
                    <a:pt x="148" y="3286"/>
                  </a:lnTo>
                  <a:lnTo>
                    <a:pt x="141" y="3287"/>
                  </a:lnTo>
                  <a:lnTo>
                    <a:pt x="135" y="3303"/>
                  </a:lnTo>
                  <a:lnTo>
                    <a:pt x="132" y="3319"/>
                  </a:lnTo>
                  <a:lnTo>
                    <a:pt x="130" y="3328"/>
                  </a:lnTo>
                  <a:lnTo>
                    <a:pt x="129" y="3336"/>
                  </a:lnTo>
                  <a:lnTo>
                    <a:pt x="129" y="3344"/>
                  </a:lnTo>
                  <a:lnTo>
                    <a:pt x="130" y="3352"/>
                  </a:lnTo>
                  <a:lnTo>
                    <a:pt x="150" y="3353"/>
                  </a:lnTo>
                  <a:lnTo>
                    <a:pt x="172" y="3355"/>
                  </a:lnTo>
                  <a:lnTo>
                    <a:pt x="183" y="3356"/>
                  </a:lnTo>
                  <a:lnTo>
                    <a:pt x="194" y="3356"/>
                  </a:lnTo>
                  <a:lnTo>
                    <a:pt x="204" y="3355"/>
                  </a:lnTo>
                  <a:lnTo>
                    <a:pt x="214" y="3353"/>
                  </a:lnTo>
                  <a:lnTo>
                    <a:pt x="216" y="3352"/>
                  </a:lnTo>
                  <a:lnTo>
                    <a:pt x="219" y="3348"/>
                  </a:lnTo>
                  <a:lnTo>
                    <a:pt x="221" y="3345"/>
                  </a:lnTo>
                  <a:lnTo>
                    <a:pt x="221" y="3339"/>
                  </a:lnTo>
                  <a:lnTo>
                    <a:pt x="222" y="3327"/>
                  </a:lnTo>
                  <a:lnTo>
                    <a:pt x="221" y="3312"/>
                  </a:lnTo>
                  <a:lnTo>
                    <a:pt x="219" y="3283"/>
                  </a:lnTo>
                  <a:lnTo>
                    <a:pt x="216" y="3264"/>
                  </a:lnTo>
                  <a:lnTo>
                    <a:pt x="227" y="3263"/>
                  </a:lnTo>
                  <a:lnTo>
                    <a:pt x="235" y="3264"/>
                  </a:lnTo>
                  <a:lnTo>
                    <a:pt x="241" y="3266"/>
                  </a:lnTo>
                  <a:lnTo>
                    <a:pt x="248" y="3271"/>
                  </a:lnTo>
                  <a:lnTo>
                    <a:pt x="261" y="3282"/>
                  </a:lnTo>
                  <a:lnTo>
                    <a:pt x="273" y="3294"/>
                  </a:lnTo>
                  <a:lnTo>
                    <a:pt x="279" y="3297"/>
                  </a:lnTo>
                  <a:lnTo>
                    <a:pt x="285" y="3300"/>
                  </a:lnTo>
                  <a:lnTo>
                    <a:pt x="291" y="3303"/>
                  </a:lnTo>
                  <a:lnTo>
                    <a:pt x="298" y="3305"/>
                  </a:lnTo>
                  <a:lnTo>
                    <a:pt x="313" y="3307"/>
                  </a:lnTo>
                  <a:lnTo>
                    <a:pt x="329" y="3308"/>
                  </a:lnTo>
                  <a:lnTo>
                    <a:pt x="361" y="3310"/>
                  </a:lnTo>
                  <a:lnTo>
                    <a:pt x="388" y="3311"/>
                  </a:lnTo>
                  <a:lnTo>
                    <a:pt x="389" y="3333"/>
                  </a:lnTo>
                  <a:lnTo>
                    <a:pt x="391" y="3355"/>
                  </a:lnTo>
                  <a:lnTo>
                    <a:pt x="392" y="3360"/>
                  </a:lnTo>
                  <a:lnTo>
                    <a:pt x="394" y="3364"/>
                  </a:lnTo>
                  <a:lnTo>
                    <a:pt x="396" y="3368"/>
                  </a:lnTo>
                  <a:lnTo>
                    <a:pt x="400" y="3371"/>
                  </a:lnTo>
                  <a:lnTo>
                    <a:pt x="403" y="3373"/>
                  </a:lnTo>
                  <a:lnTo>
                    <a:pt x="408" y="3376"/>
                  </a:lnTo>
                  <a:lnTo>
                    <a:pt x="413" y="3377"/>
                  </a:lnTo>
                  <a:lnTo>
                    <a:pt x="420" y="3378"/>
                  </a:lnTo>
                  <a:lnTo>
                    <a:pt x="419" y="3379"/>
                  </a:lnTo>
                  <a:lnTo>
                    <a:pt x="419" y="3381"/>
                  </a:lnTo>
                  <a:lnTo>
                    <a:pt x="419" y="3384"/>
                  </a:lnTo>
                  <a:lnTo>
                    <a:pt x="419" y="3387"/>
                  </a:lnTo>
                  <a:lnTo>
                    <a:pt x="420" y="3393"/>
                  </a:lnTo>
                  <a:lnTo>
                    <a:pt x="421" y="3396"/>
                  </a:lnTo>
                  <a:lnTo>
                    <a:pt x="426" y="3394"/>
                  </a:lnTo>
                  <a:lnTo>
                    <a:pt x="429" y="3391"/>
                  </a:lnTo>
                  <a:lnTo>
                    <a:pt x="430" y="3388"/>
                  </a:lnTo>
                  <a:lnTo>
                    <a:pt x="432" y="3385"/>
                  </a:lnTo>
                  <a:lnTo>
                    <a:pt x="433" y="3376"/>
                  </a:lnTo>
                  <a:lnTo>
                    <a:pt x="433" y="3366"/>
                  </a:lnTo>
                  <a:lnTo>
                    <a:pt x="458" y="3365"/>
                  </a:lnTo>
                  <a:lnTo>
                    <a:pt x="483" y="3366"/>
                  </a:lnTo>
                  <a:lnTo>
                    <a:pt x="508" y="3365"/>
                  </a:lnTo>
                  <a:lnTo>
                    <a:pt x="533" y="3364"/>
                  </a:lnTo>
                  <a:lnTo>
                    <a:pt x="534" y="3360"/>
                  </a:lnTo>
                  <a:lnTo>
                    <a:pt x="534" y="3354"/>
                  </a:lnTo>
                  <a:lnTo>
                    <a:pt x="549" y="3353"/>
                  </a:lnTo>
                  <a:lnTo>
                    <a:pt x="564" y="3352"/>
                  </a:lnTo>
                  <a:lnTo>
                    <a:pt x="572" y="3349"/>
                  </a:lnTo>
                  <a:lnTo>
                    <a:pt x="577" y="3346"/>
                  </a:lnTo>
                  <a:lnTo>
                    <a:pt x="584" y="3343"/>
                  </a:lnTo>
                  <a:lnTo>
                    <a:pt x="590" y="3336"/>
                  </a:lnTo>
                  <a:lnTo>
                    <a:pt x="599" y="3324"/>
                  </a:lnTo>
                  <a:lnTo>
                    <a:pt x="608" y="3315"/>
                  </a:lnTo>
                  <a:lnTo>
                    <a:pt x="613" y="3311"/>
                  </a:lnTo>
                  <a:lnTo>
                    <a:pt x="618" y="3307"/>
                  </a:lnTo>
                  <a:lnTo>
                    <a:pt x="624" y="3304"/>
                  </a:lnTo>
                  <a:lnTo>
                    <a:pt x="632" y="3302"/>
                  </a:lnTo>
                  <a:lnTo>
                    <a:pt x="632" y="3291"/>
                  </a:lnTo>
                  <a:lnTo>
                    <a:pt x="632" y="3281"/>
                  </a:lnTo>
                  <a:lnTo>
                    <a:pt x="631" y="3275"/>
                  </a:lnTo>
                  <a:lnTo>
                    <a:pt x="630" y="3271"/>
                  </a:lnTo>
                  <a:lnTo>
                    <a:pt x="627" y="3267"/>
                  </a:lnTo>
                  <a:lnTo>
                    <a:pt x="624" y="3263"/>
                  </a:lnTo>
                  <a:lnTo>
                    <a:pt x="642" y="3262"/>
                  </a:lnTo>
                  <a:lnTo>
                    <a:pt x="665" y="3261"/>
                  </a:lnTo>
                  <a:lnTo>
                    <a:pt x="676" y="3262"/>
                  </a:lnTo>
                  <a:lnTo>
                    <a:pt x="685" y="3265"/>
                  </a:lnTo>
                  <a:lnTo>
                    <a:pt x="689" y="3267"/>
                  </a:lnTo>
                  <a:lnTo>
                    <a:pt x="692" y="3271"/>
                  </a:lnTo>
                  <a:lnTo>
                    <a:pt x="693" y="3274"/>
                  </a:lnTo>
                  <a:lnTo>
                    <a:pt x="695" y="3279"/>
                  </a:lnTo>
                  <a:lnTo>
                    <a:pt x="704" y="3280"/>
                  </a:lnTo>
                  <a:lnTo>
                    <a:pt x="713" y="3279"/>
                  </a:lnTo>
                  <a:lnTo>
                    <a:pt x="714" y="3265"/>
                  </a:lnTo>
                  <a:lnTo>
                    <a:pt x="714" y="3251"/>
                  </a:lnTo>
                  <a:lnTo>
                    <a:pt x="724" y="3250"/>
                  </a:lnTo>
                  <a:lnTo>
                    <a:pt x="736" y="3250"/>
                  </a:lnTo>
                  <a:lnTo>
                    <a:pt x="736" y="3263"/>
                  </a:lnTo>
                  <a:lnTo>
                    <a:pt x="733" y="3273"/>
                  </a:lnTo>
                  <a:lnTo>
                    <a:pt x="730" y="3282"/>
                  </a:lnTo>
                  <a:lnTo>
                    <a:pt x="726" y="3290"/>
                  </a:lnTo>
                  <a:lnTo>
                    <a:pt x="723" y="3298"/>
                  </a:lnTo>
                  <a:lnTo>
                    <a:pt x="720" y="3307"/>
                  </a:lnTo>
                  <a:lnTo>
                    <a:pt x="717" y="3317"/>
                  </a:lnTo>
                  <a:lnTo>
                    <a:pt x="717" y="3329"/>
                  </a:lnTo>
                  <a:lnTo>
                    <a:pt x="729" y="3330"/>
                  </a:lnTo>
                  <a:lnTo>
                    <a:pt x="739" y="3329"/>
                  </a:lnTo>
                  <a:lnTo>
                    <a:pt x="739" y="3323"/>
                  </a:lnTo>
                  <a:lnTo>
                    <a:pt x="739" y="3319"/>
                  </a:lnTo>
                  <a:lnTo>
                    <a:pt x="741" y="3315"/>
                  </a:lnTo>
                  <a:lnTo>
                    <a:pt x="745" y="3312"/>
                  </a:lnTo>
                  <a:lnTo>
                    <a:pt x="748" y="3310"/>
                  </a:lnTo>
                  <a:lnTo>
                    <a:pt x="752" y="3307"/>
                  </a:lnTo>
                  <a:lnTo>
                    <a:pt x="757" y="3305"/>
                  </a:lnTo>
                  <a:lnTo>
                    <a:pt x="762" y="3304"/>
                  </a:lnTo>
                  <a:lnTo>
                    <a:pt x="773" y="3303"/>
                  </a:lnTo>
                  <a:lnTo>
                    <a:pt x="783" y="3304"/>
                  </a:lnTo>
                  <a:lnTo>
                    <a:pt x="794" y="3305"/>
                  </a:lnTo>
                  <a:lnTo>
                    <a:pt x="802" y="3307"/>
                  </a:lnTo>
                  <a:lnTo>
                    <a:pt x="806" y="3311"/>
                  </a:lnTo>
                  <a:lnTo>
                    <a:pt x="811" y="3315"/>
                  </a:lnTo>
                  <a:lnTo>
                    <a:pt x="814" y="3320"/>
                  </a:lnTo>
                  <a:lnTo>
                    <a:pt x="816" y="3327"/>
                  </a:lnTo>
                  <a:lnTo>
                    <a:pt x="818" y="3333"/>
                  </a:lnTo>
                  <a:lnTo>
                    <a:pt x="819" y="3341"/>
                  </a:lnTo>
                  <a:lnTo>
                    <a:pt x="819" y="3349"/>
                  </a:lnTo>
                  <a:lnTo>
                    <a:pt x="819" y="3358"/>
                  </a:lnTo>
                  <a:lnTo>
                    <a:pt x="816" y="3393"/>
                  </a:lnTo>
                  <a:lnTo>
                    <a:pt x="813" y="3418"/>
                  </a:lnTo>
                  <a:lnTo>
                    <a:pt x="806" y="3419"/>
                  </a:lnTo>
                  <a:lnTo>
                    <a:pt x="800" y="3419"/>
                  </a:lnTo>
                  <a:lnTo>
                    <a:pt x="794" y="3420"/>
                  </a:lnTo>
                  <a:lnTo>
                    <a:pt x="789" y="3422"/>
                  </a:lnTo>
                  <a:lnTo>
                    <a:pt x="788" y="3423"/>
                  </a:lnTo>
                  <a:lnTo>
                    <a:pt x="787" y="3426"/>
                  </a:lnTo>
                  <a:lnTo>
                    <a:pt x="786" y="3427"/>
                  </a:lnTo>
                  <a:lnTo>
                    <a:pt x="786" y="3429"/>
                  </a:lnTo>
                  <a:lnTo>
                    <a:pt x="789" y="3435"/>
                  </a:lnTo>
                  <a:lnTo>
                    <a:pt x="795" y="3440"/>
                  </a:lnTo>
                  <a:lnTo>
                    <a:pt x="799" y="3442"/>
                  </a:lnTo>
                  <a:lnTo>
                    <a:pt x="805" y="3442"/>
                  </a:lnTo>
                  <a:lnTo>
                    <a:pt x="808" y="3440"/>
                  </a:lnTo>
                  <a:lnTo>
                    <a:pt x="813" y="3439"/>
                  </a:lnTo>
                  <a:lnTo>
                    <a:pt x="819" y="3437"/>
                  </a:lnTo>
                  <a:lnTo>
                    <a:pt x="823" y="3436"/>
                  </a:lnTo>
                  <a:lnTo>
                    <a:pt x="829" y="3436"/>
                  </a:lnTo>
                  <a:lnTo>
                    <a:pt x="835" y="3438"/>
                  </a:lnTo>
                  <a:lnTo>
                    <a:pt x="845" y="3443"/>
                  </a:lnTo>
                  <a:lnTo>
                    <a:pt x="856" y="3447"/>
                  </a:lnTo>
                  <a:lnTo>
                    <a:pt x="856" y="3454"/>
                  </a:lnTo>
                  <a:lnTo>
                    <a:pt x="856" y="3461"/>
                  </a:lnTo>
                  <a:lnTo>
                    <a:pt x="856" y="3468"/>
                  </a:lnTo>
                  <a:lnTo>
                    <a:pt x="855" y="3475"/>
                  </a:lnTo>
                  <a:lnTo>
                    <a:pt x="853" y="3488"/>
                  </a:lnTo>
                  <a:lnTo>
                    <a:pt x="852" y="3502"/>
                  </a:lnTo>
                  <a:lnTo>
                    <a:pt x="859" y="3503"/>
                  </a:lnTo>
                  <a:lnTo>
                    <a:pt x="865" y="3502"/>
                  </a:lnTo>
                  <a:lnTo>
                    <a:pt x="867" y="3497"/>
                  </a:lnTo>
                  <a:lnTo>
                    <a:pt x="869" y="3494"/>
                  </a:lnTo>
                  <a:lnTo>
                    <a:pt x="873" y="3491"/>
                  </a:lnTo>
                  <a:lnTo>
                    <a:pt x="878" y="3487"/>
                  </a:lnTo>
                  <a:lnTo>
                    <a:pt x="885" y="3485"/>
                  </a:lnTo>
                  <a:lnTo>
                    <a:pt x="893" y="3483"/>
                  </a:lnTo>
                  <a:lnTo>
                    <a:pt x="900" y="3480"/>
                  </a:lnTo>
                  <a:lnTo>
                    <a:pt x="909" y="3479"/>
                  </a:lnTo>
                  <a:lnTo>
                    <a:pt x="926" y="3478"/>
                  </a:lnTo>
                  <a:lnTo>
                    <a:pt x="942" y="3478"/>
                  </a:lnTo>
                  <a:lnTo>
                    <a:pt x="954" y="3479"/>
                  </a:lnTo>
                  <a:lnTo>
                    <a:pt x="963" y="3481"/>
                  </a:lnTo>
                  <a:lnTo>
                    <a:pt x="967" y="3484"/>
                  </a:lnTo>
                  <a:lnTo>
                    <a:pt x="970" y="3487"/>
                  </a:lnTo>
                  <a:lnTo>
                    <a:pt x="971" y="3492"/>
                  </a:lnTo>
                  <a:lnTo>
                    <a:pt x="974" y="3496"/>
                  </a:lnTo>
                  <a:lnTo>
                    <a:pt x="975" y="3507"/>
                  </a:lnTo>
                  <a:lnTo>
                    <a:pt x="975" y="3518"/>
                  </a:lnTo>
                  <a:lnTo>
                    <a:pt x="972" y="3541"/>
                  </a:lnTo>
                  <a:lnTo>
                    <a:pt x="971" y="3558"/>
                  </a:lnTo>
                  <a:lnTo>
                    <a:pt x="970" y="3571"/>
                  </a:lnTo>
                  <a:lnTo>
                    <a:pt x="969" y="3586"/>
                  </a:lnTo>
                  <a:lnTo>
                    <a:pt x="969" y="3601"/>
                  </a:lnTo>
                  <a:lnTo>
                    <a:pt x="971" y="3615"/>
                  </a:lnTo>
                  <a:lnTo>
                    <a:pt x="975" y="3623"/>
                  </a:lnTo>
                  <a:lnTo>
                    <a:pt x="978" y="3632"/>
                  </a:lnTo>
                  <a:lnTo>
                    <a:pt x="980" y="3641"/>
                  </a:lnTo>
                  <a:lnTo>
                    <a:pt x="983" y="3650"/>
                  </a:lnTo>
                  <a:lnTo>
                    <a:pt x="992" y="3651"/>
                  </a:lnTo>
                  <a:lnTo>
                    <a:pt x="1001" y="3650"/>
                  </a:lnTo>
                  <a:lnTo>
                    <a:pt x="1010" y="3649"/>
                  </a:lnTo>
                  <a:lnTo>
                    <a:pt x="1020" y="3649"/>
                  </a:lnTo>
                  <a:lnTo>
                    <a:pt x="1038" y="3647"/>
                  </a:lnTo>
                  <a:lnTo>
                    <a:pt x="1057" y="3647"/>
                  </a:lnTo>
                  <a:lnTo>
                    <a:pt x="1065" y="3647"/>
                  </a:lnTo>
                  <a:lnTo>
                    <a:pt x="1074" y="3648"/>
                  </a:lnTo>
                  <a:lnTo>
                    <a:pt x="1082" y="3650"/>
                  </a:lnTo>
                  <a:lnTo>
                    <a:pt x="1090" y="3653"/>
                  </a:lnTo>
                  <a:lnTo>
                    <a:pt x="1093" y="3657"/>
                  </a:lnTo>
                  <a:lnTo>
                    <a:pt x="1097" y="3660"/>
                  </a:lnTo>
                  <a:lnTo>
                    <a:pt x="1098" y="3666"/>
                  </a:lnTo>
                  <a:lnTo>
                    <a:pt x="1100" y="3673"/>
                  </a:lnTo>
                  <a:lnTo>
                    <a:pt x="1100" y="3688"/>
                  </a:lnTo>
                  <a:lnTo>
                    <a:pt x="1099" y="3704"/>
                  </a:lnTo>
                  <a:lnTo>
                    <a:pt x="1094" y="3737"/>
                  </a:lnTo>
                  <a:lnTo>
                    <a:pt x="1091" y="3759"/>
                  </a:lnTo>
                  <a:lnTo>
                    <a:pt x="1086" y="3759"/>
                  </a:lnTo>
                  <a:lnTo>
                    <a:pt x="1084" y="3760"/>
                  </a:lnTo>
                  <a:lnTo>
                    <a:pt x="1082" y="3763"/>
                  </a:lnTo>
                  <a:lnTo>
                    <a:pt x="1079" y="3765"/>
                  </a:lnTo>
                  <a:lnTo>
                    <a:pt x="1076" y="3771"/>
                  </a:lnTo>
                  <a:lnTo>
                    <a:pt x="1075" y="3778"/>
                  </a:lnTo>
                  <a:lnTo>
                    <a:pt x="1075" y="3791"/>
                  </a:lnTo>
                  <a:lnTo>
                    <a:pt x="1077" y="3805"/>
                  </a:lnTo>
                  <a:lnTo>
                    <a:pt x="1066" y="3805"/>
                  </a:lnTo>
                  <a:lnTo>
                    <a:pt x="1056" y="3806"/>
                  </a:lnTo>
                  <a:lnTo>
                    <a:pt x="1046" y="3808"/>
                  </a:lnTo>
                  <a:lnTo>
                    <a:pt x="1038" y="3811"/>
                  </a:lnTo>
                  <a:lnTo>
                    <a:pt x="1035" y="3813"/>
                  </a:lnTo>
                  <a:lnTo>
                    <a:pt x="1032" y="3815"/>
                  </a:lnTo>
                  <a:lnTo>
                    <a:pt x="1029" y="3817"/>
                  </a:lnTo>
                  <a:lnTo>
                    <a:pt x="1027" y="3821"/>
                  </a:lnTo>
                  <a:lnTo>
                    <a:pt x="1025" y="3825"/>
                  </a:lnTo>
                  <a:lnTo>
                    <a:pt x="1023" y="3830"/>
                  </a:lnTo>
                  <a:lnTo>
                    <a:pt x="1021" y="3836"/>
                  </a:lnTo>
                  <a:lnTo>
                    <a:pt x="1021" y="3842"/>
                  </a:lnTo>
                  <a:lnTo>
                    <a:pt x="1025" y="3862"/>
                  </a:lnTo>
                  <a:lnTo>
                    <a:pt x="1033" y="3891"/>
                  </a:lnTo>
                  <a:lnTo>
                    <a:pt x="1034" y="3899"/>
                  </a:lnTo>
                  <a:lnTo>
                    <a:pt x="1034" y="3906"/>
                  </a:lnTo>
                  <a:lnTo>
                    <a:pt x="1034" y="3913"/>
                  </a:lnTo>
                  <a:lnTo>
                    <a:pt x="1034" y="3919"/>
                  </a:lnTo>
                  <a:lnTo>
                    <a:pt x="1032" y="3923"/>
                  </a:lnTo>
                  <a:lnTo>
                    <a:pt x="1028" y="3927"/>
                  </a:lnTo>
                  <a:lnTo>
                    <a:pt x="1024" y="3930"/>
                  </a:lnTo>
                  <a:lnTo>
                    <a:pt x="1018" y="3931"/>
                  </a:lnTo>
                  <a:lnTo>
                    <a:pt x="1012" y="3930"/>
                  </a:lnTo>
                  <a:lnTo>
                    <a:pt x="1008" y="3929"/>
                  </a:lnTo>
                  <a:lnTo>
                    <a:pt x="1003" y="3926"/>
                  </a:lnTo>
                  <a:lnTo>
                    <a:pt x="999" y="3922"/>
                  </a:lnTo>
                  <a:lnTo>
                    <a:pt x="991" y="3913"/>
                  </a:lnTo>
                  <a:lnTo>
                    <a:pt x="984" y="3902"/>
                  </a:lnTo>
                  <a:lnTo>
                    <a:pt x="976" y="3891"/>
                  </a:lnTo>
                  <a:lnTo>
                    <a:pt x="966" y="3882"/>
                  </a:lnTo>
                  <a:lnTo>
                    <a:pt x="961" y="3880"/>
                  </a:lnTo>
                  <a:lnTo>
                    <a:pt x="955" y="3877"/>
                  </a:lnTo>
                  <a:lnTo>
                    <a:pt x="949" y="3875"/>
                  </a:lnTo>
                  <a:lnTo>
                    <a:pt x="942" y="3875"/>
                  </a:lnTo>
                  <a:lnTo>
                    <a:pt x="935" y="3877"/>
                  </a:lnTo>
                  <a:lnTo>
                    <a:pt x="929" y="3879"/>
                  </a:lnTo>
                  <a:lnTo>
                    <a:pt x="926" y="3881"/>
                  </a:lnTo>
                  <a:lnTo>
                    <a:pt x="923" y="3885"/>
                  </a:lnTo>
                  <a:lnTo>
                    <a:pt x="922" y="3888"/>
                  </a:lnTo>
                  <a:lnTo>
                    <a:pt x="923" y="3891"/>
                  </a:lnTo>
                  <a:lnTo>
                    <a:pt x="925" y="3895"/>
                  </a:lnTo>
                  <a:lnTo>
                    <a:pt x="927" y="3898"/>
                  </a:lnTo>
                  <a:lnTo>
                    <a:pt x="935" y="3905"/>
                  </a:lnTo>
                  <a:lnTo>
                    <a:pt x="944" y="3911"/>
                  </a:lnTo>
                  <a:lnTo>
                    <a:pt x="950" y="3913"/>
                  </a:lnTo>
                  <a:lnTo>
                    <a:pt x="954" y="3915"/>
                  </a:lnTo>
                  <a:lnTo>
                    <a:pt x="960" y="3916"/>
                  </a:lnTo>
                  <a:lnTo>
                    <a:pt x="964" y="3916"/>
                  </a:lnTo>
                  <a:lnTo>
                    <a:pt x="966" y="3920"/>
                  </a:lnTo>
                  <a:lnTo>
                    <a:pt x="966" y="3924"/>
                  </a:lnTo>
                  <a:lnTo>
                    <a:pt x="964" y="3928"/>
                  </a:lnTo>
                  <a:lnTo>
                    <a:pt x="962" y="3930"/>
                  </a:lnTo>
                  <a:lnTo>
                    <a:pt x="956" y="3936"/>
                  </a:lnTo>
                  <a:lnTo>
                    <a:pt x="949" y="3939"/>
                  </a:lnTo>
                  <a:lnTo>
                    <a:pt x="931" y="3945"/>
                  </a:lnTo>
                  <a:lnTo>
                    <a:pt x="917" y="3952"/>
                  </a:lnTo>
                  <a:lnTo>
                    <a:pt x="913" y="3955"/>
                  </a:lnTo>
                  <a:lnTo>
                    <a:pt x="910" y="3960"/>
                  </a:lnTo>
                  <a:lnTo>
                    <a:pt x="906" y="3967"/>
                  </a:lnTo>
                  <a:lnTo>
                    <a:pt x="903" y="3975"/>
                  </a:lnTo>
                  <a:lnTo>
                    <a:pt x="898" y="3993"/>
                  </a:lnTo>
                  <a:lnTo>
                    <a:pt x="893" y="4013"/>
                  </a:lnTo>
                  <a:lnTo>
                    <a:pt x="898" y="4028"/>
                  </a:lnTo>
                  <a:lnTo>
                    <a:pt x="901" y="4044"/>
                  </a:lnTo>
                  <a:lnTo>
                    <a:pt x="906" y="4051"/>
                  </a:lnTo>
                  <a:lnTo>
                    <a:pt x="913" y="4058"/>
                  </a:lnTo>
                  <a:lnTo>
                    <a:pt x="921" y="4064"/>
                  </a:lnTo>
                  <a:lnTo>
                    <a:pt x="930" y="4070"/>
                  </a:lnTo>
                  <a:lnTo>
                    <a:pt x="950" y="4080"/>
                  </a:lnTo>
                  <a:lnTo>
                    <a:pt x="967" y="4088"/>
                  </a:lnTo>
                  <a:lnTo>
                    <a:pt x="975" y="4092"/>
                  </a:lnTo>
                  <a:lnTo>
                    <a:pt x="983" y="4094"/>
                  </a:lnTo>
                  <a:lnTo>
                    <a:pt x="991" y="4095"/>
                  </a:lnTo>
                  <a:lnTo>
                    <a:pt x="997" y="4094"/>
                  </a:lnTo>
                  <a:lnTo>
                    <a:pt x="1005" y="4093"/>
                  </a:lnTo>
                  <a:lnTo>
                    <a:pt x="1012" y="4091"/>
                  </a:lnTo>
                  <a:lnTo>
                    <a:pt x="1019" y="4087"/>
                  </a:lnTo>
                  <a:lnTo>
                    <a:pt x="1025" y="4083"/>
                  </a:lnTo>
                  <a:lnTo>
                    <a:pt x="1037" y="4074"/>
                  </a:lnTo>
                  <a:lnTo>
                    <a:pt x="1050" y="4062"/>
                  </a:lnTo>
                  <a:lnTo>
                    <a:pt x="1061" y="4051"/>
                  </a:lnTo>
                  <a:lnTo>
                    <a:pt x="1071" y="4039"/>
                  </a:lnTo>
                  <a:lnTo>
                    <a:pt x="1079" y="4030"/>
                  </a:lnTo>
                  <a:lnTo>
                    <a:pt x="1086" y="4019"/>
                  </a:lnTo>
                  <a:lnTo>
                    <a:pt x="1094" y="4005"/>
                  </a:lnTo>
                  <a:lnTo>
                    <a:pt x="1101" y="3992"/>
                  </a:lnTo>
                  <a:lnTo>
                    <a:pt x="1110" y="3979"/>
                  </a:lnTo>
                  <a:lnTo>
                    <a:pt x="1118" y="3969"/>
                  </a:lnTo>
                  <a:lnTo>
                    <a:pt x="1124" y="3964"/>
                  </a:lnTo>
                  <a:lnTo>
                    <a:pt x="1128" y="3962"/>
                  </a:lnTo>
                  <a:lnTo>
                    <a:pt x="1134" y="3960"/>
                  </a:lnTo>
                  <a:lnTo>
                    <a:pt x="1140" y="3960"/>
                  </a:lnTo>
                  <a:lnTo>
                    <a:pt x="1141" y="3939"/>
                  </a:lnTo>
                  <a:lnTo>
                    <a:pt x="1141" y="3919"/>
                  </a:lnTo>
                  <a:lnTo>
                    <a:pt x="1141" y="3898"/>
                  </a:lnTo>
                  <a:lnTo>
                    <a:pt x="1140" y="3878"/>
                  </a:lnTo>
                  <a:lnTo>
                    <a:pt x="1136" y="3878"/>
                  </a:lnTo>
                  <a:lnTo>
                    <a:pt x="1133" y="3877"/>
                  </a:lnTo>
                  <a:lnTo>
                    <a:pt x="1132" y="3866"/>
                  </a:lnTo>
                  <a:lnTo>
                    <a:pt x="1133" y="3857"/>
                  </a:lnTo>
                  <a:lnTo>
                    <a:pt x="1135" y="3847"/>
                  </a:lnTo>
                  <a:lnTo>
                    <a:pt x="1136" y="3837"/>
                  </a:lnTo>
                  <a:lnTo>
                    <a:pt x="1160" y="3825"/>
                  </a:lnTo>
                  <a:lnTo>
                    <a:pt x="1185" y="3815"/>
                  </a:lnTo>
                  <a:lnTo>
                    <a:pt x="1213" y="3807"/>
                  </a:lnTo>
                  <a:lnTo>
                    <a:pt x="1241" y="3800"/>
                  </a:lnTo>
                  <a:lnTo>
                    <a:pt x="1255" y="3798"/>
                  </a:lnTo>
                  <a:lnTo>
                    <a:pt x="1270" y="3796"/>
                  </a:lnTo>
                  <a:lnTo>
                    <a:pt x="1283" y="3795"/>
                  </a:lnTo>
                  <a:lnTo>
                    <a:pt x="1297" y="3795"/>
                  </a:lnTo>
                  <a:lnTo>
                    <a:pt x="1312" y="3795"/>
                  </a:lnTo>
                  <a:lnTo>
                    <a:pt x="1324" y="3795"/>
                  </a:lnTo>
                  <a:lnTo>
                    <a:pt x="1338" y="3796"/>
                  </a:lnTo>
                  <a:lnTo>
                    <a:pt x="1350" y="3798"/>
                  </a:lnTo>
                  <a:lnTo>
                    <a:pt x="1356" y="3800"/>
                  </a:lnTo>
                  <a:lnTo>
                    <a:pt x="1362" y="3803"/>
                  </a:lnTo>
                  <a:lnTo>
                    <a:pt x="1368" y="3805"/>
                  </a:lnTo>
                  <a:lnTo>
                    <a:pt x="1372" y="3808"/>
                  </a:lnTo>
                  <a:lnTo>
                    <a:pt x="1380" y="3816"/>
                  </a:lnTo>
                  <a:lnTo>
                    <a:pt x="1388" y="3824"/>
                  </a:lnTo>
                  <a:lnTo>
                    <a:pt x="1396" y="3832"/>
                  </a:lnTo>
                  <a:lnTo>
                    <a:pt x="1405" y="3839"/>
                  </a:lnTo>
                  <a:lnTo>
                    <a:pt x="1410" y="3842"/>
                  </a:lnTo>
                  <a:lnTo>
                    <a:pt x="1414" y="3845"/>
                  </a:lnTo>
                  <a:lnTo>
                    <a:pt x="1420" y="3846"/>
                  </a:lnTo>
                  <a:lnTo>
                    <a:pt x="1427" y="3847"/>
                  </a:lnTo>
                  <a:lnTo>
                    <a:pt x="1435" y="3848"/>
                  </a:lnTo>
                  <a:lnTo>
                    <a:pt x="1445" y="3847"/>
                  </a:lnTo>
                  <a:lnTo>
                    <a:pt x="1454" y="3846"/>
                  </a:lnTo>
                  <a:lnTo>
                    <a:pt x="1464" y="3844"/>
                  </a:lnTo>
                  <a:lnTo>
                    <a:pt x="1469" y="3841"/>
                  </a:lnTo>
                  <a:lnTo>
                    <a:pt x="1472" y="3839"/>
                  </a:lnTo>
                  <a:lnTo>
                    <a:pt x="1476" y="3837"/>
                  </a:lnTo>
                  <a:lnTo>
                    <a:pt x="1479" y="3833"/>
                  </a:lnTo>
                  <a:lnTo>
                    <a:pt x="1481" y="3829"/>
                  </a:lnTo>
                  <a:lnTo>
                    <a:pt x="1483" y="3825"/>
                  </a:lnTo>
                  <a:lnTo>
                    <a:pt x="1483" y="3821"/>
                  </a:lnTo>
                  <a:lnTo>
                    <a:pt x="1483" y="3815"/>
                  </a:lnTo>
                  <a:lnTo>
                    <a:pt x="1488" y="3815"/>
                  </a:lnTo>
                  <a:lnTo>
                    <a:pt x="1495" y="3814"/>
                  </a:lnTo>
                  <a:lnTo>
                    <a:pt x="1502" y="3814"/>
                  </a:lnTo>
                  <a:lnTo>
                    <a:pt x="1508" y="3814"/>
                  </a:lnTo>
                  <a:lnTo>
                    <a:pt x="1510" y="3799"/>
                  </a:lnTo>
                  <a:lnTo>
                    <a:pt x="1512" y="3790"/>
                  </a:lnTo>
                  <a:lnTo>
                    <a:pt x="1513" y="3787"/>
                  </a:lnTo>
                  <a:lnTo>
                    <a:pt x="1514" y="3784"/>
                  </a:lnTo>
                  <a:lnTo>
                    <a:pt x="1517" y="3782"/>
                  </a:lnTo>
                  <a:lnTo>
                    <a:pt x="1518" y="3782"/>
                  </a:lnTo>
                  <a:lnTo>
                    <a:pt x="1522" y="3781"/>
                  </a:lnTo>
                  <a:lnTo>
                    <a:pt x="1527" y="3783"/>
                  </a:lnTo>
                  <a:lnTo>
                    <a:pt x="1532" y="3786"/>
                  </a:lnTo>
                  <a:lnTo>
                    <a:pt x="1537" y="3789"/>
                  </a:lnTo>
                  <a:lnTo>
                    <a:pt x="1545" y="3795"/>
                  </a:lnTo>
                  <a:lnTo>
                    <a:pt x="1552" y="3797"/>
                  </a:lnTo>
                  <a:lnTo>
                    <a:pt x="1557" y="3797"/>
                  </a:lnTo>
                  <a:lnTo>
                    <a:pt x="1560" y="3796"/>
                  </a:lnTo>
                  <a:lnTo>
                    <a:pt x="1563" y="3791"/>
                  </a:lnTo>
                  <a:lnTo>
                    <a:pt x="1566" y="3786"/>
                  </a:lnTo>
                  <a:lnTo>
                    <a:pt x="1570" y="3776"/>
                  </a:lnTo>
                  <a:lnTo>
                    <a:pt x="1574" y="3768"/>
                  </a:lnTo>
                  <a:lnTo>
                    <a:pt x="1578" y="3762"/>
                  </a:lnTo>
                  <a:lnTo>
                    <a:pt x="1583" y="3756"/>
                  </a:lnTo>
                  <a:lnTo>
                    <a:pt x="1587" y="3751"/>
                  </a:lnTo>
                  <a:lnTo>
                    <a:pt x="1594" y="3748"/>
                  </a:lnTo>
                  <a:lnTo>
                    <a:pt x="1602" y="3745"/>
                  </a:lnTo>
                  <a:lnTo>
                    <a:pt x="1611" y="3741"/>
                  </a:lnTo>
                  <a:lnTo>
                    <a:pt x="1616" y="3739"/>
                  </a:lnTo>
                  <a:lnTo>
                    <a:pt x="1619" y="3737"/>
                  </a:lnTo>
                  <a:lnTo>
                    <a:pt x="1623" y="3733"/>
                  </a:lnTo>
                  <a:lnTo>
                    <a:pt x="1624" y="3730"/>
                  </a:lnTo>
                  <a:lnTo>
                    <a:pt x="1625" y="3721"/>
                  </a:lnTo>
                  <a:lnTo>
                    <a:pt x="1625" y="3711"/>
                  </a:lnTo>
                  <a:lnTo>
                    <a:pt x="1625" y="3701"/>
                  </a:lnTo>
                  <a:lnTo>
                    <a:pt x="1626" y="3691"/>
                  </a:lnTo>
                  <a:lnTo>
                    <a:pt x="1627" y="3686"/>
                  </a:lnTo>
                  <a:lnTo>
                    <a:pt x="1631" y="3682"/>
                  </a:lnTo>
                  <a:lnTo>
                    <a:pt x="1634" y="3678"/>
                  </a:lnTo>
                  <a:lnTo>
                    <a:pt x="1639" y="3675"/>
                  </a:lnTo>
                  <a:lnTo>
                    <a:pt x="1628" y="3672"/>
                  </a:lnTo>
                  <a:lnTo>
                    <a:pt x="1620" y="3668"/>
                  </a:lnTo>
                  <a:lnTo>
                    <a:pt x="1616" y="3665"/>
                  </a:lnTo>
                  <a:lnTo>
                    <a:pt x="1612" y="3661"/>
                  </a:lnTo>
                  <a:lnTo>
                    <a:pt x="1611" y="3658"/>
                  </a:lnTo>
                  <a:lnTo>
                    <a:pt x="1611" y="3656"/>
                  </a:lnTo>
                  <a:lnTo>
                    <a:pt x="1614" y="3652"/>
                  </a:lnTo>
                  <a:lnTo>
                    <a:pt x="1616" y="3650"/>
                  </a:lnTo>
                  <a:lnTo>
                    <a:pt x="1626" y="3645"/>
                  </a:lnTo>
                  <a:lnTo>
                    <a:pt x="1639" y="3643"/>
                  </a:lnTo>
                  <a:lnTo>
                    <a:pt x="1652" y="3642"/>
                  </a:lnTo>
                  <a:lnTo>
                    <a:pt x="1666" y="3642"/>
                  </a:lnTo>
                  <a:lnTo>
                    <a:pt x="1681" y="3643"/>
                  </a:lnTo>
                  <a:lnTo>
                    <a:pt x="1693" y="3647"/>
                  </a:lnTo>
                  <a:lnTo>
                    <a:pt x="1699" y="3649"/>
                  </a:lnTo>
                  <a:lnTo>
                    <a:pt x="1703" y="3651"/>
                  </a:lnTo>
                  <a:lnTo>
                    <a:pt x="1707" y="3655"/>
                  </a:lnTo>
                  <a:lnTo>
                    <a:pt x="1710" y="3657"/>
                  </a:lnTo>
                  <a:lnTo>
                    <a:pt x="1713" y="3661"/>
                  </a:lnTo>
                  <a:lnTo>
                    <a:pt x="1715" y="3666"/>
                  </a:lnTo>
                  <a:lnTo>
                    <a:pt x="1717" y="3670"/>
                  </a:lnTo>
                  <a:lnTo>
                    <a:pt x="1719" y="3675"/>
                  </a:lnTo>
                  <a:lnTo>
                    <a:pt x="1722" y="3688"/>
                  </a:lnTo>
                  <a:lnTo>
                    <a:pt x="1723" y="3702"/>
                  </a:lnTo>
                  <a:lnTo>
                    <a:pt x="1729" y="3701"/>
                  </a:lnTo>
                  <a:lnTo>
                    <a:pt x="1735" y="3698"/>
                  </a:lnTo>
                  <a:lnTo>
                    <a:pt x="1742" y="3694"/>
                  </a:lnTo>
                  <a:lnTo>
                    <a:pt x="1748" y="3691"/>
                  </a:lnTo>
                  <a:lnTo>
                    <a:pt x="1749" y="3682"/>
                  </a:lnTo>
                  <a:lnTo>
                    <a:pt x="1751" y="3674"/>
                  </a:lnTo>
                  <a:lnTo>
                    <a:pt x="1755" y="3669"/>
                  </a:lnTo>
                  <a:lnTo>
                    <a:pt x="1758" y="3666"/>
                  </a:lnTo>
                  <a:lnTo>
                    <a:pt x="1763" y="3665"/>
                  </a:lnTo>
                  <a:lnTo>
                    <a:pt x="1767" y="3665"/>
                  </a:lnTo>
                  <a:lnTo>
                    <a:pt x="1772" y="3667"/>
                  </a:lnTo>
                  <a:lnTo>
                    <a:pt x="1777" y="3670"/>
                  </a:lnTo>
                  <a:lnTo>
                    <a:pt x="1782" y="3675"/>
                  </a:lnTo>
                  <a:lnTo>
                    <a:pt x="1787" y="3680"/>
                  </a:lnTo>
                  <a:lnTo>
                    <a:pt x="1791" y="3686"/>
                  </a:lnTo>
                  <a:lnTo>
                    <a:pt x="1796" y="3692"/>
                  </a:lnTo>
                  <a:lnTo>
                    <a:pt x="1798" y="3700"/>
                  </a:lnTo>
                  <a:lnTo>
                    <a:pt x="1800" y="3707"/>
                  </a:lnTo>
                  <a:lnTo>
                    <a:pt x="1801" y="3714"/>
                  </a:lnTo>
                  <a:lnTo>
                    <a:pt x="1803" y="3721"/>
                  </a:lnTo>
                  <a:lnTo>
                    <a:pt x="1814" y="3724"/>
                  </a:lnTo>
                  <a:lnTo>
                    <a:pt x="1828" y="3725"/>
                  </a:lnTo>
                  <a:lnTo>
                    <a:pt x="1840" y="3725"/>
                  </a:lnTo>
                  <a:lnTo>
                    <a:pt x="1854" y="3724"/>
                  </a:lnTo>
                  <a:lnTo>
                    <a:pt x="1854" y="3715"/>
                  </a:lnTo>
                  <a:lnTo>
                    <a:pt x="1854" y="3707"/>
                  </a:lnTo>
                  <a:lnTo>
                    <a:pt x="1855" y="3700"/>
                  </a:lnTo>
                  <a:lnTo>
                    <a:pt x="1856" y="3694"/>
                  </a:lnTo>
                  <a:lnTo>
                    <a:pt x="1858" y="3689"/>
                  </a:lnTo>
                  <a:lnTo>
                    <a:pt x="1861" y="3684"/>
                  </a:lnTo>
                  <a:lnTo>
                    <a:pt x="1864" y="3681"/>
                  </a:lnTo>
                  <a:lnTo>
                    <a:pt x="1867" y="3678"/>
                  </a:lnTo>
                  <a:lnTo>
                    <a:pt x="1877" y="3675"/>
                  </a:lnTo>
                  <a:lnTo>
                    <a:pt x="1887" y="3673"/>
                  </a:lnTo>
                  <a:lnTo>
                    <a:pt x="1899" y="3672"/>
                  </a:lnTo>
                  <a:lnTo>
                    <a:pt x="1912" y="3672"/>
                  </a:lnTo>
                  <a:lnTo>
                    <a:pt x="1923" y="3672"/>
                  </a:lnTo>
                  <a:lnTo>
                    <a:pt x="1936" y="3670"/>
                  </a:lnTo>
                  <a:lnTo>
                    <a:pt x="1937" y="3664"/>
                  </a:lnTo>
                  <a:lnTo>
                    <a:pt x="1936" y="3658"/>
                  </a:lnTo>
                  <a:lnTo>
                    <a:pt x="1934" y="3653"/>
                  </a:lnTo>
                  <a:lnTo>
                    <a:pt x="1931" y="3649"/>
                  </a:lnTo>
                  <a:lnTo>
                    <a:pt x="1928" y="3644"/>
                  </a:lnTo>
                  <a:lnTo>
                    <a:pt x="1926" y="3640"/>
                  </a:lnTo>
                  <a:lnTo>
                    <a:pt x="1924" y="3634"/>
                  </a:lnTo>
                  <a:lnTo>
                    <a:pt x="1926" y="3627"/>
                  </a:lnTo>
                  <a:lnTo>
                    <a:pt x="1932" y="3623"/>
                  </a:lnTo>
                  <a:lnTo>
                    <a:pt x="1938" y="3617"/>
                  </a:lnTo>
                  <a:lnTo>
                    <a:pt x="1943" y="3612"/>
                  </a:lnTo>
                  <a:lnTo>
                    <a:pt x="1946" y="3606"/>
                  </a:lnTo>
                  <a:lnTo>
                    <a:pt x="1952" y="3593"/>
                  </a:lnTo>
                  <a:lnTo>
                    <a:pt x="1957" y="3581"/>
                  </a:lnTo>
                  <a:lnTo>
                    <a:pt x="1960" y="3575"/>
                  </a:lnTo>
                  <a:lnTo>
                    <a:pt x="1963" y="3570"/>
                  </a:lnTo>
                  <a:lnTo>
                    <a:pt x="1967" y="3565"/>
                  </a:lnTo>
                  <a:lnTo>
                    <a:pt x="1971" y="3561"/>
                  </a:lnTo>
                  <a:lnTo>
                    <a:pt x="1976" y="3558"/>
                  </a:lnTo>
                  <a:lnTo>
                    <a:pt x="1982" y="3555"/>
                  </a:lnTo>
                  <a:lnTo>
                    <a:pt x="1989" y="3554"/>
                  </a:lnTo>
                  <a:lnTo>
                    <a:pt x="1998" y="3554"/>
                  </a:lnTo>
                  <a:lnTo>
                    <a:pt x="2000" y="3540"/>
                  </a:lnTo>
                  <a:lnTo>
                    <a:pt x="2000" y="3525"/>
                  </a:lnTo>
                  <a:lnTo>
                    <a:pt x="2000" y="3510"/>
                  </a:lnTo>
                  <a:lnTo>
                    <a:pt x="2000" y="3495"/>
                  </a:lnTo>
                  <a:lnTo>
                    <a:pt x="2009" y="3494"/>
                  </a:lnTo>
                  <a:lnTo>
                    <a:pt x="2018" y="3495"/>
                  </a:lnTo>
                  <a:lnTo>
                    <a:pt x="2021" y="3496"/>
                  </a:lnTo>
                  <a:lnTo>
                    <a:pt x="2025" y="3499"/>
                  </a:lnTo>
                  <a:lnTo>
                    <a:pt x="2027" y="3501"/>
                  </a:lnTo>
                  <a:lnTo>
                    <a:pt x="2030" y="3504"/>
                  </a:lnTo>
                  <a:lnTo>
                    <a:pt x="2035" y="3505"/>
                  </a:lnTo>
                  <a:lnTo>
                    <a:pt x="2039" y="3505"/>
                  </a:lnTo>
                  <a:lnTo>
                    <a:pt x="2044" y="3520"/>
                  </a:lnTo>
                  <a:lnTo>
                    <a:pt x="2045" y="3535"/>
                  </a:lnTo>
                  <a:lnTo>
                    <a:pt x="2053" y="3536"/>
                  </a:lnTo>
                  <a:lnTo>
                    <a:pt x="2060" y="3535"/>
                  </a:lnTo>
                  <a:lnTo>
                    <a:pt x="2066" y="3533"/>
                  </a:lnTo>
                  <a:lnTo>
                    <a:pt x="2070" y="3529"/>
                  </a:lnTo>
                  <a:lnTo>
                    <a:pt x="2075" y="3525"/>
                  </a:lnTo>
                  <a:lnTo>
                    <a:pt x="2078" y="3519"/>
                  </a:lnTo>
                  <a:lnTo>
                    <a:pt x="2080" y="3512"/>
                  </a:lnTo>
                  <a:lnTo>
                    <a:pt x="2083" y="3505"/>
                  </a:lnTo>
                  <a:lnTo>
                    <a:pt x="2103" y="3511"/>
                  </a:lnTo>
                  <a:lnTo>
                    <a:pt x="2127" y="3518"/>
                  </a:lnTo>
                  <a:lnTo>
                    <a:pt x="2153" y="3525"/>
                  </a:lnTo>
                  <a:lnTo>
                    <a:pt x="2181" y="3533"/>
                  </a:lnTo>
                  <a:lnTo>
                    <a:pt x="2177" y="3526"/>
                  </a:lnTo>
                  <a:lnTo>
                    <a:pt x="2175" y="3518"/>
                  </a:lnTo>
                  <a:lnTo>
                    <a:pt x="2173" y="3510"/>
                  </a:lnTo>
                  <a:lnTo>
                    <a:pt x="2170" y="3503"/>
                  </a:lnTo>
                  <a:lnTo>
                    <a:pt x="2168" y="3499"/>
                  </a:lnTo>
                  <a:lnTo>
                    <a:pt x="2166" y="3494"/>
                  </a:lnTo>
                  <a:lnTo>
                    <a:pt x="2161" y="3492"/>
                  </a:lnTo>
                  <a:lnTo>
                    <a:pt x="2156" y="3491"/>
                  </a:lnTo>
                  <a:lnTo>
                    <a:pt x="2148" y="3489"/>
                  </a:lnTo>
                  <a:lnTo>
                    <a:pt x="2138" y="3489"/>
                  </a:lnTo>
                  <a:lnTo>
                    <a:pt x="2136" y="3483"/>
                  </a:lnTo>
                  <a:lnTo>
                    <a:pt x="2132" y="3476"/>
                  </a:lnTo>
                  <a:lnTo>
                    <a:pt x="2127" y="3469"/>
                  </a:lnTo>
                  <a:lnTo>
                    <a:pt x="2123" y="3462"/>
                  </a:lnTo>
                  <a:lnTo>
                    <a:pt x="2118" y="3455"/>
                  </a:lnTo>
                  <a:lnTo>
                    <a:pt x="2115" y="3448"/>
                  </a:lnTo>
                  <a:lnTo>
                    <a:pt x="2111" y="3442"/>
                  </a:lnTo>
                  <a:lnTo>
                    <a:pt x="2110" y="3435"/>
                  </a:lnTo>
                  <a:lnTo>
                    <a:pt x="2116" y="3434"/>
                  </a:lnTo>
                  <a:lnTo>
                    <a:pt x="2120" y="3432"/>
                  </a:lnTo>
                  <a:lnTo>
                    <a:pt x="2124" y="3429"/>
                  </a:lnTo>
                  <a:lnTo>
                    <a:pt x="2125" y="3425"/>
                  </a:lnTo>
                  <a:lnTo>
                    <a:pt x="2125" y="3420"/>
                  </a:lnTo>
                  <a:lnTo>
                    <a:pt x="2124" y="3414"/>
                  </a:lnTo>
                  <a:lnTo>
                    <a:pt x="2121" y="3407"/>
                  </a:lnTo>
                  <a:lnTo>
                    <a:pt x="2119" y="3401"/>
                  </a:lnTo>
                  <a:lnTo>
                    <a:pt x="2105" y="3374"/>
                  </a:lnTo>
                  <a:lnTo>
                    <a:pt x="2097" y="3358"/>
                  </a:lnTo>
                  <a:lnTo>
                    <a:pt x="2095" y="3348"/>
                  </a:lnTo>
                  <a:lnTo>
                    <a:pt x="2094" y="3336"/>
                  </a:lnTo>
                  <a:lnTo>
                    <a:pt x="2093" y="3323"/>
                  </a:lnTo>
                  <a:lnTo>
                    <a:pt x="2094" y="3311"/>
                  </a:lnTo>
                  <a:lnTo>
                    <a:pt x="2095" y="3286"/>
                  </a:lnTo>
                  <a:lnTo>
                    <a:pt x="2096" y="3263"/>
                  </a:lnTo>
                  <a:lnTo>
                    <a:pt x="2104" y="3262"/>
                  </a:lnTo>
                  <a:lnTo>
                    <a:pt x="2112" y="3263"/>
                  </a:lnTo>
                  <a:lnTo>
                    <a:pt x="2113" y="3273"/>
                  </a:lnTo>
                  <a:lnTo>
                    <a:pt x="2115" y="3282"/>
                  </a:lnTo>
                  <a:lnTo>
                    <a:pt x="2117" y="3291"/>
                  </a:lnTo>
                  <a:lnTo>
                    <a:pt x="2120" y="3302"/>
                  </a:lnTo>
                  <a:lnTo>
                    <a:pt x="2127" y="3319"/>
                  </a:lnTo>
                  <a:lnTo>
                    <a:pt x="2135" y="3337"/>
                  </a:lnTo>
                  <a:lnTo>
                    <a:pt x="2143" y="3354"/>
                  </a:lnTo>
                  <a:lnTo>
                    <a:pt x="2151" y="3372"/>
                  </a:lnTo>
                  <a:lnTo>
                    <a:pt x="2158" y="3391"/>
                  </a:lnTo>
                  <a:lnTo>
                    <a:pt x="2162" y="3411"/>
                  </a:lnTo>
                  <a:lnTo>
                    <a:pt x="2166" y="3422"/>
                  </a:lnTo>
                  <a:lnTo>
                    <a:pt x="2169" y="3431"/>
                  </a:lnTo>
                  <a:lnTo>
                    <a:pt x="2175" y="3439"/>
                  </a:lnTo>
                  <a:lnTo>
                    <a:pt x="2179" y="3450"/>
                  </a:lnTo>
                  <a:lnTo>
                    <a:pt x="2182" y="3459"/>
                  </a:lnTo>
                  <a:lnTo>
                    <a:pt x="2182" y="3468"/>
                  </a:lnTo>
                  <a:lnTo>
                    <a:pt x="2182" y="3478"/>
                  </a:lnTo>
                  <a:lnTo>
                    <a:pt x="2183" y="3487"/>
                  </a:lnTo>
                  <a:lnTo>
                    <a:pt x="2184" y="3491"/>
                  </a:lnTo>
                  <a:lnTo>
                    <a:pt x="2187" y="3495"/>
                  </a:lnTo>
                  <a:lnTo>
                    <a:pt x="2190" y="3500"/>
                  </a:lnTo>
                  <a:lnTo>
                    <a:pt x="2194" y="3504"/>
                  </a:lnTo>
                  <a:lnTo>
                    <a:pt x="2199" y="3508"/>
                  </a:lnTo>
                  <a:lnTo>
                    <a:pt x="2203" y="3510"/>
                  </a:lnTo>
                  <a:lnTo>
                    <a:pt x="2206" y="3510"/>
                  </a:lnTo>
                  <a:lnTo>
                    <a:pt x="2209" y="3509"/>
                  </a:lnTo>
                  <a:lnTo>
                    <a:pt x="2211" y="3508"/>
                  </a:lnTo>
                  <a:lnTo>
                    <a:pt x="2214" y="3505"/>
                  </a:lnTo>
                  <a:lnTo>
                    <a:pt x="2217" y="3502"/>
                  </a:lnTo>
                  <a:lnTo>
                    <a:pt x="2218" y="3499"/>
                  </a:lnTo>
                  <a:lnTo>
                    <a:pt x="2217" y="3495"/>
                  </a:lnTo>
                  <a:lnTo>
                    <a:pt x="2214" y="3492"/>
                  </a:lnTo>
                  <a:lnTo>
                    <a:pt x="2208" y="3485"/>
                  </a:lnTo>
                  <a:lnTo>
                    <a:pt x="2203" y="3480"/>
                  </a:lnTo>
                  <a:lnTo>
                    <a:pt x="2201" y="3472"/>
                  </a:lnTo>
                  <a:lnTo>
                    <a:pt x="2200" y="3464"/>
                  </a:lnTo>
                  <a:lnTo>
                    <a:pt x="2200" y="3455"/>
                  </a:lnTo>
                  <a:lnTo>
                    <a:pt x="2201" y="3446"/>
                  </a:lnTo>
                  <a:lnTo>
                    <a:pt x="2202" y="3428"/>
                  </a:lnTo>
                  <a:lnTo>
                    <a:pt x="2202" y="3411"/>
                  </a:lnTo>
                  <a:lnTo>
                    <a:pt x="2195" y="3379"/>
                  </a:lnTo>
                  <a:lnTo>
                    <a:pt x="2189" y="3347"/>
                  </a:lnTo>
                  <a:lnTo>
                    <a:pt x="2182" y="3315"/>
                  </a:lnTo>
                  <a:lnTo>
                    <a:pt x="2176" y="3282"/>
                  </a:lnTo>
                  <a:lnTo>
                    <a:pt x="2175" y="3258"/>
                  </a:lnTo>
                  <a:lnTo>
                    <a:pt x="2174" y="3235"/>
                  </a:lnTo>
                  <a:lnTo>
                    <a:pt x="2174" y="3224"/>
                  </a:lnTo>
                  <a:lnTo>
                    <a:pt x="2173" y="3213"/>
                  </a:lnTo>
                  <a:lnTo>
                    <a:pt x="2170" y="3201"/>
                  </a:lnTo>
                  <a:lnTo>
                    <a:pt x="2168" y="3190"/>
                  </a:lnTo>
                  <a:lnTo>
                    <a:pt x="2161" y="3166"/>
                  </a:lnTo>
                  <a:lnTo>
                    <a:pt x="2156" y="3143"/>
                  </a:lnTo>
                  <a:lnTo>
                    <a:pt x="2151" y="3119"/>
                  </a:lnTo>
                  <a:lnTo>
                    <a:pt x="2149" y="3095"/>
                  </a:lnTo>
                  <a:lnTo>
                    <a:pt x="2148" y="3084"/>
                  </a:lnTo>
                  <a:lnTo>
                    <a:pt x="2145" y="3074"/>
                  </a:lnTo>
                  <a:lnTo>
                    <a:pt x="2142" y="3064"/>
                  </a:lnTo>
                  <a:lnTo>
                    <a:pt x="2138" y="3053"/>
                  </a:lnTo>
                  <a:lnTo>
                    <a:pt x="2135" y="3044"/>
                  </a:lnTo>
                  <a:lnTo>
                    <a:pt x="2133" y="3034"/>
                  </a:lnTo>
                  <a:lnTo>
                    <a:pt x="2129" y="3024"/>
                  </a:lnTo>
                  <a:lnTo>
                    <a:pt x="2128" y="3013"/>
                  </a:lnTo>
                  <a:lnTo>
                    <a:pt x="2123" y="3012"/>
                  </a:lnTo>
                  <a:lnTo>
                    <a:pt x="2118" y="3012"/>
                  </a:lnTo>
                  <a:lnTo>
                    <a:pt x="2112" y="3012"/>
                  </a:lnTo>
                  <a:lnTo>
                    <a:pt x="2108" y="3015"/>
                  </a:lnTo>
                  <a:lnTo>
                    <a:pt x="2104" y="3017"/>
                  </a:lnTo>
                  <a:lnTo>
                    <a:pt x="2101" y="3019"/>
                  </a:lnTo>
                  <a:lnTo>
                    <a:pt x="2097" y="3024"/>
                  </a:lnTo>
                  <a:lnTo>
                    <a:pt x="2096" y="3028"/>
                  </a:lnTo>
                  <a:lnTo>
                    <a:pt x="2094" y="3019"/>
                  </a:lnTo>
                  <a:lnTo>
                    <a:pt x="2094" y="3012"/>
                  </a:lnTo>
                  <a:lnTo>
                    <a:pt x="2096" y="3008"/>
                  </a:lnTo>
                  <a:lnTo>
                    <a:pt x="2100" y="3004"/>
                  </a:lnTo>
                  <a:lnTo>
                    <a:pt x="2104" y="3003"/>
                  </a:lnTo>
                  <a:lnTo>
                    <a:pt x="2111" y="3002"/>
                  </a:lnTo>
                  <a:lnTo>
                    <a:pt x="2118" y="3001"/>
                  </a:lnTo>
                  <a:lnTo>
                    <a:pt x="2125" y="3001"/>
                  </a:lnTo>
                  <a:lnTo>
                    <a:pt x="2128" y="3001"/>
                  </a:lnTo>
                  <a:lnTo>
                    <a:pt x="2132" y="3001"/>
                  </a:lnTo>
                  <a:lnTo>
                    <a:pt x="2133" y="2987"/>
                  </a:lnTo>
                  <a:lnTo>
                    <a:pt x="2134" y="2977"/>
                  </a:lnTo>
                  <a:lnTo>
                    <a:pt x="2137" y="2968"/>
                  </a:lnTo>
                  <a:lnTo>
                    <a:pt x="2143" y="2956"/>
                  </a:lnTo>
                  <a:lnTo>
                    <a:pt x="2151" y="2947"/>
                  </a:lnTo>
                  <a:lnTo>
                    <a:pt x="2158" y="2939"/>
                  </a:lnTo>
                  <a:lnTo>
                    <a:pt x="2161" y="2936"/>
                  </a:lnTo>
                  <a:lnTo>
                    <a:pt x="2165" y="2930"/>
                  </a:lnTo>
                  <a:lnTo>
                    <a:pt x="2167" y="2926"/>
                  </a:lnTo>
                  <a:lnTo>
                    <a:pt x="2169" y="2919"/>
                  </a:lnTo>
                  <a:lnTo>
                    <a:pt x="2171" y="2906"/>
                  </a:lnTo>
                  <a:lnTo>
                    <a:pt x="2173" y="2894"/>
                  </a:lnTo>
                  <a:lnTo>
                    <a:pt x="2174" y="2881"/>
                  </a:lnTo>
                  <a:lnTo>
                    <a:pt x="2174" y="2869"/>
                  </a:lnTo>
                  <a:lnTo>
                    <a:pt x="2173" y="2843"/>
                  </a:lnTo>
                  <a:lnTo>
                    <a:pt x="2173" y="2818"/>
                  </a:lnTo>
                  <a:lnTo>
                    <a:pt x="2173" y="2806"/>
                  </a:lnTo>
                  <a:lnTo>
                    <a:pt x="2173" y="2795"/>
                  </a:lnTo>
                  <a:lnTo>
                    <a:pt x="2173" y="2783"/>
                  </a:lnTo>
                  <a:lnTo>
                    <a:pt x="2171" y="2772"/>
                  </a:lnTo>
                  <a:lnTo>
                    <a:pt x="2169" y="2758"/>
                  </a:lnTo>
                  <a:lnTo>
                    <a:pt x="2165" y="2746"/>
                  </a:lnTo>
                  <a:lnTo>
                    <a:pt x="2159" y="2733"/>
                  </a:lnTo>
                  <a:lnTo>
                    <a:pt x="2153" y="2720"/>
                  </a:lnTo>
                  <a:lnTo>
                    <a:pt x="2148" y="2707"/>
                  </a:lnTo>
                  <a:lnTo>
                    <a:pt x="2142" y="2693"/>
                  </a:lnTo>
                  <a:lnTo>
                    <a:pt x="2137" y="2681"/>
                  </a:lnTo>
                  <a:lnTo>
                    <a:pt x="2133" y="2667"/>
                  </a:lnTo>
                  <a:lnTo>
                    <a:pt x="2125" y="2634"/>
                  </a:lnTo>
                  <a:lnTo>
                    <a:pt x="2116" y="2600"/>
                  </a:lnTo>
                  <a:lnTo>
                    <a:pt x="2108" y="2566"/>
                  </a:lnTo>
                  <a:lnTo>
                    <a:pt x="2102" y="2533"/>
                  </a:lnTo>
                  <a:lnTo>
                    <a:pt x="2100" y="2516"/>
                  </a:lnTo>
                  <a:lnTo>
                    <a:pt x="2099" y="2500"/>
                  </a:lnTo>
                  <a:lnTo>
                    <a:pt x="2099" y="2482"/>
                  </a:lnTo>
                  <a:lnTo>
                    <a:pt x="2100" y="2465"/>
                  </a:lnTo>
                  <a:lnTo>
                    <a:pt x="2102" y="2447"/>
                  </a:lnTo>
                  <a:lnTo>
                    <a:pt x="2104" y="2430"/>
                  </a:lnTo>
                  <a:lnTo>
                    <a:pt x="2109" y="2414"/>
                  </a:lnTo>
                  <a:lnTo>
                    <a:pt x="2113" y="2399"/>
                  </a:lnTo>
                  <a:lnTo>
                    <a:pt x="2118" y="2388"/>
                  </a:lnTo>
                  <a:lnTo>
                    <a:pt x="2124" y="2379"/>
                  </a:lnTo>
                  <a:lnTo>
                    <a:pt x="2129" y="2370"/>
                  </a:lnTo>
                  <a:lnTo>
                    <a:pt x="2133" y="2360"/>
                  </a:lnTo>
                  <a:lnTo>
                    <a:pt x="2142" y="2322"/>
                  </a:lnTo>
                  <a:lnTo>
                    <a:pt x="2152" y="2283"/>
                  </a:lnTo>
                  <a:lnTo>
                    <a:pt x="2159" y="2264"/>
                  </a:lnTo>
                  <a:lnTo>
                    <a:pt x="2168" y="2246"/>
                  </a:lnTo>
                  <a:lnTo>
                    <a:pt x="2174" y="2238"/>
                  </a:lnTo>
                  <a:lnTo>
                    <a:pt x="2179" y="2230"/>
                  </a:lnTo>
                  <a:lnTo>
                    <a:pt x="2186" y="2223"/>
                  </a:lnTo>
                  <a:lnTo>
                    <a:pt x="2193" y="2216"/>
                  </a:lnTo>
                  <a:lnTo>
                    <a:pt x="2200" y="2211"/>
                  </a:lnTo>
                  <a:lnTo>
                    <a:pt x="2205" y="2204"/>
                  </a:lnTo>
                  <a:lnTo>
                    <a:pt x="2210" y="2198"/>
                  </a:lnTo>
                  <a:lnTo>
                    <a:pt x="2214" y="2191"/>
                  </a:lnTo>
                  <a:lnTo>
                    <a:pt x="2220" y="2178"/>
                  </a:lnTo>
                  <a:lnTo>
                    <a:pt x="2226" y="2163"/>
                  </a:lnTo>
                  <a:lnTo>
                    <a:pt x="2231" y="2149"/>
                  </a:lnTo>
                  <a:lnTo>
                    <a:pt x="2235" y="2134"/>
                  </a:lnTo>
                  <a:lnTo>
                    <a:pt x="2241" y="2120"/>
                  </a:lnTo>
                  <a:lnTo>
                    <a:pt x="2249" y="2106"/>
                  </a:lnTo>
                  <a:lnTo>
                    <a:pt x="2259" y="2089"/>
                  </a:lnTo>
                  <a:lnTo>
                    <a:pt x="2272" y="2072"/>
                  </a:lnTo>
                  <a:lnTo>
                    <a:pt x="2279" y="2063"/>
                  </a:lnTo>
                  <a:lnTo>
                    <a:pt x="2287" y="2056"/>
                  </a:lnTo>
                  <a:lnTo>
                    <a:pt x="2294" y="2050"/>
                  </a:lnTo>
                  <a:lnTo>
                    <a:pt x="2305" y="2045"/>
                  </a:lnTo>
                  <a:lnTo>
                    <a:pt x="2316" y="2044"/>
                  </a:lnTo>
                  <a:lnTo>
                    <a:pt x="2327" y="2044"/>
                  </a:lnTo>
                  <a:lnTo>
                    <a:pt x="2341" y="2044"/>
                  </a:lnTo>
                  <a:lnTo>
                    <a:pt x="2354" y="2043"/>
                  </a:lnTo>
                  <a:lnTo>
                    <a:pt x="2365" y="2038"/>
                  </a:lnTo>
                  <a:lnTo>
                    <a:pt x="2374" y="2031"/>
                  </a:lnTo>
                  <a:lnTo>
                    <a:pt x="2383" y="2024"/>
                  </a:lnTo>
                  <a:lnTo>
                    <a:pt x="2394" y="2018"/>
                  </a:lnTo>
                  <a:lnTo>
                    <a:pt x="2395" y="2014"/>
                  </a:lnTo>
                  <a:lnTo>
                    <a:pt x="2395" y="2008"/>
                  </a:lnTo>
                  <a:lnTo>
                    <a:pt x="2402" y="2004"/>
                  </a:lnTo>
                  <a:lnTo>
                    <a:pt x="2408" y="2001"/>
                  </a:lnTo>
                  <a:lnTo>
                    <a:pt x="2415" y="1998"/>
                  </a:lnTo>
                  <a:lnTo>
                    <a:pt x="2423" y="1995"/>
                  </a:lnTo>
                  <a:lnTo>
                    <a:pt x="2438" y="1993"/>
                  </a:lnTo>
                  <a:lnTo>
                    <a:pt x="2454" y="1991"/>
                  </a:lnTo>
                  <a:lnTo>
                    <a:pt x="2486" y="1991"/>
                  </a:lnTo>
                  <a:lnTo>
                    <a:pt x="2518" y="1992"/>
                  </a:lnTo>
                  <a:lnTo>
                    <a:pt x="2519" y="2000"/>
                  </a:lnTo>
                  <a:lnTo>
                    <a:pt x="2519" y="2008"/>
                  </a:lnTo>
                  <a:lnTo>
                    <a:pt x="2521" y="2015"/>
                  </a:lnTo>
                  <a:lnTo>
                    <a:pt x="2523" y="2022"/>
                  </a:lnTo>
                  <a:lnTo>
                    <a:pt x="2528" y="2036"/>
                  </a:lnTo>
                  <a:lnTo>
                    <a:pt x="2530" y="2051"/>
                  </a:lnTo>
                  <a:lnTo>
                    <a:pt x="2530" y="2067"/>
                  </a:lnTo>
                  <a:lnTo>
                    <a:pt x="2530" y="2084"/>
                  </a:lnTo>
                  <a:lnTo>
                    <a:pt x="2530" y="2089"/>
                  </a:lnTo>
                  <a:lnTo>
                    <a:pt x="2531" y="2092"/>
                  </a:lnTo>
                  <a:lnTo>
                    <a:pt x="2532" y="2096"/>
                  </a:lnTo>
                  <a:lnTo>
                    <a:pt x="2535" y="2098"/>
                  </a:lnTo>
                  <a:lnTo>
                    <a:pt x="2537" y="2099"/>
                  </a:lnTo>
                  <a:lnTo>
                    <a:pt x="2540" y="2100"/>
                  </a:lnTo>
                  <a:lnTo>
                    <a:pt x="2545" y="2100"/>
                  </a:lnTo>
                  <a:lnTo>
                    <a:pt x="2550" y="2099"/>
                  </a:lnTo>
                  <a:lnTo>
                    <a:pt x="2548" y="2086"/>
                  </a:lnTo>
                  <a:lnTo>
                    <a:pt x="2551" y="2075"/>
                  </a:lnTo>
                  <a:lnTo>
                    <a:pt x="2553" y="2069"/>
                  </a:lnTo>
                  <a:lnTo>
                    <a:pt x="2556" y="2065"/>
                  </a:lnTo>
                  <a:lnTo>
                    <a:pt x="2561" y="2061"/>
                  </a:lnTo>
                  <a:lnTo>
                    <a:pt x="2568" y="2059"/>
                  </a:lnTo>
                  <a:lnTo>
                    <a:pt x="2568" y="2071"/>
                  </a:lnTo>
                  <a:lnTo>
                    <a:pt x="2567" y="2081"/>
                  </a:lnTo>
                  <a:lnTo>
                    <a:pt x="2565" y="2092"/>
                  </a:lnTo>
                  <a:lnTo>
                    <a:pt x="2565" y="2104"/>
                  </a:lnTo>
                  <a:lnTo>
                    <a:pt x="2571" y="2104"/>
                  </a:lnTo>
                  <a:lnTo>
                    <a:pt x="2576" y="2101"/>
                  </a:lnTo>
                  <a:lnTo>
                    <a:pt x="2579" y="2099"/>
                  </a:lnTo>
                  <a:lnTo>
                    <a:pt x="2583" y="2096"/>
                  </a:lnTo>
                  <a:lnTo>
                    <a:pt x="2585" y="2091"/>
                  </a:lnTo>
                  <a:lnTo>
                    <a:pt x="2587" y="2086"/>
                  </a:lnTo>
                  <a:lnTo>
                    <a:pt x="2588" y="2081"/>
                  </a:lnTo>
                  <a:lnTo>
                    <a:pt x="2589" y="2074"/>
                  </a:lnTo>
                  <a:lnTo>
                    <a:pt x="2591" y="2049"/>
                  </a:lnTo>
                  <a:lnTo>
                    <a:pt x="2592" y="2028"/>
                  </a:lnTo>
                  <a:lnTo>
                    <a:pt x="2597" y="2042"/>
                  </a:lnTo>
                  <a:lnTo>
                    <a:pt x="2601" y="2057"/>
                  </a:lnTo>
                  <a:lnTo>
                    <a:pt x="2604" y="2064"/>
                  </a:lnTo>
                  <a:lnTo>
                    <a:pt x="2609" y="2068"/>
                  </a:lnTo>
                  <a:lnTo>
                    <a:pt x="2612" y="2069"/>
                  </a:lnTo>
                  <a:lnTo>
                    <a:pt x="2616" y="2071"/>
                  </a:lnTo>
                  <a:lnTo>
                    <a:pt x="2619" y="2071"/>
                  </a:lnTo>
                  <a:lnTo>
                    <a:pt x="2625" y="2071"/>
                  </a:lnTo>
                  <a:lnTo>
                    <a:pt x="2625" y="2075"/>
                  </a:lnTo>
                  <a:lnTo>
                    <a:pt x="2626" y="2080"/>
                  </a:lnTo>
                  <a:lnTo>
                    <a:pt x="2630" y="2081"/>
                  </a:lnTo>
                  <a:lnTo>
                    <a:pt x="2635" y="2080"/>
                  </a:lnTo>
                  <a:lnTo>
                    <a:pt x="2637" y="2080"/>
                  </a:lnTo>
                  <a:lnTo>
                    <a:pt x="2640" y="2080"/>
                  </a:lnTo>
                  <a:lnTo>
                    <a:pt x="2641" y="2068"/>
                  </a:lnTo>
                  <a:lnTo>
                    <a:pt x="2640" y="2056"/>
                  </a:lnTo>
                  <a:lnTo>
                    <a:pt x="2642" y="2059"/>
                  </a:lnTo>
                  <a:lnTo>
                    <a:pt x="2644" y="2063"/>
                  </a:lnTo>
                  <a:lnTo>
                    <a:pt x="2647" y="2065"/>
                  </a:lnTo>
                  <a:lnTo>
                    <a:pt x="2651" y="2066"/>
                  </a:lnTo>
                  <a:lnTo>
                    <a:pt x="2654" y="2067"/>
                  </a:lnTo>
                  <a:lnTo>
                    <a:pt x="2658" y="2067"/>
                  </a:lnTo>
                  <a:lnTo>
                    <a:pt x="2662" y="2066"/>
                  </a:lnTo>
                  <a:lnTo>
                    <a:pt x="2667" y="2065"/>
                  </a:lnTo>
                  <a:lnTo>
                    <a:pt x="2663" y="2064"/>
                  </a:lnTo>
                  <a:lnTo>
                    <a:pt x="2660" y="2061"/>
                  </a:lnTo>
                  <a:lnTo>
                    <a:pt x="2658" y="2059"/>
                  </a:lnTo>
                  <a:lnTo>
                    <a:pt x="2655" y="2056"/>
                  </a:lnTo>
                  <a:lnTo>
                    <a:pt x="2653" y="2048"/>
                  </a:lnTo>
                  <a:lnTo>
                    <a:pt x="2652" y="2040"/>
                  </a:lnTo>
                  <a:lnTo>
                    <a:pt x="2654" y="2030"/>
                  </a:lnTo>
                  <a:lnTo>
                    <a:pt x="2657" y="2022"/>
                  </a:lnTo>
                  <a:lnTo>
                    <a:pt x="2661" y="2012"/>
                  </a:lnTo>
                  <a:lnTo>
                    <a:pt x="2667" y="2006"/>
                  </a:lnTo>
                  <a:lnTo>
                    <a:pt x="2688" y="1987"/>
                  </a:lnTo>
                  <a:lnTo>
                    <a:pt x="2710" y="1973"/>
                  </a:lnTo>
                  <a:lnTo>
                    <a:pt x="2720" y="1964"/>
                  </a:lnTo>
                  <a:lnTo>
                    <a:pt x="2729" y="1954"/>
                  </a:lnTo>
                  <a:lnTo>
                    <a:pt x="2733" y="1949"/>
                  </a:lnTo>
                  <a:lnTo>
                    <a:pt x="2737" y="1943"/>
                  </a:lnTo>
                  <a:lnTo>
                    <a:pt x="2741" y="1936"/>
                  </a:lnTo>
                  <a:lnTo>
                    <a:pt x="2743" y="1928"/>
                  </a:lnTo>
                  <a:lnTo>
                    <a:pt x="2747" y="1916"/>
                  </a:lnTo>
                  <a:lnTo>
                    <a:pt x="2748" y="1904"/>
                  </a:lnTo>
                  <a:lnTo>
                    <a:pt x="2749" y="1897"/>
                  </a:lnTo>
                  <a:lnTo>
                    <a:pt x="2750" y="1892"/>
                  </a:lnTo>
                  <a:lnTo>
                    <a:pt x="2752" y="1886"/>
                  </a:lnTo>
                  <a:lnTo>
                    <a:pt x="2755" y="1880"/>
                  </a:lnTo>
                  <a:lnTo>
                    <a:pt x="2759" y="1875"/>
                  </a:lnTo>
                  <a:lnTo>
                    <a:pt x="2764" y="1870"/>
                  </a:lnTo>
                  <a:lnTo>
                    <a:pt x="2768" y="1866"/>
                  </a:lnTo>
                  <a:lnTo>
                    <a:pt x="2773" y="1861"/>
                  </a:lnTo>
                  <a:lnTo>
                    <a:pt x="2783" y="1852"/>
                  </a:lnTo>
                  <a:lnTo>
                    <a:pt x="2792" y="1843"/>
                  </a:lnTo>
                  <a:lnTo>
                    <a:pt x="2797" y="1836"/>
                  </a:lnTo>
                  <a:lnTo>
                    <a:pt x="2801" y="1830"/>
                  </a:lnTo>
                  <a:lnTo>
                    <a:pt x="2803" y="1826"/>
                  </a:lnTo>
                  <a:lnTo>
                    <a:pt x="2805" y="1820"/>
                  </a:lnTo>
                  <a:lnTo>
                    <a:pt x="2806" y="1810"/>
                  </a:lnTo>
                  <a:lnTo>
                    <a:pt x="2807" y="1794"/>
                  </a:lnTo>
                  <a:lnTo>
                    <a:pt x="2808" y="1779"/>
                  </a:lnTo>
                  <a:lnTo>
                    <a:pt x="2811" y="1768"/>
                  </a:lnTo>
                  <a:lnTo>
                    <a:pt x="2813" y="1763"/>
                  </a:lnTo>
                  <a:lnTo>
                    <a:pt x="2815" y="1760"/>
                  </a:lnTo>
                  <a:lnTo>
                    <a:pt x="2818" y="1756"/>
                  </a:lnTo>
                  <a:lnTo>
                    <a:pt x="2821" y="1753"/>
                  </a:lnTo>
                  <a:lnTo>
                    <a:pt x="2829" y="1748"/>
                  </a:lnTo>
                  <a:lnTo>
                    <a:pt x="2838" y="1745"/>
                  </a:lnTo>
                  <a:lnTo>
                    <a:pt x="2849" y="1743"/>
                  </a:lnTo>
                  <a:lnTo>
                    <a:pt x="2863" y="1740"/>
                  </a:lnTo>
                  <a:lnTo>
                    <a:pt x="2884" y="1737"/>
                  </a:lnTo>
                  <a:lnTo>
                    <a:pt x="2905" y="1732"/>
                  </a:lnTo>
                  <a:lnTo>
                    <a:pt x="2925" y="1727"/>
                  </a:lnTo>
                  <a:lnTo>
                    <a:pt x="2945" y="1721"/>
                  </a:lnTo>
                  <a:lnTo>
                    <a:pt x="2945" y="1716"/>
                  </a:lnTo>
                  <a:lnTo>
                    <a:pt x="2944" y="1713"/>
                  </a:lnTo>
                  <a:lnTo>
                    <a:pt x="2942" y="1710"/>
                  </a:lnTo>
                  <a:lnTo>
                    <a:pt x="2940" y="1707"/>
                  </a:lnTo>
                  <a:lnTo>
                    <a:pt x="2933" y="1704"/>
                  </a:lnTo>
                  <a:lnTo>
                    <a:pt x="2924" y="1700"/>
                  </a:lnTo>
                  <a:lnTo>
                    <a:pt x="2915" y="1699"/>
                  </a:lnTo>
                  <a:lnTo>
                    <a:pt x="2905" y="1699"/>
                  </a:lnTo>
                  <a:lnTo>
                    <a:pt x="2897" y="1700"/>
                  </a:lnTo>
                  <a:lnTo>
                    <a:pt x="2889" y="1703"/>
                  </a:lnTo>
                  <a:lnTo>
                    <a:pt x="2880" y="1706"/>
                  </a:lnTo>
                  <a:lnTo>
                    <a:pt x="2873" y="1711"/>
                  </a:lnTo>
                  <a:lnTo>
                    <a:pt x="2867" y="1714"/>
                  </a:lnTo>
                  <a:lnTo>
                    <a:pt x="2862" y="1719"/>
                  </a:lnTo>
                  <a:lnTo>
                    <a:pt x="2856" y="1722"/>
                  </a:lnTo>
                  <a:lnTo>
                    <a:pt x="2849" y="1724"/>
                  </a:lnTo>
                  <a:lnTo>
                    <a:pt x="2841" y="1726"/>
                  </a:lnTo>
                  <a:lnTo>
                    <a:pt x="2830" y="1726"/>
                  </a:lnTo>
                  <a:lnTo>
                    <a:pt x="2831" y="1720"/>
                  </a:lnTo>
                  <a:lnTo>
                    <a:pt x="2835" y="1715"/>
                  </a:lnTo>
                  <a:lnTo>
                    <a:pt x="2840" y="1711"/>
                  </a:lnTo>
                  <a:lnTo>
                    <a:pt x="2846" y="1707"/>
                  </a:lnTo>
                  <a:lnTo>
                    <a:pt x="2852" y="1705"/>
                  </a:lnTo>
                  <a:lnTo>
                    <a:pt x="2859" y="1703"/>
                  </a:lnTo>
                  <a:lnTo>
                    <a:pt x="2867" y="1702"/>
                  </a:lnTo>
                  <a:lnTo>
                    <a:pt x="2876" y="1700"/>
                  </a:lnTo>
                  <a:lnTo>
                    <a:pt x="2911" y="1698"/>
                  </a:lnTo>
                  <a:lnTo>
                    <a:pt x="2938" y="1698"/>
                  </a:lnTo>
                  <a:lnTo>
                    <a:pt x="2955" y="1698"/>
                  </a:lnTo>
                  <a:lnTo>
                    <a:pt x="2971" y="1699"/>
                  </a:lnTo>
                  <a:lnTo>
                    <a:pt x="2987" y="1700"/>
                  </a:lnTo>
                  <a:lnTo>
                    <a:pt x="3002" y="1703"/>
                  </a:lnTo>
                  <a:lnTo>
                    <a:pt x="3019" y="1708"/>
                  </a:lnTo>
                  <a:lnTo>
                    <a:pt x="3035" y="1716"/>
                  </a:lnTo>
                  <a:lnTo>
                    <a:pt x="3041" y="1720"/>
                  </a:lnTo>
                  <a:lnTo>
                    <a:pt x="3049" y="1723"/>
                  </a:lnTo>
                  <a:lnTo>
                    <a:pt x="3057" y="1727"/>
                  </a:lnTo>
                  <a:lnTo>
                    <a:pt x="3065" y="1728"/>
                  </a:lnTo>
                  <a:lnTo>
                    <a:pt x="3068" y="1735"/>
                  </a:lnTo>
                  <a:lnTo>
                    <a:pt x="3069" y="1741"/>
                  </a:lnTo>
                  <a:lnTo>
                    <a:pt x="3070" y="1730"/>
                  </a:lnTo>
                  <a:lnTo>
                    <a:pt x="3070" y="1718"/>
                  </a:lnTo>
                  <a:lnTo>
                    <a:pt x="3070" y="1706"/>
                  </a:lnTo>
                  <a:lnTo>
                    <a:pt x="3070" y="1695"/>
                  </a:lnTo>
                  <a:lnTo>
                    <a:pt x="3074" y="1695"/>
                  </a:lnTo>
                  <a:lnTo>
                    <a:pt x="3077" y="1697"/>
                  </a:lnTo>
                  <a:lnTo>
                    <a:pt x="3079" y="1698"/>
                  </a:lnTo>
                  <a:lnTo>
                    <a:pt x="3081" y="1700"/>
                  </a:lnTo>
                  <a:lnTo>
                    <a:pt x="3085" y="1707"/>
                  </a:lnTo>
                  <a:lnTo>
                    <a:pt x="3086" y="1714"/>
                  </a:lnTo>
                  <a:lnTo>
                    <a:pt x="3086" y="1730"/>
                  </a:lnTo>
                  <a:lnTo>
                    <a:pt x="3086" y="1746"/>
                  </a:lnTo>
                  <a:lnTo>
                    <a:pt x="3098" y="1746"/>
                  </a:lnTo>
                  <a:lnTo>
                    <a:pt x="3112" y="1746"/>
                  </a:lnTo>
                  <a:lnTo>
                    <a:pt x="3126" y="1743"/>
                  </a:lnTo>
                  <a:lnTo>
                    <a:pt x="3139" y="1739"/>
                  </a:lnTo>
                  <a:lnTo>
                    <a:pt x="3167" y="1729"/>
                  </a:lnTo>
                  <a:lnTo>
                    <a:pt x="3191" y="1719"/>
                  </a:lnTo>
                  <a:lnTo>
                    <a:pt x="3203" y="1713"/>
                  </a:lnTo>
                  <a:lnTo>
                    <a:pt x="3215" y="1705"/>
                  </a:lnTo>
                  <a:lnTo>
                    <a:pt x="3225" y="1698"/>
                  </a:lnTo>
                  <a:lnTo>
                    <a:pt x="3235" y="1690"/>
                  </a:lnTo>
                  <a:lnTo>
                    <a:pt x="3244" y="1682"/>
                  </a:lnTo>
                  <a:lnTo>
                    <a:pt x="3253" y="1675"/>
                  </a:lnTo>
                  <a:lnTo>
                    <a:pt x="3265" y="1669"/>
                  </a:lnTo>
                  <a:lnTo>
                    <a:pt x="3276" y="1662"/>
                  </a:lnTo>
                  <a:lnTo>
                    <a:pt x="3300" y="1651"/>
                  </a:lnTo>
                  <a:lnTo>
                    <a:pt x="3325" y="1644"/>
                  </a:lnTo>
                  <a:lnTo>
                    <a:pt x="3338" y="1639"/>
                  </a:lnTo>
                  <a:lnTo>
                    <a:pt x="3350" y="1634"/>
                  </a:lnTo>
                  <a:lnTo>
                    <a:pt x="3361" y="1629"/>
                  </a:lnTo>
                  <a:lnTo>
                    <a:pt x="3373" y="1622"/>
                  </a:lnTo>
                  <a:lnTo>
                    <a:pt x="3383" y="1616"/>
                  </a:lnTo>
                  <a:lnTo>
                    <a:pt x="3390" y="1610"/>
                  </a:lnTo>
                  <a:lnTo>
                    <a:pt x="3396" y="1604"/>
                  </a:lnTo>
                  <a:lnTo>
                    <a:pt x="3401" y="1595"/>
                  </a:lnTo>
                  <a:lnTo>
                    <a:pt x="3404" y="1581"/>
                  </a:lnTo>
                  <a:lnTo>
                    <a:pt x="3405" y="1567"/>
                  </a:lnTo>
                  <a:lnTo>
                    <a:pt x="3405" y="1560"/>
                  </a:lnTo>
                  <a:lnTo>
                    <a:pt x="3407" y="1554"/>
                  </a:lnTo>
                  <a:lnTo>
                    <a:pt x="3410" y="1548"/>
                  </a:lnTo>
                  <a:lnTo>
                    <a:pt x="3415" y="1542"/>
                  </a:lnTo>
                  <a:lnTo>
                    <a:pt x="3415" y="1554"/>
                  </a:lnTo>
                  <a:lnTo>
                    <a:pt x="3415" y="1565"/>
                  </a:lnTo>
                  <a:lnTo>
                    <a:pt x="3415" y="1577"/>
                  </a:lnTo>
                  <a:lnTo>
                    <a:pt x="3416" y="1589"/>
                  </a:lnTo>
                  <a:lnTo>
                    <a:pt x="3423" y="1589"/>
                  </a:lnTo>
                  <a:lnTo>
                    <a:pt x="3430" y="1589"/>
                  </a:lnTo>
                  <a:lnTo>
                    <a:pt x="3431" y="1588"/>
                  </a:lnTo>
                  <a:lnTo>
                    <a:pt x="3432" y="1584"/>
                  </a:lnTo>
                  <a:lnTo>
                    <a:pt x="3433" y="1581"/>
                  </a:lnTo>
                  <a:lnTo>
                    <a:pt x="3433" y="1576"/>
                  </a:lnTo>
                  <a:lnTo>
                    <a:pt x="3433" y="1565"/>
                  </a:lnTo>
                  <a:lnTo>
                    <a:pt x="3432" y="1551"/>
                  </a:lnTo>
                  <a:lnTo>
                    <a:pt x="3430" y="1526"/>
                  </a:lnTo>
                  <a:lnTo>
                    <a:pt x="3429" y="1511"/>
                  </a:lnTo>
                  <a:lnTo>
                    <a:pt x="3432" y="1494"/>
                  </a:lnTo>
                  <a:lnTo>
                    <a:pt x="3437" y="1476"/>
                  </a:lnTo>
                  <a:lnTo>
                    <a:pt x="3441" y="1458"/>
                  </a:lnTo>
                  <a:lnTo>
                    <a:pt x="3447" y="1442"/>
                  </a:lnTo>
                  <a:lnTo>
                    <a:pt x="3454" y="1427"/>
                  </a:lnTo>
                  <a:lnTo>
                    <a:pt x="3461" y="1413"/>
                  </a:lnTo>
                  <a:lnTo>
                    <a:pt x="3464" y="1408"/>
                  </a:lnTo>
                  <a:lnTo>
                    <a:pt x="3466" y="1400"/>
                  </a:lnTo>
                  <a:lnTo>
                    <a:pt x="3467" y="1392"/>
                  </a:lnTo>
                  <a:lnTo>
                    <a:pt x="3466" y="1383"/>
                  </a:lnTo>
                  <a:lnTo>
                    <a:pt x="3464" y="1376"/>
                  </a:lnTo>
                  <a:lnTo>
                    <a:pt x="3461" y="1369"/>
                  </a:lnTo>
                  <a:lnTo>
                    <a:pt x="3456" y="1362"/>
                  </a:lnTo>
                  <a:lnTo>
                    <a:pt x="3450" y="1355"/>
                  </a:lnTo>
                  <a:lnTo>
                    <a:pt x="3445" y="1350"/>
                  </a:lnTo>
                  <a:lnTo>
                    <a:pt x="3438" y="1345"/>
                  </a:lnTo>
                  <a:lnTo>
                    <a:pt x="3431" y="1341"/>
                  </a:lnTo>
                  <a:lnTo>
                    <a:pt x="3425" y="1339"/>
                  </a:lnTo>
                  <a:lnTo>
                    <a:pt x="3424" y="1344"/>
                  </a:lnTo>
                  <a:lnTo>
                    <a:pt x="3424" y="1351"/>
                  </a:lnTo>
                  <a:lnTo>
                    <a:pt x="3424" y="1358"/>
                  </a:lnTo>
                  <a:lnTo>
                    <a:pt x="3425" y="1363"/>
                  </a:lnTo>
                  <a:lnTo>
                    <a:pt x="3430" y="1363"/>
                  </a:lnTo>
                  <a:lnTo>
                    <a:pt x="3435" y="1365"/>
                  </a:lnTo>
                  <a:lnTo>
                    <a:pt x="3437" y="1385"/>
                  </a:lnTo>
                  <a:lnTo>
                    <a:pt x="3438" y="1407"/>
                  </a:lnTo>
                  <a:lnTo>
                    <a:pt x="3437" y="1417"/>
                  </a:lnTo>
                  <a:lnTo>
                    <a:pt x="3435" y="1427"/>
                  </a:lnTo>
                  <a:lnTo>
                    <a:pt x="3432" y="1436"/>
                  </a:lnTo>
                  <a:lnTo>
                    <a:pt x="3429" y="1445"/>
                  </a:lnTo>
                  <a:lnTo>
                    <a:pt x="3423" y="1447"/>
                  </a:lnTo>
                  <a:lnTo>
                    <a:pt x="3420" y="1447"/>
                  </a:lnTo>
                  <a:lnTo>
                    <a:pt x="3415" y="1447"/>
                  </a:lnTo>
                  <a:lnTo>
                    <a:pt x="3412" y="1444"/>
                  </a:lnTo>
                  <a:lnTo>
                    <a:pt x="3409" y="1442"/>
                  </a:lnTo>
                  <a:lnTo>
                    <a:pt x="3407" y="1440"/>
                  </a:lnTo>
                  <a:lnTo>
                    <a:pt x="3405" y="1436"/>
                  </a:lnTo>
                  <a:lnTo>
                    <a:pt x="3404" y="1432"/>
                  </a:lnTo>
                  <a:lnTo>
                    <a:pt x="3402" y="1421"/>
                  </a:lnTo>
                  <a:lnTo>
                    <a:pt x="3401" y="1410"/>
                  </a:lnTo>
                  <a:lnTo>
                    <a:pt x="3402" y="1398"/>
                  </a:lnTo>
                  <a:lnTo>
                    <a:pt x="3405" y="1384"/>
                  </a:lnTo>
                  <a:lnTo>
                    <a:pt x="3410" y="1355"/>
                  </a:lnTo>
                  <a:lnTo>
                    <a:pt x="3418" y="1329"/>
                  </a:lnTo>
                  <a:lnTo>
                    <a:pt x="3425" y="1308"/>
                  </a:lnTo>
                  <a:lnTo>
                    <a:pt x="3431" y="1296"/>
                  </a:lnTo>
                  <a:lnTo>
                    <a:pt x="3438" y="1288"/>
                  </a:lnTo>
                  <a:lnTo>
                    <a:pt x="3446" y="1281"/>
                  </a:lnTo>
                  <a:lnTo>
                    <a:pt x="3455" y="1276"/>
                  </a:lnTo>
                  <a:lnTo>
                    <a:pt x="3465" y="1270"/>
                  </a:lnTo>
                  <a:lnTo>
                    <a:pt x="3484" y="1261"/>
                  </a:lnTo>
                  <a:lnTo>
                    <a:pt x="3503" y="1251"/>
                  </a:lnTo>
                  <a:lnTo>
                    <a:pt x="3525" y="1235"/>
                  </a:lnTo>
                  <a:lnTo>
                    <a:pt x="3546" y="1216"/>
                  </a:lnTo>
                  <a:lnTo>
                    <a:pt x="3566" y="1199"/>
                  </a:lnTo>
                  <a:lnTo>
                    <a:pt x="3588" y="1183"/>
                  </a:lnTo>
                  <a:lnTo>
                    <a:pt x="3606" y="1172"/>
                  </a:lnTo>
                  <a:lnTo>
                    <a:pt x="3622" y="1162"/>
                  </a:lnTo>
                  <a:lnTo>
                    <a:pt x="3629" y="1155"/>
                  </a:lnTo>
                  <a:lnTo>
                    <a:pt x="3636" y="1149"/>
                  </a:lnTo>
                  <a:lnTo>
                    <a:pt x="3642" y="1141"/>
                  </a:lnTo>
                  <a:lnTo>
                    <a:pt x="3648" y="1132"/>
                  </a:lnTo>
                  <a:lnTo>
                    <a:pt x="3658" y="1120"/>
                  </a:lnTo>
                  <a:lnTo>
                    <a:pt x="3667" y="1109"/>
                  </a:lnTo>
                  <a:lnTo>
                    <a:pt x="3676" y="1100"/>
                  </a:lnTo>
                  <a:lnTo>
                    <a:pt x="3686" y="1092"/>
                  </a:lnTo>
                  <a:lnTo>
                    <a:pt x="3709" y="1080"/>
                  </a:lnTo>
                  <a:lnTo>
                    <a:pt x="3737" y="1066"/>
                  </a:lnTo>
                  <a:lnTo>
                    <a:pt x="3763" y="1053"/>
                  </a:lnTo>
                  <a:lnTo>
                    <a:pt x="3791" y="1040"/>
                  </a:lnTo>
                  <a:lnTo>
                    <a:pt x="3806" y="1034"/>
                  </a:lnTo>
                  <a:lnTo>
                    <a:pt x="3819" y="1029"/>
                  </a:lnTo>
                  <a:lnTo>
                    <a:pt x="3833" y="1023"/>
                  </a:lnTo>
                  <a:lnTo>
                    <a:pt x="3848" y="1019"/>
                  </a:lnTo>
                  <a:lnTo>
                    <a:pt x="3866" y="1014"/>
                  </a:lnTo>
                  <a:lnTo>
                    <a:pt x="3884" y="1008"/>
                  </a:lnTo>
                  <a:lnTo>
                    <a:pt x="3902" y="1001"/>
                  </a:lnTo>
                  <a:lnTo>
                    <a:pt x="3919" y="992"/>
                  </a:lnTo>
                  <a:lnTo>
                    <a:pt x="3926" y="988"/>
                  </a:lnTo>
                  <a:lnTo>
                    <a:pt x="3932" y="982"/>
                  </a:lnTo>
                  <a:lnTo>
                    <a:pt x="3937" y="975"/>
                  </a:lnTo>
                  <a:lnTo>
                    <a:pt x="3941" y="969"/>
                  </a:lnTo>
                  <a:lnTo>
                    <a:pt x="3949" y="956"/>
                  </a:lnTo>
                  <a:lnTo>
                    <a:pt x="3958" y="943"/>
                  </a:lnTo>
                  <a:lnTo>
                    <a:pt x="3970" y="934"/>
                  </a:lnTo>
                  <a:lnTo>
                    <a:pt x="3983" y="926"/>
                  </a:lnTo>
                  <a:lnTo>
                    <a:pt x="3989" y="923"/>
                  </a:lnTo>
                  <a:lnTo>
                    <a:pt x="3995" y="918"/>
                  </a:lnTo>
                  <a:lnTo>
                    <a:pt x="4000" y="914"/>
                  </a:lnTo>
                  <a:lnTo>
                    <a:pt x="4004" y="909"/>
                  </a:lnTo>
                  <a:lnTo>
                    <a:pt x="4007" y="902"/>
                  </a:lnTo>
                  <a:lnTo>
                    <a:pt x="4009" y="895"/>
                  </a:lnTo>
                  <a:lnTo>
                    <a:pt x="4011" y="887"/>
                  </a:lnTo>
                  <a:lnTo>
                    <a:pt x="4013" y="879"/>
                  </a:lnTo>
                  <a:lnTo>
                    <a:pt x="4014" y="873"/>
                  </a:lnTo>
                  <a:lnTo>
                    <a:pt x="4016" y="865"/>
                  </a:lnTo>
                  <a:lnTo>
                    <a:pt x="4018" y="857"/>
                  </a:lnTo>
                  <a:lnTo>
                    <a:pt x="4022" y="850"/>
                  </a:lnTo>
                  <a:lnTo>
                    <a:pt x="4030" y="837"/>
                  </a:lnTo>
                  <a:lnTo>
                    <a:pt x="4039" y="825"/>
                  </a:lnTo>
                  <a:lnTo>
                    <a:pt x="4049" y="812"/>
                  </a:lnTo>
                  <a:lnTo>
                    <a:pt x="4061" y="801"/>
                  </a:lnTo>
                  <a:lnTo>
                    <a:pt x="4082" y="779"/>
                  </a:lnTo>
                  <a:lnTo>
                    <a:pt x="4104" y="758"/>
                  </a:lnTo>
                  <a:lnTo>
                    <a:pt x="4122" y="742"/>
                  </a:lnTo>
                  <a:lnTo>
                    <a:pt x="4140" y="727"/>
                  </a:lnTo>
                  <a:lnTo>
                    <a:pt x="4160" y="714"/>
                  </a:lnTo>
                  <a:lnTo>
                    <a:pt x="4179" y="702"/>
                  </a:lnTo>
                  <a:lnTo>
                    <a:pt x="4220" y="678"/>
                  </a:lnTo>
                  <a:lnTo>
                    <a:pt x="4261" y="652"/>
                  </a:lnTo>
                  <a:lnTo>
                    <a:pt x="4271" y="644"/>
                  </a:lnTo>
                  <a:lnTo>
                    <a:pt x="4280" y="636"/>
                  </a:lnTo>
                  <a:lnTo>
                    <a:pt x="4288" y="627"/>
                  </a:lnTo>
                  <a:lnTo>
                    <a:pt x="4299" y="619"/>
                  </a:lnTo>
                  <a:lnTo>
                    <a:pt x="4308" y="612"/>
                  </a:lnTo>
                  <a:lnTo>
                    <a:pt x="4318" y="607"/>
                  </a:lnTo>
                  <a:lnTo>
                    <a:pt x="4329" y="602"/>
                  </a:lnTo>
                  <a:lnTo>
                    <a:pt x="4341" y="596"/>
                  </a:lnTo>
                  <a:lnTo>
                    <a:pt x="4362" y="587"/>
                  </a:lnTo>
                  <a:lnTo>
                    <a:pt x="4384" y="577"/>
                  </a:lnTo>
                  <a:lnTo>
                    <a:pt x="4394" y="572"/>
                  </a:lnTo>
                  <a:lnTo>
                    <a:pt x="4405" y="566"/>
                  </a:lnTo>
                  <a:lnTo>
                    <a:pt x="4415" y="559"/>
                  </a:lnTo>
                  <a:lnTo>
                    <a:pt x="4424" y="553"/>
                  </a:lnTo>
                  <a:lnTo>
                    <a:pt x="4435" y="539"/>
                  </a:lnTo>
                  <a:lnTo>
                    <a:pt x="4446" y="523"/>
                  </a:lnTo>
                  <a:lnTo>
                    <a:pt x="4451" y="516"/>
                  </a:lnTo>
                  <a:lnTo>
                    <a:pt x="4458" y="510"/>
                  </a:lnTo>
                  <a:lnTo>
                    <a:pt x="4465" y="505"/>
                  </a:lnTo>
                  <a:lnTo>
                    <a:pt x="4474" y="501"/>
                  </a:lnTo>
                  <a:lnTo>
                    <a:pt x="4479" y="499"/>
                  </a:lnTo>
                  <a:lnTo>
                    <a:pt x="4483" y="497"/>
                  </a:lnTo>
                  <a:lnTo>
                    <a:pt x="4485" y="493"/>
                  </a:lnTo>
                  <a:lnTo>
                    <a:pt x="4488" y="489"/>
                  </a:lnTo>
                  <a:lnTo>
                    <a:pt x="4491" y="480"/>
                  </a:lnTo>
                  <a:lnTo>
                    <a:pt x="4492" y="469"/>
                  </a:lnTo>
                  <a:lnTo>
                    <a:pt x="4492" y="458"/>
                  </a:lnTo>
                  <a:lnTo>
                    <a:pt x="4492" y="448"/>
                  </a:lnTo>
                  <a:lnTo>
                    <a:pt x="4492" y="439"/>
                  </a:lnTo>
                  <a:lnTo>
                    <a:pt x="4494" y="432"/>
                  </a:lnTo>
                  <a:lnTo>
                    <a:pt x="4498" y="426"/>
                  </a:lnTo>
                  <a:lnTo>
                    <a:pt x="4501" y="422"/>
                  </a:lnTo>
                  <a:lnTo>
                    <a:pt x="4507" y="417"/>
                  </a:lnTo>
                  <a:lnTo>
                    <a:pt x="4513" y="414"/>
                  </a:lnTo>
                  <a:lnTo>
                    <a:pt x="4524" y="409"/>
                  </a:lnTo>
                  <a:lnTo>
                    <a:pt x="4537" y="402"/>
                  </a:lnTo>
                  <a:lnTo>
                    <a:pt x="4555" y="390"/>
                  </a:lnTo>
                  <a:lnTo>
                    <a:pt x="4574" y="373"/>
                  </a:lnTo>
                  <a:lnTo>
                    <a:pt x="4584" y="365"/>
                  </a:lnTo>
                  <a:lnTo>
                    <a:pt x="4594" y="358"/>
                  </a:lnTo>
                  <a:lnTo>
                    <a:pt x="4604" y="352"/>
                  </a:lnTo>
                  <a:lnTo>
                    <a:pt x="4612" y="350"/>
                  </a:lnTo>
                  <a:lnTo>
                    <a:pt x="4613" y="345"/>
                  </a:lnTo>
                  <a:lnTo>
                    <a:pt x="4615" y="342"/>
                  </a:lnTo>
                  <a:lnTo>
                    <a:pt x="4617" y="339"/>
                  </a:lnTo>
                  <a:lnTo>
                    <a:pt x="4620" y="335"/>
                  </a:lnTo>
                  <a:lnTo>
                    <a:pt x="4623" y="333"/>
                  </a:lnTo>
                  <a:lnTo>
                    <a:pt x="4627" y="331"/>
                  </a:lnTo>
                  <a:lnTo>
                    <a:pt x="4630" y="328"/>
                  </a:lnTo>
                  <a:lnTo>
                    <a:pt x="4635" y="327"/>
                  </a:lnTo>
                  <a:lnTo>
                    <a:pt x="4644" y="309"/>
                  </a:lnTo>
                  <a:lnTo>
                    <a:pt x="4653" y="291"/>
                  </a:lnTo>
                  <a:lnTo>
                    <a:pt x="4664" y="274"/>
                  </a:lnTo>
                  <a:lnTo>
                    <a:pt x="4676" y="257"/>
                  </a:lnTo>
                  <a:lnTo>
                    <a:pt x="4685" y="247"/>
                  </a:lnTo>
                  <a:lnTo>
                    <a:pt x="4694" y="239"/>
                  </a:lnTo>
                  <a:lnTo>
                    <a:pt x="4702" y="230"/>
                  </a:lnTo>
                  <a:lnTo>
                    <a:pt x="4710" y="221"/>
                  </a:lnTo>
                  <a:lnTo>
                    <a:pt x="4715" y="211"/>
                  </a:lnTo>
                  <a:lnTo>
                    <a:pt x="4719" y="201"/>
                  </a:lnTo>
                  <a:lnTo>
                    <a:pt x="4723" y="190"/>
                  </a:lnTo>
                  <a:lnTo>
                    <a:pt x="4728" y="180"/>
                  </a:lnTo>
                  <a:lnTo>
                    <a:pt x="4739" y="165"/>
                  </a:lnTo>
                  <a:lnTo>
                    <a:pt x="4752" y="151"/>
                  </a:lnTo>
                  <a:lnTo>
                    <a:pt x="4767" y="137"/>
                  </a:lnTo>
                  <a:lnTo>
                    <a:pt x="4780" y="124"/>
                  </a:lnTo>
                  <a:lnTo>
                    <a:pt x="4796" y="111"/>
                  </a:lnTo>
                  <a:lnTo>
                    <a:pt x="4811" y="97"/>
                  </a:lnTo>
                  <a:lnTo>
                    <a:pt x="4826" y="82"/>
                  </a:lnTo>
                  <a:lnTo>
                    <a:pt x="4840" y="66"/>
                  </a:lnTo>
                  <a:lnTo>
                    <a:pt x="4843" y="61"/>
                  </a:lnTo>
                  <a:lnTo>
                    <a:pt x="4845" y="54"/>
                  </a:lnTo>
                  <a:lnTo>
                    <a:pt x="4846" y="48"/>
                  </a:lnTo>
                  <a:lnTo>
                    <a:pt x="4847" y="41"/>
                  </a:lnTo>
                  <a:lnTo>
                    <a:pt x="4840" y="37"/>
                  </a:lnTo>
                  <a:lnTo>
                    <a:pt x="4832" y="32"/>
                  </a:lnTo>
                  <a:lnTo>
                    <a:pt x="4824" y="28"/>
                  </a:lnTo>
                  <a:lnTo>
                    <a:pt x="4818" y="23"/>
                  </a:lnTo>
                  <a:lnTo>
                    <a:pt x="4812" y="17"/>
                  </a:lnTo>
                  <a:lnTo>
                    <a:pt x="4808" y="12"/>
                  </a:lnTo>
                  <a:lnTo>
                    <a:pt x="4804" y="6"/>
                  </a:lnTo>
                  <a:lnTo>
                    <a:pt x="4803" y="0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GB" smtClean="0"/>
                <a:t> </a:t>
              </a:r>
              <a:endParaRPr lang="en-GB"/>
            </a:p>
          </p:txBody>
        </p:sp>
        <p:sp>
          <p:nvSpPr>
            <p:cNvPr id="365" name="Freeform 127"/>
            <p:cNvSpPr>
              <a:spLocks noEditPoints="1"/>
            </p:cNvSpPr>
            <p:nvPr/>
          </p:nvSpPr>
          <p:spPr bwMode="auto">
            <a:xfrm>
              <a:off x="5209097" y="3815282"/>
              <a:ext cx="675846" cy="697959"/>
            </a:xfrm>
            <a:custGeom>
              <a:avLst/>
              <a:gdLst>
                <a:gd name="T0" fmla="*/ 2059 w 2441"/>
                <a:gd name="T1" fmla="*/ 1834 h 2525"/>
                <a:gd name="T2" fmla="*/ 2067 w 2441"/>
                <a:gd name="T3" fmla="*/ 1768 h 2525"/>
                <a:gd name="T4" fmla="*/ 2114 w 2441"/>
                <a:gd name="T5" fmla="*/ 1691 h 2525"/>
                <a:gd name="T6" fmla="*/ 2150 w 2441"/>
                <a:gd name="T7" fmla="*/ 1605 h 2525"/>
                <a:gd name="T8" fmla="*/ 2253 w 2441"/>
                <a:gd name="T9" fmla="*/ 1612 h 2525"/>
                <a:gd name="T10" fmla="*/ 2359 w 2441"/>
                <a:gd name="T11" fmla="*/ 1493 h 2525"/>
                <a:gd name="T12" fmla="*/ 2434 w 2441"/>
                <a:gd name="T13" fmla="*/ 1335 h 2525"/>
                <a:gd name="T14" fmla="*/ 2302 w 2441"/>
                <a:gd name="T15" fmla="*/ 1345 h 2525"/>
                <a:gd name="T16" fmla="*/ 2270 w 2441"/>
                <a:gd name="T17" fmla="*/ 1146 h 2525"/>
                <a:gd name="T18" fmla="*/ 2185 w 2441"/>
                <a:gd name="T19" fmla="*/ 1105 h 2525"/>
                <a:gd name="T20" fmla="*/ 2129 w 2441"/>
                <a:gd name="T21" fmla="*/ 1023 h 2525"/>
                <a:gd name="T22" fmla="*/ 1961 w 2441"/>
                <a:gd name="T23" fmla="*/ 829 h 2525"/>
                <a:gd name="T24" fmla="*/ 1828 w 2441"/>
                <a:gd name="T25" fmla="*/ 781 h 2525"/>
                <a:gd name="T26" fmla="*/ 1663 w 2441"/>
                <a:gd name="T27" fmla="*/ 701 h 2525"/>
                <a:gd name="T28" fmla="*/ 1614 w 2441"/>
                <a:gd name="T29" fmla="*/ 551 h 2525"/>
                <a:gd name="T30" fmla="*/ 1672 w 2441"/>
                <a:gd name="T31" fmla="*/ 358 h 2525"/>
                <a:gd name="T32" fmla="*/ 1552 w 2441"/>
                <a:gd name="T33" fmla="*/ 219 h 2525"/>
                <a:gd name="T34" fmla="*/ 1425 w 2441"/>
                <a:gd name="T35" fmla="*/ 247 h 2525"/>
                <a:gd name="T36" fmla="*/ 1377 w 2441"/>
                <a:gd name="T37" fmla="*/ 272 h 2525"/>
                <a:gd name="T38" fmla="*/ 1303 w 2441"/>
                <a:gd name="T39" fmla="*/ 204 h 2525"/>
                <a:gd name="T40" fmla="*/ 1215 w 2441"/>
                <a:gd name="T41" fmla="*/ 254 h 2525"/>
                <a:gd name="T42" fmla="*/ 1108 w 2441"/>
                <a:gd name="T43" fmla="*/ 250 h 2525"/>
                <a:gd name="T44" fmla="*/ 1042 w 2441"/>
                <a:gd name="T45" fmla="*/ 161 h 2525"/>
                <a:gd name="T46" fmla="*/ 851 w 2441"/>
                <a:gd name="T47" fmla="*/ 66 h 2525"/>
                <a:gd name="T48" fmla="*/ 664 w 2441"/>
                <a:gd name="T49" fmla="*/ 29 h 2525"/>
                <a:gd name="T50" fmla="*/ 666 w 2441"/>
                <a:gd name="T51" fmla="*/ 149 h 2525"/>
                <a:gd name="T52" fmla="*/ 578 w 2441"/>
                <a:gd name="T53" fmla="*/ 316 h 2525"/>
                <a:gd name="T54" fmla="*/ 548 w 2441"/>
                <a:gd name="T55" fmla="*/ 402 h 2525"/>
                <a:gd name="T56" fmla="*/ 445 w 2441"/>
                <a:gd name="T57" fmla="*/ 349 h 2525"/>
                <a:gd name="T58" fmla="*/ 399 w 2441"/>
                <a:gd name="T59" fmla="*/ 473 h 2525"/>
                <a:gd name="T60" fmla="*/ 400 w 2441"/>
                <a:gd name="T61" fmla="*/ 592 h 2525"/>
                <a:gd name="T62" fmla="*/ 341 w 2441"/>
                <a:gd name="T63" fmla="*/ 736 h 2525"/>
                <a:gd name="T64" fmla="*/ 239 w 2441"/>
                <a:gd name="T65" fmla="*/ 840 h 2525"/>
                <a:gd name="T66" fmla="*/ 228 w 2441"/>
                <a:gd name="T67" fmla="*/ 937 h 2525"/>
                <a:gd name="T68" fmla="*/ 312 w 2441"/>
                <a:gd name="T69" fmla="*/ 1076 h 2525"/>
                <a:gd name="T70" fmla="*/ 280 w 2441"/>
                <a:gd name="T71" fmla="*/ 1207 h 2525"/>
                <a:gd name="T72" fmla="*/ 220 w 2441"/>
                <a:gd name="T73" fmla="*/ 1354 h 2525"/>
                <a:gd name="T74" fmla="*/ 141 w 2441"/>
                <a:gd name="T75" fmla="*/ 1465 h 2525"/>
                <a:gd name="T76" fmla="*/ 269 w 2441"/>
                <a:gd name="T77" fmla="*/ 1513 h 2525"/>
                <a:gd name="T78" fmla="*/ 190 w 2441"/>
                <a:gd name="T79" fmla="*/ 1617 h 2525"/>
                <a:gd name="T80" fmla="*/ 115 w 2441"/>
                <a:gd name="T81" fmla="*/ 1741 h 2525"/>
                <a:gd name="T82" fmla="*/ 138 w 2441"/>
                <a:gd name="T83" fmla="*/ 1912 h 2525"/>
                <a:gd name="T84" fmla="*/ 130 w 2441"/>
                <a:gd name="T85" fmla="*/ 2035 h 2525"/>
                <a:gd name="T86" fmla="*/ 126 w 2441"/>
                <a:gd name="T87" fmla="*/ 2114 h 2525"/>
                <a:gd name="T88" fmla="*/ 0 w 2441"/>
                <a:gd name="T89" fmla="*/ 2182 h 2525"/>
                <a:gd name="T90" fmla="*/ 233 w 2441"/>
                <a:gd name="T91" fmla="*/ 2247 h 2525"/>
                <a:gd name="T92" fmla="*/ 156 w 2441"/>
                <a:gd name="T93" fmla="*/ 2395 h 2525"/>
                <a:gd name="T94" fmla="*/ 188 w 2441"/>
                <a:gd name="T95" fmla="*/ 2466 h 2525"/>
                <a:gd name="T96" fmla="*/ 289 w 2441"/>
                <a:gd name="T97" fmla="*/ 2400 h 2525"/>
                <a:gd name="T98" fmla="*/ 423 w 2441"/>
                <a:gd name="T99" fmla="*/ 2376 h 2525"/>
                <a:gd name="T100" fmla="*/ 489 w 2441"/>
                <a:gd name="T101" fmla="*/ 2381 h 2525"/>
                <a:gd name="T102" fmla="*/ 613 w 2441"/>
                <a:gd name="T103" fmla="*/ 2434 h 2525"/>
                <a:gd name="T104" fmla="*/ 644 w 2441"/>
                <a:gd name="T105" fmla="*/ 2514 h 2525"/>
                <a:gd name="T106" fmla="*/ 691 w 2441"/>
                <a:gd name="T107" fmla="*/ 2468 h 2525"/>
                <a:gd name="T108" fmla="*/ 746 w 2441"/>
                <a:gd name="T109" fmla="*/ 2370 h 2525"/>
                <a:gd name="T110" fmla="*/ 849 w 2441"/>
                <a:gd name="T111" fmla="*/ 2294 h 2525"/>
                <a:gd name="T112" fmla="*/ 967 w 2441"/>
                <a:gd name="T113" fmla="*/ 2261 h 2525"/>
                <a:gd name="T114" fmla="*/ 1106 w 2441"/>
                <a:gd name="T115" fmla="*/ 2235 h 2525"/>
                <a:gd name="T116" fmla="*/ 1309 w 2441"/>
                <a:gd name="T117" fmla="*/ 2104 h 2525"/>
                <a:gd name="T118" fmla="*/ 1501 w 2441"/>
                <a:gd name="T119" fmla="*/ 2081 h 2525"/>
                <a:gd name="T120" fmla="*/ 1618 w 2441"/>
                <a:gd name="T121" fmla="*/ 2044 h 2525"/>
                <a:gd name="T122" fmla="*/ 1790 w 2441"/>
                <a:gd name="T123" fmla="*/ 1979 h 2525"/>
                <a:gd name="T124" fmla="*/ 2016 w 2441"/>
                <a:gd name="T125" fmla="*/ 1869 h 2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1" h="2525">
                  <a:moveTo>
                    <a:pt x="2016" y="1869"/>
                  </a:moveTo>
                  <a:lnTo>
                    <a:pt x="2013" y="1866"/>
                  </a:lnTo>
                  <a:lnTo>
                    <a:pt x="2013" y="1862"/>
                  </a:lnTo>
                  <a:lnTo>
                    <a:pt x="2013" y="1859"/>
                  </a:lnTo>
                  <a:lnTo>
                    <a:pt x="2015" y="1855"/>
                  </a:lnTo>
                  <a:lnTo>
                    <a:pt x="2017" y="1848"/>
                  </a:lnTo>
                  <a:lnTo>
                    <a:pt x="2021" y="1844"/>
                  </a:lnTo>
                  <a:lnTo>
                    <a:pt x="2024" y="1842"/>
                  </a:lnTo>
                  <a:lnTo>
                    <a:pt x="2027" y="1841"/>
                  </a:lnTo>
                  <a:lnTo>
                    <a:pt x="2029" y="1839"/>
                  </a:lnTo>
                  <a:lnTo>
                    <a:pt x="2033" y="1839"/>
                  </a:lnTo>
                  <a:lnTo>
                    <a:pt x="2035" y="1839"/>
                  </a:lnTo>
                  <a:lnTo>
                    <a:pt x="2039" y="1842"/>
                  </a:lnTo>
                  <a:lnTo>
                    <a:pt x="2041" y="1844"/>
                  </a:lnTo>
                  <a:lnTo>
                    <a:pt x="2043" y="1847"/>
                  </a:lnTo>
                  <a:lnTo>
                    <a:pt x="2047" y="1845"/>
                  </a:lnTo>
                  <a:lnTo>
                    <a:pt x="2051" y="1844"/>
                  </a:lnTo>
                  <a:lnTo>
                    <a:pt x="2054" y="1841"/>
                  </a:lnTo>
                  <a:lnTo>
                    <a:pt x="2057" y="1838"/>
                  </a:lnTo>
                  <a:lnTo>
                    <a:pt x="2059" y="1834"/>
                  </a:lnTo>
                  <a:lnTo>
                    <a:pt x="2060" y="1830"/>
                  </a:lnTo>
                  <a:lnTo>
                    <a:pt x="2061" y="1826"/>
                  </a:lnTo>
                  <a:lnTo>
                    <a:pt x="2060" y="1821"/>
                  </a:lnTo>
                  <a:lnTo>
                    <a:pt x="2050" y="1819"/>
                  </a:lnTo>
                  <a:lnTo>
                    <a:pt x="2043" y="1815"/>
                  </a:lnTo>
                  <a:lnTo>
                    <a:pt x="2037" y="1812"/>
                  </a:lnTo>
                  <a:lnTo>
                    <a:pt x="2034" y="1807"/>
                  </a:lnTo>
                  <a:lnTo>
                    <a:pt x="2033" y="1803"/>
                  </a:lnTo>
                  <a:lnTo>
                    <a:pt x="2033" y="1796"/>
                  </a:lnTo>
                  <a:lnTo>
                    <a:pt x="2036" y="1788"/>
                  </a:lnTo>
                  <a:lnTo>
                    <a:pt x="2040" y="1779"/>
                  </a:lnTo>
                  <a:lnTo>
                    <a:pt x="2043" y="1773"/>
                  </a:lnTo>
                  <a:lnTo>
                    <a:pt x="2047" y="1770"/>
                  </a:lnTo>
                  <a:lnTo>
                    <a:pt x="2050" y="1766"/>
                  </a:lnTo>
                  <a:lnTo>
                    <a:pt x="2052" y="1764"/>
                  </a:lnTo>
                  <a:lnTo>
                    <a:pt x="2054" y="1764"/>
                  </a:lnTo>
                  <a:lnTo>
                    <a:pt x="2057" y="1763"/>
                  </a:lnTo>
                  <a:lnTo>
                    <a:pt x="2060" y="1764"/>
                  </a:lnTo>
                  <a:lnTo>
                    <a:pt x="2062" y="1765"/>
                  </a:lnTo>
                  <a:lnTo>
                    <a:pt x="2067" y="1768"/>
                  </a:lnTo>
                  <a:lnTo>
                    <a:pt x="2073" y="1770"/>
                  </a:lnTo>
                  <a:lnTo>
                    <a:pt x="2076" y="1771"/>
                  </a:lnTo>
                  <a:lnTo>
                    <a:pt x="2080" y="1771"/>
                  </a:lnTo>
                  <a:lnTo>
                    <a:pt x="2083" y="1771"/>
                  </a:lnTo>
                  <a:lnTo>
                    <a:pt x="2086" y="1770"/>
                  </a:lnTo>
                  <a:lnTo>
                    <a:pt x="2086" y="1761"/>
                  </a:lnTo>
                  <a:lnTo>
                    <a:pt x="2086" y="1752"/>
                  </a:lnTo>
                  <a:lnTo>
                    <a:pt x="2085" y="1743"/>
                  </a:lnTo>
                  <a:lnTo>
                    <a:pt x="2085" y="1733"/>
                  </a:lnTo>
                  <a:lnTo>
                    <a:pt x="2100" y="1732"/>
                  </a:lnTo>
                  <a:lnTo>
                    <a:pt x="2115" y="1730"/>
                  </a:lnTo>
                  <a:lnTo>
                    <a:pt x="2107" y="1724"/>
                  </a:lnTo>
                  <a:lnTo>
                    <a:pt x="2094" y="1714"/>
                  </a:lnTo>
                  <a:lnTo>
                    <a:pt x="2089" y="1708"/>
                  </a:lnTo>
                  <a:lnTo>
                    <a:pt x="2084" y="1703"/>
                  </a:lnTo>
                  <a:lnTo>
                    <a:pt x="2081" y="1698"/>
                  </a:lnTo>
                  <a:lnTo>
                    <a:pt x="2078" y="1695"/>
                  </a:lnTo>
                  <a:lnTo>
                    <a:pt x="2090" y="1694"/>
                  </a:lnTo>
                  <a:lnTo>
                    <a:pt x="2102" y="1691"/>
                  </a:lnTo>
                  <a:lnTo>
                    <a:pt x="2114" y="1691"/>
                  </a:lnTo>
                  <a:lnTo>
                    <a:pt x="2124" y="1694"/>
                  </a:lnTo>
                  <a:lnTo>
                    <a:pt x="2125" y="1685"/>
                  </a:lnTo>
                  <a:lnTo>
                    <a:pt x="2129" y="1678"/>
                  </a:lnTo>
                  <a:lnTo>
                    <a:pt x="2132" y="1673"/>
                  </a:lnTo>
                  <a:lnTo>
                    <a:pt x="2136" y="1669"/>
                  </a:lnTo>
                  <a:lnTo>
                    <a:pt x="2149" y="1662"/>
                  </a:lnTo>
                  <a:lnTo>
                    <a:pt x="2163" y="1653"/>
                  </a:lnTo>
                  <a:lnTo>
                    <a:pt x="2163" y="1645"/>
                  </a:lnTo>
                  <a:lnTo>
                    <a:pt x="2162" y="1638"/>
                  </a:lnTo>
                  <a:lnTo>
                    <a:pt x="2157" y="1637"/>
                  </a:lnTo>
                  <a:lnTo>
                    <a:pt x="2154" y="1636"/>
                  </a:lnTo>
                  <a:lnTo>
                    <a:pt x="2151" y="1633"/>
                  </a:lnTo>
                  <a:lnTo>
                    <a:pt x="2149" y="1631"/>
                  </a:lnTo>
                  <a:lnTo>
                    <a:pt x="2146" y="1624"/>
                  </a:lnTo>
                  <a:lnTo>
                    <a:pt x="2144" y="1617"/>
                  </a:lnTo>
                  <a:lnTo>
                    <a:pt x="2144" y="1614"/>
                  </a:lnTo>
                  <a:lnTo>
                    <a:pt x="2146" y="1612"/>
                  </a:lnTo>
                  <a:lnTo>
                    <a:pt x="2147" y="1608"/>
                  </a:lnTo>
                  <a:lnTo>
                    <a:pt x="2148" y="1607"/>
                  </a:lnTo>
                  <a:lnTo>
                    <a:pt x="2150" y="1605"/>
                  </a:lnTo>
                  <a:lnTo>
                    <a:pt x="2154" y="1605"/>
                  </a:lnTo>
                  <a:lnTo>
                    <a:pt x="2157" y="1605"/>
                  </a:lnTo>
                  <a:lnTo>
                    <a:pt x="2160" y="1606"/>
                  </a:lnTo>
                  <a:lnTo>
                    <a:pt x="2166" y="1608"/>
                  </a:lnTo>
                  <a:lnTo>
                    <a:pt x="2171" y="1613"/>
                  </a:lnTo>
                  <a:lnTo>
                    <a:pt x="2175" y="1617"/>
                  </a:lnTo>
                  <a:lnTo>
                    <a:pt x="2180" y="1622"/>
                  </a:lnTo>
                  <a:lnTo>
                    <a:pt x="2184" y="1626"/>
                  </a:lnTo>
                  <a:lnTo>
                    <a:pt x="2189" y="1630"/>
                  </a:lnTo>
                  <a:lnTo>
                    <a:pt x="2195" y="1631"/>
                  </a:lnTo>
                  <a:lnTo>
                    <a:pt x="2200" y="1631"/>
                  </a:lnTo>
                  <a:lnTo>
                    <a:pt x="2206" y="1630"/>
                  </a:lnTo>
                  <a:lnTo>
                    <a:pt x="2210" y="1628"/>
                  </a:lnTo>
                  <a:lnTo>
                    <a:pt x="2215" y="1624"/>
                  </a:lnTo>
                  <a:lnTo>
                    <a:pt x="2218" y="1622"/>
                  </a:lnTo>
                  <a:lnTo>
                    <a:pt x="2223" y="1618"/>
                  </a:lnTo>
                  <a:lnTo>
                    <a:pt x="2228" y="1616"/>
                  </a:lnTo>
                  <a:lnTo>
                    <a:pt x="2233" y="1615"/>
                  </a:lnTo>
                  <a:lnTo>
                    <a:pt x="2239" y="1614"/>
                  </a:lnTo>
                  <a:lnTo>
                    <a:pt x="2253" y="1612"/>
                  </a:lnTo>
                  <a:lnTo>
                    <a:pt x="2262" y="1609"/>
                  </a:lnTo>
                  <a:lnTo>
                    <a:pt x="2265" y="1607"/>
                  </a:lnTo>
                  <a:lnTo>
                    <a:pt x="2267" y="1605"/>
                  </a:lnTo>
                  <a:lnTo>
                    <a:pt x="2270" y="1603"/>
                  </a:lnTo>
                  <a:lnTo>
                    <a:pt x="2272" y="1599"/>
                  </a:lnTo>
                  <a:lnTo>
                    <a:pt x="2274" y="1583"/>
                  </a:lnTo>
                  <a:lnTo>
                    <a:pt x="2277" y="1560"/>
                  </a:lnTo>
                  <a:lnTo>
                    <a:pt x="2278" y="1556"/>
                  </a:lnTo>
                  <a:lnTo>
                    <a:pt x="2280" y="1550"/>
                  </a:lnTo>
                  <a:lnTo>
                    <a:pt x="2283" y="1544"/>
                  </a:lnTo>
                  <a:lnTo>
                    <a:pt x="2287" y="1539"/>
                  </a:lnTo>
                  <a:lnTo>
                    <a:pt x="2297" y="1529"/>
                  </a:lnTo>
                  <a:lnTo>
                    <a:pt x="2308" y="1518"/>
                  </a:lnTo>
                  <a:lnTo>
                    <a:pt x="2322" y="1510"/>
                  </a:lnTo>
                  <a:lnTo>
                    <a:pt x="2336" y="1505"/>
                  </a:lnTo>
                  <a:lnTo>
                    <a:pt x="2341" y="1502"/>
                  </a:lnTo>
                  <a:lnTo>
                    <a:pt x="2348" y="1500"/>
                  </a:lnTo>
                  <a:lnTo>
                    <a:pt x="2354" y="1499"/>
                  </a:lnTo>
                  <a:lnTo>
                    <a:pt x="2360" y="1499"/>
                  </a:lnTo>
                  <a:lnTo>
                    <a:pt x="2359" y="1493"/>
                  </a:lnTo>
                  <a:lnTo>
                    <a:pt x="2359" y="1489"/>
                  </a:lnTo>
                  <a:lnTo>
                    <a:pt x="2360" y="1483"/>
                  </a:lnTo>
                  <a:lnTo>
                    <a:pt x="2361" y="1477"/>
                  </a:lnTo>
                  <a:lnTo>
                    <a:pt x="2365" y="1468"/>
                  </a:lnTo>
                  <a:lnTo>
                    <a:pt x="2372" y="1459"/>
                  </a:lnTo>
                  <a:lnTo>
                    <a:pt x="2386" y="1441"/>
                  </a:lnTo>
                  <a:lnTo>
                    <a:pt x="2400" y="1425"/>
                  </a:lnTo>
                  <a:lnTo>
                    <a:pt x="2402" y="1420"/>
                  </a:lnTo>
                  <a:lnTo>
                    <a:pt x="2404" y="1415"/>
                  </a:lnTo>
                  <a:lnTo>
                    <a:pt x="2405" y="1409"/>
                  </a:lnTo>
                  <a:lnTo>
                    <a:pt x="2406" y="1402"/>
                  </a:lnTo>
                  <a:lnTo>
                    <a:pt x="2407" y="1388"/>
                  </a:lnTo>
                  <a:lnTo>
                    <a:pt x="2407" y="1375"/>
                  </a:lnTo>
                  <a:lnTo>
                    <a:pt x="2409" y="1362"/>
                  </a:lnTo>
                  <a:lnTo>
                    <a:pt x="2411" y="1351"/>
                  </a:lnTo>
                  <a:lnTo>
                    <a:pt x="2413" y="1346"/>
                  </a:lnTo>
                  <a:lnTo>
                    <a:pt x="2415" y="1342"/>
                  </a:lnTo>
                  <a:lnTo>
                    <a:pt x="2420" y="1339"/>
                  </a:lnTo>
                  <a:lnTo>
                    <a:pt x="2425" y="1337"/>
                  </a:lnTo>
                  <a:lnTo>
                    <a:pt x="2434" y="1335"/>
                  </a:lnTo>
                  <a:lnTo>
                    <a:pt x="2441" y="1333"/>
                  </a:lnTo>
                  <a:lnTo>
                    <a:pt x="2434" y="1328"/>
                  </a:lnTo>
                  <a:lnTo>
                    <a:pt x="2426" y="1325"/>
                  </a:lnTo>
                  <a:lnTo>
                    <a:pt x="2418" y="1321"/>
                  </a:lnTo>
                  <a:lnTo>
                    <a:pt x="2413" y="1320"/>
                  </a:lnTo>
                  <a:lnTo>
                    <a:pt x="2409" y="1319"/>
                  </a:lnTo>
                  <a:lnTo>
                    <a:pt x="2404" y="1319"/>
                  </a:lnTo>
                  <a:lnTo>
                    <a:pt x="2398" y="1320"/>
                  </a:lnTo>
                  <a:lnTo>
                    <a:pt x="2388" y="1322"/>
                  </a:lnTo>
                  <a:lnTo>
                    <a:pt x="2378" y="1326"/>
                  </a:lnTo>
                  <a:lnTo>
                    <a:pt x="2368" y="1330"/>
                  </a:lnTo>
                  <a:lnTo>
                    <a:pt x="2357" y="1335"/>
                  </a:lnTo>
                  <a:lnTo>
                    <a:pt x="2340" y="1344"/>
                  </a:lnTo>
                  <a:lnTo>
                    <a:pt x="2324" y="1351"/>
                  </a:lnTo>
                  <a:lnTo>
                    <a:pt x="2318" y="1352"/>
                  </a:lnTo>
                  <a:lnTo>
                    <a:pt x="2312" y="1352"/>
                  </a:lnTo>
                  <a:lnTo>
                    <a:pt x="2308" y="1351"/>
                  </a:lnTo>
                  <a:lnTo>
                    <a:pt x="2306" y="1350"/>
                  </a:lnTo>
                  <a:lnTo>
                    <a:pt x="2304" y="1347"/>
                  </a:lnTo>
                  <a:lnTo>
                    <a:pt x="2302" y="1345"/>
                  </a:lnTo>
                  <a:lnTo>
                    <a:pt x="2298" y="1338"/>
                  </a:lnTo>
                  <a:lnTo>
                    <a:pt x="2295" y="1329"/>
                  </a:lnTo>
                  <a:lnTo>
                    <a:pt x="2294" y="1316"/>
                  </a:lnTo>
                  <a:lnTo>
                    <a:pt x="2292" y="1298"/>
                  </a:lnTo>
                  <a:lnTo>
                    <a:pt x="2292" y="1273"/>
                  </a:lnTo>
                  <a:lnTo>
                    <a:pt x="2291" y="1248"/>
                  </a:lnTo>
                  <a:lnTo>
                    <a:pt x="2289" y="1236"/>
                  </a:lnTo>
                  <a:lnTo>
                    <a:pt x="2286" y="1223"/>
                  </a:lnTo>
                  <a:lnTo>
                    <a:pt x="2283" y="1218"/>
                  </a:lnTo>
                  <a:lnTo>
                    <a:pt x="2280" y="1213"/>
                  </a:lnTo>
                  <a:lnTo>
                    <a:pt x="2277" y="1207"/>
                  </a:lnTo>
                  <a:lnTo>
                    <a:pt x="2272" y="1203"/>
                  </a:lnTo>
                  <a:lnTo>
                    <a:pt x="2267" y="1197"/>
                  </a:lnTo>
                  <a:lnTo>
                    <a:pt x="2265" y="1193"/>
                  </a:lnTo>
                  <a:lnTo>
                    <a:pt x="2263" y="1188"/>
                  </a:lnTo>
                  <a:lnTo>
                    <a:pt x="2263" y="1182"/>
                  </a:lnTo>
                  <a:lnTo>
                    <a:pt x="2263" y="1173"/>
                  </a:lnTo>
                  <a:lnTo>
                    <a:pt x="2265" y="1163"/>
                  </a:lnTo>
                  <a:lnTo>
                    <a:pt x="2269" y="1154"/>
                  </a:lnTo>
                  <a:lnTo>
                    <a:pt x="2270" y="1146"/>
                  </a:lnTo>
                  <a:lnTo>
                    <a:pt x="2270" y="1141"/>
                  </a:lnTo>
                  <a:lnTo>
                    <a:pt x="2270" y="1137"/>
                  </a:lnTo>
                  <a:lnTo>
                    <a:pt x="2267" y="1133"/>
                  </a:lnTo>
                  <a:lnTo>
                    <a:pt x="2265" y="1130"/>
                  </a:lnTo>
                  <a:lnTo>
                    <a:pt x="2264" y="1127"/>
                  </a:lnTo>
                  <a:lnTo>
                    <a:pt x="2258" y="1127"/>
                  </a:lnTo>
                  <a:lnTo>
                    <a:pt x="2254" y="1128"/>
                  </a:lnTo>
                  <a:lnTo>
                    <a:pt x="2249" y="1130"/>
                  </a:lnTo>
                  <a:lnTo>
                    <a:pt x="2245" y="1132"/>
                  </a:lnTo>
                  <a:lnTo>
                    <a:pt x="2240" y="1136"/>
                  </a:lnTo>
                  <a:lnTo>
                    <a:pt x="2234" y="1138"/>
                  </a:lnTo>
                  <a:lnTo>
                    <a:pt x="2228" y="1139"/>
                  </a:lnTo>
                  <a:lnTo>
                    <a:pt x="2221" y="1138"/>
                  </a:lnTo>
                  <a:lnTo>
                    <a:pt x="2218" y="1128"/>
                  </a:lnTo>
                  <a:lnTo>
                    <a:pt x="2217" y="1117"/>
                  </a:lnTo>
                  <a:lnTo>
                    <a:pt x="2215" y="1107"/>
                  </a:lnTo>
                  <a:lnTo>
                    <a:pt x="2215" y="1097"/>
                  </a:lnTo>
                  <a:lnTo>
                    <a:pt x="2205" y="1098"/>
                  </a:lnTo>
                  <a:lnTo>
                    <a:pt x="2195" y="1100"/>
                  </a:lnTo>
                  <a:lnTo>
                    <a:pt x="2185" y="1105"/>
                  </a:lnTo>
                  <a:lnTo>
                    <a:pt x="2176" y="1109"/>
                  </a:lnTo>
                  <a:lnTo>
                    <a:pt x="2165" y="1116"/>
                  </a:lnTo>
                  <a:lnTo>
                    <a:pt x="2154" y="1121"/>
                  </a:lnTo>
                  <a:lnTo>
                    <a:pt x="2148" y="1122"/>
                  </a:lnTo>
                  <a:lnTo>
                    <a:pt x="2142" y="1122"/>
                  </a:lnTo>
                  <a:lnTo>
                    <a:pt x="2136" y="1122"/>
                  </a:lnTo>
                  <a:lnTo>
                    <a:pt x="2130" y="1120"/>
                  </a:lnTo>
                  <a:lnTo>
                    <a:pt x="2129" y="1114"/>
                  </a:lnTo>
                  <a:lnTo>
                    <a:pt x="2129" y="1109"/>
                  </a:lnTo>
                  <a:lnTo>
                    <a:pt x="2129" y="1105"/>
                  </a:lnTo>
                  <a:lnTo>
                    <a:pt x="2130" y="1100"/>
                  </a:lnTo>
                  <a:lnTo>
                    <a:pt x="2133" y="1092"/>
                  </a:lnTo>
                  <a:lnTo>
                    <a:pt x="2136" y="1084"/>
                  </a:lnTo>
                  <a:lnTo>
                    <a:pt x="2141" y="1076"/>
                  </a:lnTo>
                  <a:lnTo>
                    <a:pt x="2143" y="1067"/>
                  </a:lnTo>
                  <a:lnTo>
                    <a:pt x="2143" y="1063"/>
                  </a:lnTo>
                  <a:lnTo>
                    <a:pt x="2143" y="1058"/>
                  </a:lnTo>
                  <a:lnTo>
                    <a:pt x="2142" y="1053"/>
                  </a:lnTo>
                  <a:lnTo>
                    <a:pt x="2140" y="1048"/>
                  </a:lnTo>
                  <a:lnTo>
                    <a:pt x="2129" y="1023"/>
                  </a:lnTo>
                  <a:lnTo>
                    <a:pt x="2119" y="998"/>
                  </a:lnTo>
                  <a:lnTo>
                    <a:pt x="2115" y="986"/>
                  </a:lnTo>
                  <a:lnTo>
                    <a:pt x="2110" y="974"/>
                  </a:lnTo>
                  <a:lnTo>
                    <a:pt x="2105" y="961"/>
                  </a:lnTo>
                  <a:lnTo>
                    <a:pt x="2098" y="950"/>
                  </a:lnTo>
                  <a:lnTo>
                    <a:pt x="2089" y="935"/>
                  </a:lnTo>
                  <a:lnTo>
                    <a:pt x="2074" y="912"/>
                  </a:lnTo>
                  <a:lnTo>
                    <a:pt x="2056" y="889"/>
                  </a:lnTo>
                  <a:lnTo>
                    <a:pt x="2035" y="863"/>
                  </a:lnTo>
                  <a:lnTo>
                    <a:pt x="2025" y="852"/>
                  </a:lnTo>
                  <a:lnTo>
                    <a:pt x="2013" y="842"/>
                  </a:lnTo>
                  <a:lnTo>
                    <a:pt x="2003" y="834"/>
                  </a:lnTo>
                  <a:lnTo>
                    <a:pt x="1993" y="828"/>
                  </a:lnTo>
                  <a:lnTo>
                    <a:pt x="1988" y="826"/>
                  </a:lnTo>
                  <a:lnTo>
                    <a:pt x="1983" y="825"/>
                  </a:lnTo>
                  <a:lnTo>
                    <a:pt x="1978" y="824"/>
                  </a:lnTo>
                  <a:lnTo>
                    <a:pt x="1974" y="824"/>
                  </a:lnTo>
                  <a:lnTo>
                    <a:pt x="1969" y="825"/>
                  </a:lnTo>
                  <a:lnTo>
                    <a:pt x="1966" y="827"/>
                  </a:lnTo>
                  <a:lnTo>
                    <a:pt x="1961" y="829"/>
                  </a:lnTo>
                  <a:lnTo>
                    <a:pt x="1958" y="834"/>
                  </a:lnTo>
                  <a:lnTo>
                    <a:pt x="1954" y="837"/>
                  </a:lnTo>
                  <a:lnTo>
                    <a:pt x="1951" y="840"/>
                  </a:lnTo>
                  <a:lnTo>
                    <a:pt x="1946" y="842"/>
                  </a:lnTo>
                  <a:lnTo>
                    <a:pt x="1942" y="843"/>
                  </a:lnTo>
                  <a:lnTo>
                    <a:pt x="1932" y="844"/>
                  </a:lnTo>
                  <a:lnTo>
                    <a:pt x="1920" y="843"/>
                  </a:lnTo>
                  <a:lnTo>
                    <a:pt x="1910" y="841"/>
                  </a:lnTo>
                  <a:lnTo>
                    <a:pt x="1901" y="836"/>
                  </a:lnTo>
                  <a:lnTo>
                    <a:pt x="1892" y="832"/>
                  </a:lnTo>
                  <a:lnTo>
                    <a:pt x="1885" y="825"/>
                  </a:lnTo>
                  <a:lnTo>
                    <a:pt x="1871" y="808"/>
                  </a:lnTo>
                  <a:lnTo>
                    <a:pt x="1856" y="792"/>
                  </a:lnTo>
                  <a:lnTo>
                    <a:pt x="1851" y="788"/>
                  </a:lnTo>
                  <a:lnTo>
                    <a:pt x="1845" y="786"/>
                  </a:lnTo>
                  <a:lnTo>
                    <a:pt x="1840" y="785"/>
                  </a:lnTo>
                  <a:lnTo>
                    <a:pt x="1835" y="785"/>
                  </a:lnTo>
                  <a:lnTo>
                    <a:pt x="1831" y="785"/>
                  </a:lnTo>
                  <a:lnTo>
                    <a:pt x="1827" y="785"/>
                  </a:lnTo>
                  <a:lnTo>
                    <a:pt x="1828" y="781"/>
                  </a:lnTo>
                  <a:lnTo>
                    <a:pt x="1827" y="781"/>
                  </a:lnTo>
                  <a:lnTo>
                    <a:pt x="1828" y="781"/>
                  </a:lnTo>
                  <a:lnTo>
                    <a:pt x="1827" y="785"/>
                  </a:lnTo>
                  <a:lnTo>
                    <a:pt x="1818" y="786"/>
                  </a:lnTo>
                  <a:lnTo>
                    <a:pt x="1806" y="785"/>
                  </a:lnTo>
                  <a:lnTo>
                    <a:pt x="1776" y="779"/>
                  </a:lnTo>
                  <a:lnTo>
                    <a:pt x="1746" y="772"/>
                  </a:lnTo>
                  <a:lnTo>
                    <a:pt x="1731" y="767"/>
                  </a:lnTo>
                  <a:lnTo>
                    <a:pt x="1717" y="761"/>
                  </a:lnTo>
                  <a:lnTo>
                    <a:pt x="1704" y="753"/>
                  </a:lnTo>
                  <a:lnTo>
                    <a:pt x="1691" y="745"/>
                  </a:lnTo>
                  <a:lnTo>
                    <a:pt x="1686" y="739"/>
                  </a:lnTo>
                  <a:lnTo>
                    <a:pt x="1678" y="734"/>
                  </a:lnTo>
                  <a:lnTo>
                    <a:pt x="1671" y="726"/>
                  </a:lnTo>
                  <a:lnTo>
                    <a:pt x="1664" y="718"/>
                  </a:lnTo>
                  <a:lnTo>
                    <a:pt x="1662" y="714"/>
                  </a:lnTo>
                  <a:lnTo>
                    <a:pt x="1660" y="711"/>
                  </a:lnTo>
                  <a:lnTo>
                    <a:pt x="1660" y="706"/>
                  </a:lnTo>
                  <a:lnTo>
                    <a:pt x="1660" y="704"/>
                  </a:lnTo>
                  <a:lnTo>
                    <a:pt x="1663" y="701"/>
                  </a:lnTo>
                  <a:lnTo>
                    <a:pt x="1665" y="698"/>
                  </a:lnTo>
                  <a:lnTo>
                    <a:pt x="1671" y="697"/>
                  </a:lnTo>
                  <a:lnTo>
                    <a:pt x="1676" y="695"/>
                  </a:lnTo>
                  <a:lnTo>
                    <a:pt x="1676" y="684"/>
                  </a:lnTo>
                  <a:lnTo>
                    <a:pt x="1675" y="669"/>
                  </a:lnTo>
                  <a:lnTo>
                    <a:pt x="1673" y="651"/>
                  </a:lnTo>
                  <a:lnTo>
                    <a:pt x="1670" y="632"/>
                  </a:lnTo>
                  <a:lnTo>
                    <a:pt x="1664" y="615"/>
                  </a:lnTo>
                  <a:lnTo>
                    <a:pt x="1657" y="599"/>
                  </a:lnTo>
                  <a:lnTo>
                    <a:pt x="1654" y="594"/>
                  </a:lnTo>
                  <a:lnTo>
                    <a:pt x="1649" y="588"/>
                  </a:lnTo>
                  <a:lnTo>
                    <a:pt x="1645" y="584"/>
                  </a:lnTo>
                  <a:lnTo>
                    <a:pt x="1640" y="581"/>
                  </a:lnTo>
                  <a:lnTo>
                    <a:pt x="1632" y="579"/>
                  </a:lnTo>
                  <a:lnTo>
                    <a:pt x="1626" y="574"/>
                  </a:lnTo>
                  <a:lnTo>
                    <a:pt x="1622" y="571"/>
                  </a:lnTo>
                  <a:lnTo>
                    <a:pt x="1617" y="566"/>
                  </a:lnTo>
                  <a:lnTo>
                    <a:pt x="1615" y="562"/>
                  </a:lnTo>
                  <a:lnTo>
                    <a:pt x="1614" y="557"/>
                  </a:lnTo>
                  <a:lnTo>
                    <a:pt x="1614" y="551"/>
                  </a:lnTo>
                  <a:lnTo>
                    <a:pt x="1614" y="547"/>
                  </a:lnTo>
                  <a:lnTo>
                    <a:pt x="1615" y="541"/>
                  </a:lnTo>
                  <a:lnTo>
                    <a:pt x="1617" y="536"/>
                  </a:lnTo>
                  <a:lnTo>
                    <a:pt x="1621" y="531"/>
                  </a:lnTo>
                  <a:lnTo>
                    <a:pt x="1624" y="525"/>
                  </a:lnTo>
                  <a:lnTo>
                    <a:pt x="1631" y="514"/>
                  </a:lnTo>
                  <a:lnTo>
                    <a:pt x="1640" y="504"/>
                  </a:lnTo>
                  <a:lnTo>
                    <a:pt x="1646" y="498"/>
                  </a:lnTo>
                  <a:lnTo>
                    <a:pt x="1649" y="492"/>
                  </a:lnTo>
                  <a:lnTo>
                    <a:pt x="1651" y="485"/>
                  </a:lnTo>
                  <a:lnTo>
                    <a:pt x="1654" y="479"/>
                  </a:lnTo>
                  <a:lnTo>
                    <a:pt x="1657" y="465"/>
                  </a:lnTo>
                  <a:lnTo>
                    <a:pt x="1658" y="450"/>
                  </a:lnTo>
                  <a:lnTo>
                    <a:pt x="1658" y="435"/>
                  </a:lnTo>
                  <a:lnTo>
                    <a:pt x="1658" y="420"/>
                  </a:lnTo>
                  <a:lnTo>
                    <a:pt x="1659" y="406"/>
                  </a:lnTo>
                  <a:lnTo>
                    <a:pt x="1662" y="392"/>
                  </a:lnTo>
                  <a:lnTo>
                    <a:pt x="1666" y="378"/>
                  </a:lnTo>
                  <a:lnTo>
                    <a:pt x="1671" y="365"/>
                  </a:lnTo>
                  <a:lnTo>
                    <a:pt x="1672" y="358"/>
                  </a:lnTo>
                  <a:lnTo>
                    <a:pt x="1673" y="351"/>
                  </a:lnTo>
                  <a:lnTo>
                    <a:pt x="1674" y="343"/>
                  </a:lnTo>
                  <a:lnTo>
                    <a:pt x="1674" y="336"/>
                  </a:lnTo>
                  <a:lnTo>
                    <a:pt x="1673" y="329"/>
                  </a:lnTo>
                  <a:lnTo>
                    <a:pt x="1671" y="323"/>
                  </a:lnTo>
                  <a:lnTo>
                    <a:pt x="1667" y="317"/>
                  </a:lnTo>
                  <a:lnTo>
                    <a:pt x="1664" y="311"/>
                  </a:lnTo>
                  <a:lnTo>
                    <a:pt x="1660" y="305"/>
                  </a:lnTo>
                  <a:lnTo>
                    <a:pt x="1657" y="300"/>
                  </a:lnTo>
                  <a:lnTo>
                    <a:pt x="1655" y="294"/>
                  </a:lnTo>
                  <a:lnTo>
                    <a:pt x="1654" y="287"/>
                  </a:lnTo>
                  <a:lnTo>
                    <a:pt x="1640" y="285"/>
                  </a:lnTo>
                  <a:lnTo>
                    <a:pt x="1626" y="280"/>
                  </a:lnTo>
                  <a:lnTo>
                    <a:pt x="1613" y="274"/>
                  </a:lnTo>
                  <a:lnTo>
                    <a:pt x="1599" y="266"/>
                  </a:lnTo>
                  <a:lnTo>
                    <a:pt x="1586" y="255"/>
                  </a:lnTo>
                  <a:lnTo>
                    <a:pt x="1575" y="245"/>
                  </a:lnTo>
                  <a:lnTo>
                    <a:pt x="1565" y="235"/>
                  </a:lnTo>
                  <a:lnTo>
                    <a:pt x="1556" y="225"/>
                  </a:lnTo>
                  <a:lnTo>
                    <a:pt x="1552" y="219"/>
                  </a:lnTo>
                  <a:lnTo>
                    <a:pt x="1549" y="216"/>
                  </a:lnTo>
                  <a:lnTo>
                    <a:pt x="1547" y="213"/>
                  </a:lnTo>
                  <a:lnTo>
                    <a:pt x="1543" y="211"/>
                  </a:lnTo>
                  <a:lnTo>
                    <a:pt x="1540" y="211"/>
                  </a:lnTo>
                  <a:lnTo>
                    <a:pt x="1535" y="211"/>
                  </a:lnTo>
                  <a:lnTo>
                    <a:pt x="1531" y="211"/>
                  </a:lnTo>
                  <a:lnTo>
                    <a:pt x="1526" y="213"/>
                  </a:lnTo>
                  <a:lnTo>
                    <a:pt x="1519" y="214"/>
                  </a:lnTo>
                  <a:lnTo>
                    <a:pt x="1514" y="216"/>
                  </a:lnTo>
                  <a:lnTo>
                    <a:pt x="1507" y="217"/>
                  </a:lnTo>
                  <a:lnTo>
                    <a:pt x="1501" y="217"/>
                  </a:lnTo>
                  <a:lnTo>
                    <a:pt x="1490" y="216"/>
                  </a:lnTo>
                  <a:lnTo>
                    <a:pt x="1478" y="213"/>
                  </a:lnTo>
                  <a:lnTo>
                    <a:pt x="1463" y="211"/>
                  </a:lnTo>
                  <a:lnTo>
                    <a:pt x="1448" y="211"/>
                  </a:lnTo>
                  <a:lnTo>
                    <a:pt x="1444" y="223"/>
                  </a:lnTo>
                  <a:lnTo>
                    <a:pt x="1438" y="236"/>
                  </a:lnTo>
                  <a:lnTo>
                    <a:pt x="1435" y="241"/>
                  </a:lnTo>
                  <a:lnTo>
                    <a:pt x="1430" y="245"/>
                  </a:lnTo>
                  <a:lnTo>
                    <a:pt x="1425" y="247"/>
                  </a:lnTo>
                  <a:lnTo>
                    <a:pt x="1418" y="247"/>
                  </a:lnTo>
                  <a:lnTo>
                    <a:pt x="1418" y="243"/>
                  </a:lnTo>
                  <a:lnTo>
                    <a:pt x="1417" y="238"/>
                  </a:lnTo>
                  <a:lnTo>
                    <a:pt x="1415" y="233"/>
                  </a:lnTo>
                  <a:lnTo>
                    <a:pt x="1411" y="229"/>
                  </a:lnTo>
                  <a:lnTo>
                    <a:pt x="1408" y="226"/>
                  </a:lnTo>
                  <a:lnTo>
                    <a:pt x="1404" y="223"/>
                  </a:lnTo>
                  <a:lnTo>
                    <a:pt x="1399" y="223"/>
                  </a:lnTo>
                  <a:lnTo>
                    <a:pt x="1394" y="226"/>
                  </a:lnTo>
                  <a:lnTo>
                    <a:pt x="1391" y="229"/>
                  </a:lnTo>
                  <a:lnTo>
                    <a:pt x="1389" y="234"/>
                  </a:lnTo>
                  <a:lnTo>
                    <a:pt x="1389" y="238"/>
                  </a:lnTo>
                  <a:lnTo>
                    <a:pt x="1391" y="244"/>
                  </a:lnTo>
                  <a:lnTo>
                    <a:pt x="1391" y="249"/>
                  </a:lnTo>
                  <a:lnTo>
                    <a:pt x="1392" y="253"/>
                  </a:lnTo>
                  <a:lnTo>
                    <a:pt x="1392" y="258"/>
                  </a:lnTo>
                  <a:lnTo>
                    <a:pt x="1391" y="262"/>
                  </a:lnTo>
                  <a:lnTo>
                    <a:pt x="1386" y="268"/>
                  </a:lnTo>
                  <a:lnTo>
                    <a:pt x="1382" y="271"/>
                  </a:lnTo>
                  <a:lnTo>
                    <a:pt x="1377" y="272"/>
                  </a:lnTo>
                  <a:lnTo>
                    <a:pt x="1372" y="274"/>
                  </a:lnTo>
                  <a:lnTo>
                    <a:pt x="1368" y="274"/>
                  </a:lnTo>
                  <a:lnTo>
                    <a:pt x="1363" y="271"/>
                  </a:lnTo>
                  <a:lnTo>
                    <a:pt x="1359" y="269"/>
                  </a:lnTo>
                  <a:lnTo>
                    <a:pt x="1354" y="266"/>
                  </a:lnTo>
                  <a:lnTo>
                    <a:pt x="1351" y="262"/>
                  </a:lnTo>
                  <a:lnTo>
                    <a:pt x="1347" y="258"/>
                  </a:lnTo>
                  <a:lnTo>
                    <a:pt x="1344" y="252"/>
                  </a:lnTo>
                  <a:lnTo>
                    <a:pt x="1341" y="247"/>
                  </a:lnTo>
                  <a:lnTo>
                    <a:pt x="1339" y="242"/>
                  </a:lnTo>
                  <a:lnTo>
                    <a:pt x="1337" y="237"/>
                  </a:lnTo>
                  <a:lnTo>
                    <a:pt x="1337" y="231"/>
                  </a:lnTo>
                  <a:lnTo>
                    <a:pt x="1337" y="227"/>
                  </a:lnTo>
                  <a:lnTo>
                    <a:pt x="1331" y="227"/>
                  </a:lnTo>
                  <a:lnTo>
                    <a:pt x="1325" y="226"/>
                  </a:lnTo>
                  <a:lnTo>
                    <a:pt x="1318" y="226"/>
                  </a:lnTo>
                  <a:lnTo>
                    <a:pt x="1312" y="226"/>
                  </a:lnTo>
                  <a:lnTo>
                    <a:pt x="1311" y="214"/>
                  </a:lnTo>
                  <a:lnTo>
                    <a:pt x="1311" y="204"/>
                  </a:lnTo>
                  <a:lnTo>
                    <a:pt x="1303" y="204"/>
                  </a:lnTo>
                  <a:lnTo>
                    <a:pt x="1294" y="204"/>
                  </a:lnTo>
                  <a:lnTo>
                    <a:pt x="1285" y="205"/>
                  </a:lnTo>
                  <a:lnTo>
                    <a:pt x="1274" y="204"/>
                  </a:lnTo>
                  <a:lnTo>
                    <a:pt x="1264" y="203"/>
                  </a:lnTo>
                  <a:lnTo>
                    <a:pt x="1256" y="200"/>
                  </a:lnTo>
                  <a:lnTo>
                    <a:pt x="1248" y="186"/>
                  </a:lnTo>
                  <a:lnTo>
                    <a:pt x="1241" y="175"/>
                  </a:lnTo>
                  <a:lnTo>
                    <a:pt x="1233" y="173"/>
                  </a:lnTo>
                  <a:lnTo>
                    <a:pt x="1226" y="175"/>
                  </a:lnTo>
                  <a:lnTo>
                    <a:pt x="1224" y="187"/>
                  </a:lnTo>
                  <a:lnTo>
                    <a:pt x="1224" y="201"/>
                  </a:lnTo>
                  <a:lnTo>
                    <a:pt x="1224" y="213"/>
                  </a:lnTo>
                  <a:lnTo>
                    <a:pt x="1224" y="227"/>
                  </a:lnTo>
                  <a:lnTo>
                    <a:pt x="1221" y="228"/>
                  </a:lnTo>
                  <a:lnTo>
                    <a:pt x="1218" y="230"/>
                  </a:lnTo>
                  <a:lnTo>
                    <a:pt x="1215" y="233"/>
                  </a:lnTo>
                  <a:lnTo>
                    <a:pt x="1214" y="236"/>
                  </a:lnTo>
                  <a:lnTo>
                    <a:pt x="1213" y="242"/>
                  </a:lnTo>
                  <a:lnTo>
                    <a:pt x="1213" y="249"/>
                  </a:lnTo>
                  <a:lnTo>
                    <a:pt x="1215" y="254"/>
                  </a:lnTo>
                  <a:lnTo>
                    <a:pt x="1219" y="261"/>
                  </a:lnTo>
                  <a:lnTo>
                    <a:pt x="1223" y="267"/>
                  </a:lnTo>
                  <a:lnTo>
                    <a:pt x="1229" y="271"/>
                  </a:lnTo>
                  <a:lnTo>
                    <a:pt x="1221" y="272"/>
                  </a:lnTo>
                  <a:lnTo>
                    <a:pt x="1215" y="274"/>
                  </a:lnTo>
                  <a:lnTo>
                    <a:pt x="1208" y="272"/>
                  </a:lnTo>
                  <a:lnTo>
                    <a:pt x="1203" y="270"/>
                  </a:lnTo>
                  <a:lnTo>
                    <a:pt x="1192" y="264"/>
                  </a:lnTo>
                  <a:lnTo>
                    <a:pt x="1183" y="257"/>
                  </a:lnTo>
                  <a:lnTo>
                    <a:pt x="1175" y="250"/>
                  </a:lnTo>
                  <a:lnTo>
                    <a:pt x="1166" y="244"/>
                  </a:lnTo>
                  <a:lnTo>
                    <a:pt x="1162" y="242"/>
                  </a:lnTo>
                  <a:lnTo>
                    <a:pt x="1157" y="239"/>
                  </a:lnTo>
                  <a:lnTo>
                    <a:pt x="1153" y="239"/>
                  </a:lnTo>
                  <a:lnTo>
                    <a:pt x="1147" y="239"/>
                  </a:lnTo>
                  <a:lnTo>
                    <a:pt x="1146" y="244"/>
                  </a:lnTo>
                  <a:lnTo>
                    <a:pt x="1146" y="250"/>
                  </a:lnTo>
                  <a:lnTo>
                    <a:pt x="1133" y="249"/>
                  </a:lnTo>
                  <a:lnTo>
                    <a:pt x="1121" y="249"/>
                  </a:lnTo>
                  <a:lnTo>
                    <a:pt x="1108" y="250"/>
                  </a:lnTo>
                  <a:lnTo>
                    <a:pt x="1096" y="251"/>
                  </a:lnTo>
                  <a:lnTo>
                    <a:pt x="1082" y="252"/>
                  </a:lnTo>
                  <a:lnTo>
                    <a:pt x="1070" y="252"/>
                  </a:lnTo>
                  <a:lnTo>
                    <a:pt x="1057" y="252"/>
                  </a:lnTo>
                  <a:lnTo>
                    <a:pt x="1044" y="251"/>
                  </a:lnTo>
                  <a:lnTo>
                    <a:pt x="1043" y="235"/>
                  </a:lnTo>
                  <a:lnTo>
                    <a:pt x="1044" y="219"/>
                  </a:lnTo>
                  <a:lnTo>
                    <a:pt x="1046" y="211"/>
                  </a:lnTo>
                  <a:lnTo>
                    <a:pt x="1048" y="203"/>
                  </a:lnTo>
                  <a:lnTo>
                    <a:pt x="1052" y="196"/>
                  </a:lnTo>
                  <a:lnTo>
                    <a:pt x="1058" y="190"/>
                  </a:lnTo>
                  <a:lnTo>
                    <a:pt x="1067" y="185"/>
                  </a:lnTo>
                  <a:lnTo>
                    <a:pt x="1074" y="180"/>
                  </a:lnTo>
                  <a:lnTo>
                    <a:pt x="1076" y="177"/>
                  </a:lnTo>
                  <a:lnTo>
                    <a:pt x="1077" y="172"/>
                  </a:lnTo>
                  <a:lnTo>
                    <a:pt x="1077" y="168"/>
                  </a:lnTo>
                  <a:lnTo>
                    <a:pt x="1076" y="161"/>
                  </a:lnTo>
                  <a:lnTo>
                    <a:pt x="1066" y="160"/>
                  </a:lnTo>
                  <a:lnTo>
                    <a:pt x="1055" y="160"/>
                  </a:lnTo>
                  <a:lnTo>
                    <a:pt x="1042" y="161"/>
                  </a:lnTo>
                  <a:lnTo>
                    <a:pt x="1031" y="162"/>
                  </a:lnTo>
                  <a:lnTo>
                    <a:pt x="1022" y="163"/>
                  </a:lnTo>
                  <a:lnTo>
                    <a:pt x="1013" y="164"/>
                  </a:lnTo>
                  <a:lnTo>
                    <a:pt x="1003" y="164"/>
                  </a:lnTo>
                  <a:lnTo>
                    <a:pt x="995" y="164"/>
                  </a:lnTo>
                  <a:lnTo>
                    <a:pt x="994" y="143"/>
                  </a:lnTo>
                  <a:lnTo>
                    <a:pt x="994" y="120"/>
                  </a:lnTo>
                  <a:lnTo>
                    <a:pt x="994" y="98"/>
                  </a:lnTo>
                  <a:lnTo>
                    <a:pt x="993" y="75"/>
                  </a:lnTo>
                  <a:lnTo>
                    <a:pt x="969" y="75"/>
                  </a:lnTo>
                  <a:lnTo>
                    <a:pt x="945" y="75"/>
                  </a:lnTo>
                  <a:lnTo>
                    <a:pt x="934" y="74"/>
                  </a:lnTo>
                  <a:lnTo>
                    <a:pt x="921" y="73"/>
                  </a:lnTo>
                  <a:lnTo>
                    <a:pt x="910" y="72"/>
                  </a:lnTo>
                  <a:lnTo>
                    <a:pt x="899" y="69"/>
                  </a:lnTo>
                  <a:lnTo>
                    <a:pt x="890" y="66"/>
                  </a:lnTo>
                  <a:lnTo>
                    <a:pt x="883" y="65"/>
                  </a:lnTo>
                  <a:lnTo>
                    <a:pt x="875" y="64"/>
                  </a:lnTo>
                  <a:lnTo>
                    <a:pt x="867" y="64"/>
                  </a:lnTo>
                  <a:lnTo>
                    <a:pt x="851" y="66"/>
                  </a:lnTo>
                  <a:lnTo>
                    <a:pt x="836" y="70"/>
                  </a:lnTo>
                  <a:lnTo>
                    <a:pt x="822" y="72"/>
                  </a:lnTo>
                  <a:lnTo>
                    <a:pt x="810" y="73"/>
                  </a:lnTo>
                  <a:lnTo>
                    <a:pt x="796" y="74"/>
                  </a:lnTo>
                  <a:lnTo>
                    <a:pt x="784" y="73"/>
                  </a:lnTo>
                  <a:lnTo>
                    <a:pt x="783" y="67"/>
                  </a:lnTo>
                  <a:lnTo>
                    <a:pt x="781" y="63"/>
                  </a:lnTo>
                  <a:lnTo>
                    <a:pt x="778" y="57"/>
                  </a:lnTo>
                  <a:lnTo>
                    <a:pt x="772" y="53"/>
                  </a:lnTo>
                  <a:lnTo>
                    <a:pt x="760" y="44"/>
                  </a:lnTo>
                  <a:lnTo>
                    <a:pt x="744" y="33"/>
                  </a:lnTo>
                  <a:lnTo>
                    <a:pt x="727" y="25"/>
                  </a:lnTo>
                  <a:lnTo>
                    <a:pt x="711" y="16"/>
                  </a:lnTo>
                  <a:lnTo>
                    <a:pt x="697" y="8"/>
                  </a:lnTo>
                  <a:lnTo>
                    <a:pt x="688" y="0"/>
                  </a:lnTo>
                  <a:lnTo>
                    <a:pt x="683" y="8"/>
                  </a:lnTo>
                  <a:lnTo>
                    <a:pt x="678" y="15"/>
                  </a:lnTo>
                  <a:lnTo>
                    <a:pt x="670" y="20"/>
                  </a:lnTo>
                  <a:lnTo>
                    <a:pt x="662" y="23"/>
                  </a:lnTo>
                  <a:lnTo>
                    <a:pt x="664" y="29"/>
                  </a:lnTo>
                  <a:lnTo>
                    <a:pt x="666" y="34"/>
                  </a:lnTo>
                  <a:lnTo>
                    <a:pt x="670" y="40"/>
                  </a:lnTo>
                  <a:lnTo>
                    <a:pt x="673" y="45"/>
                  </a:lnTo>
                  <a:lnTo>
                    <a:pt x="682" y="55"/>
                  </a:lnTo>
                  <a:lnTo>
                    <a:pt x="690" y="64"/>
                  </a:lnTo>
                  <a:lnTo>
                    <a:pt x="694" y="70"/>
                  </a:lnTo>
                  <a:lnTo>
                    <a:pt x="697" y="74"/>
                  </a:lnTo>
                  <a:lnTo>
                    <a:pt x="699" y="80"/>
                  </a:lnTo>
                  <a:lnTo>
                    <a:pt x="701" y="85"/>
                  </a:lnTo>
                  <a:lnTo>
                    <a:pt x="701" y="91"/>
                  </a:lnTo>
                  <a:lnTo>
                    <a:pt x="699" y="97"/>
                  </a:lnTo>
                  <a:lnTo>
                    <a:pt x="696" y="104"/>
                  </a:lnTo>
                  <a:lnTo>
                    <a:pt x="691" y="111"/>
                  </a:lnTo>
                  <a:lnTo>
                    <a:pt x="676" y="120"/>
                  </a:lnTo>
                  <a:lnTo>
                    <a:pt x="661" y="129"/>
                  </a:lnTo>
                  <a:lnTo>
                    <a:pt x="658" y="136"/>
                  </a:lnTo>
                  <a:lnTo>
                    <a:pt x="658" y="142"/>
                  </a:lnTo>
                  <a:lnTo>
                    <a:pt x="660" y="145"/>
                  </a:lnTo>
                  <a:lnTo>
                    <a:pt x="663" y="147"/>
                  </a:lnTo>
                  <a:lnTo>
                    <a:pt x="666" y="149"/>
                  </a:lnTo>
                  <a:lnTo>
                    <a:pt x="670" y="152"/>
                  </a:lnTo>
                  <a:lnTo>
                    <a:pt x="673" y="155"/>
                  </a:lnTo>
                  <a:lnTo>
                    <a:pt x="674" y="161"/>
                  </a:lnTo>
                  <a:lnTo>
                    <a:pt x="677" y="185"/>
                  </a:lnTo>
                  <a:lnTo>
                    <a:pt x="676" y="219"/>
                  </a:lnTo>
                  <a:lnTo>
                    <a:pt x="674" y="236"/>
                  </a:lnTo>
                  <a:lnTo>
                    <a:pt x="672" y="251"/>
                  </a:lnTo>
                  <a:lnTo>
                    <a:pt x="671" y="258"/>
                  </a:lnTo>
                  <a:lnTo>
                    <a:pt x="669" y="264"/>
                  </a:lnTo>
                  <a:lnTo>
                    <a:pt x="666" y="269"/>
                  </a:lnTo>
                  <a:lnTo>
                    <a:pt x="664" y="274"/>
                  </a:lnTo>
                  <a:lnTo>
                    <a:pt x="657" y="282"/>
                  </a:lnTo>
                  <a:lnTo>
                    <a:pt x="650" y="288"/>
                  </a:lnTo>
                  <a:lnTo>
                    <a:pt x="644" y="294"/>
                  </a:lnTo>
                  <a:lnTo>
                    <a:pt x="637" y="299"/>
                  </a:lnTo>
                  <a:lnTo>
                    <a:pt x="630" y="302"/>
                  </a:lnTo>
                  <a:lnTo>
                    <a:pt x="623" y="305"/>
                  </a:lnTo>
                  <a:lnTo>
                    <a:pt x="616" y="309"/>
                  </a:lnTo>
                  <a:lnTo>
                    <a:pt x="608" y="310"/>
                  </a:lnTo>
                  <a:lnTo>
                    <a:pt x="578" y="316"/>
                  </a:lnTo>
                  <a:lnTo>
                    <a:pt x="541" y="320"/>
                  </a:lnTo>
                  <a:lnTo>
                    <a:pt x="541" y="325"/>
                  </a:lnTo>
                  <a:lnTo>
                    <a:pt x="543" y="329"/>
                  </a:lnTo>
                  <a:lnTo>
                    <a:pt x="546" y="332"/>
                  </a:lnTo>
                  <a:lnTo>
                    <a:pt x="548" y="335"/>
                  </a:lnTo>
                  <a:lnTo>
                    <a:pt x="556" y="339"/>
                  </a:lnTo>
                  <a:lnTo>
                    <a:pt x="564" y="343"/>
                  </a:lnTo>
                  <a:lnTo>
                    <a:pt x="570" y="348"/>
                  </a:lnTo>
                  <a:lnTo>
                    <a:pt x="575" y="352"/>
                  </a:lnTo>
                  <a:lnTo>
                    <a:pt x="579" y="359"/>
                  </a:lnTo>
                  <a:lnTo>
                    <a:pt x="582" y="365"/>
                  </a:lnTo>
                  <a:lnTo>
                    <a:pt x="584" y="372"/>
                  </a:lnTo>
                  <a:lnTo>
                    <a:pt x="588" y="378"/>
                  </a:lnTo>
                  <a:lnTo>
                    <a:pt x="591" y="384"/>
                  </a:lnTo>
                  <a:lnTo>
                    <a:pt x="597" y="390"/>
                  </a:lnTo>
                  <a:lnTo>
                    <a:pt x="591" y="395"/>
                  </a:lnTo>
                  <a:lnTo>
                    <a:pt x="586" y="401"/>
                  </a:lnTo>
                  <a:lnTo>
                    <a:pt x="575" y="401"/>
                  </a:lnTo>
                  <a:lnTo>
                    <a:pt x="566" y="402"/>
                  </a:lnTo>
                  <a:lnTo>
                    <a:pt x="548" y="402"/>
                  </a:lnTo>
                  <a:lnTo>
                    <a:pt x="531" y="405"/>
                  </a:lnTo>
                  <a:lnTo>
                    <a:pt x="524" y="408"/>
                  </a:lnTo>
                  <a:lnTo>
                    <a:pt x="517" y="411"/>
                  </a:lnTo>
                  <a:lnTo>
                    <a:pt x="510" y="417"/>
                  </a:lnTo>
                  <a:lnTo>
                    <a:pt x="506" y="424"/>
                  </a:lnTo>
                  <a:lnTo>
                    <a:pt x="508" y="418"/>
                  </a:lnTo>
                  <a:lnTo>
                    <a:pt x="508" y="413"/>
                  </a:lnTo>
                  <a:lnTo>
                    <a:pt x="508" y="407"/>
                  </a:lnTo>
                  <a:lnTo>
                    <a:pt x="507" y="402"/>
                  </a:lnTo>
                  <a:lnTo>
                    <a:pt x="501" y="393"/>
                  </a:lnTo>
                  <a:lnTo>
                    <a:pt x="494" y="385"/>
                  </a:lnTo>
                  <a:lnTo>
                    <a:pt x="486" y="377"/>
                  </a:lnTo>
                  <a:lnTo>
                    <a:pt x="480" y="368"/>
                  </a:lnTo>
                  <a:lnTo>
                    <a:pt x="477" y="364"/>
                  </a:lnTo>
                  <a:lnTo>
                    <a:pt x="475" y="359"/>
                  </a:lnTo>
                  <a:lnTo>
                    <a:pt x="475" y="353"/>
                  </a:lnTo>
                  <a:lnTo>
                    <a:pt x="475" y="348"/>
                  </a:lnTo>
                  <a:lnTo>
                    <a:pt x="465" y="346"/>
                  </a:lnTo>
                  <a:lnTo>
                    <a:pt x="455" y="346"/>
                  </a:lnTo>
                  <a:lnTo>
                    <a:pt x="445" y="349"/>
                  </a:lnTo>
                  <a:lnTo>
                    <a:pt x="435" y="351"/>
                  </a:lnTo>
                  <a:lnTo>
                    <a:pt x="436" y="357"/>
                  </a:lnTo>
                  <a:lnTo>
                    <a:pt x="438" y="361"/>
                  </a:lnTo>
                  <a:lnTo>
                    <a:pt x="438" y="366"/>
                  </a:lnTo>
                  <a:lnTo>
                    <a:pt x="436" y="370"/>
                  </a:lnTo>
                  <a:lnTo>
                    <a:pt x="433" y="378"/>
                  </a:lnTo>
                  <a:lnTo>
                    <a:pt x="428" y="384"/>
                  </a:lnTo>
                  <a:lnTo>
                    <a:pt x="423" y="390"/>
                  </a:lnTo>
                  <a:lnTo>
                    <a:pt x="416" y="397"/>
                  </a:lnTo>
                  <a:lnTo>
                    <a:pt x="410" y="403"/>
                  </a:lnTo>
                  <a:lnTo>
                    <a:pt x="406" y="411"/>
                  </a:lnTo>
                  <a:lnTo>
                    <a:pt x="403" y="417"/>
                  </a:lnTo>
                  <a:lnTo>
                    <a:pt x="402" y="423"/>
                  </a:lnTo>
                  <a:lnTo>
                    <a:pt x="401" y="430"/>
                  </a:lnTo>
                  <a:lnTo>
                    <a:pt x="401" y="435"/>
                  </a:lnTo>
                  <a:lnTo>
                    <a:pt x="401" y="447"/>
                  </a:lnTo>
                  <a:lnTo>
                    <a:pt x="401" y="458"/>
                  </a:lnTo>
                  <a:lnTo>
                    <a:pt x="401" y="463"/>
                  </a:lnTo>
                  <a:lnTo>
                    <a:pt x="400" y="468"/>
                  </a:lnTo>
                  <a:lnTo>
                    <a:pt x="399" y="473"/>
                  </a:lnTo>
                  <a:lnTo>
                    <a:pt x="397" y="477"/>
                  </a:lnTo>
                  <a:lnTo>
                    <a:pt x="394" y="482"/>
                  </a:lnTo>
                  <a:lnTo>
                    <a:pt x="390" y="485"/>
                  </a:lnTo>
                  <a:lnTo>
                    <a:pt x="384" y="489"/>
                  </a:lnTo>
                  <a:lnTo>
                    <a:pt x="377" y="492"/>
                  </a:lnTo>
                  <a:lnTo>
                    <a:pt x="370" y="496"/>
                  </a:lnTo>
                  <a:lnTo>
                    <a:pt x="365" y="498"/>
                  </a:lnTo>
                  <a:lnTo>
                    <a:pt x="360" y="501"/>
                  </a:lnTo>
                  <a:lnTo>
                    <a:pt x="357" y="505"/>
                  </a:lnTo>
                  <a:lnTo>
                    <a:pt x="353" y="508"/>
                  </a:lnTo>
                  <a:lnTo>
                    <a:pt x="351" y="512"/>
                  </a:lnTo>
                  <a:lnTo>
                    <a:pt x="350" y="515"/>
                  </a:lnTo>
                  <a:lnTo>
                    <a:pt x="350" y="518"/>
                  </a:lnTo>
                  <a:lnTo>
                    <a:pt x="351" y="526"/>
                  </a:lnTo>
                  <a:lnTo>
                    <a:pt x="353" y="534"/>
                  </a:lnTo>
                  <a:lnTo>
                    <a:pt x="359" y="542"/>
                  </a:lnTo>
                  <a:lnTo>
                    <a:pt x="365" y="550"/>
                  </a:lnTo>
                  <a:lnTo>
                    <a:pt x="379" y="567"/>
                  </a:lnTo>
                  <a:lnTo>
                    <a:pt x="394" y="583"/>
                  </a:lnTo>
                  <a:lnTo>
                    <a:pt x="400" y="592"/>
                  </a:lnTo>
                  <a:lnTo>
                    <a:pt x="404" y="600"/>
                  </a:lnTo>
                  <a:lnTo>
                    <a:pt x="408" y="608"/>
                  </a:lnTo>
                  <a:lnTo>
                    <a:pt x="409" y="616"/>
                  </a:lnTo>
                  <a:lnTo>
                    <a:pt x="424" y="618"/>
                  </a:lnTo>
                  <a:lnTo>
                    <a:pt x="436" y="618"/>
                  </a:lnTo>
                  <a:lnTo>
                    <a:pt x="438" y="627"/>
                  </a:lnTo>
                  <a:lnTo>
                    <a:pt x="436" y="635"/>
                  </a:lnTo>
                  <a:lnTo>
                    <a:pt x="434" y="641"/>
                  </a:lnTo>
                  <a:lnTo>
                    <a:pt x="430" y="647"/>
                  </a:lnTo>
                  <a:lnTo>
                    <a:pt x="425" y="652"/>
                  </a:lnTo>
                  <a:lnTo>
                    <a:pt x="419" y="656"/>
                  </a:lnTo>
                  <a:lnTo>
                    <a:pt x="414" y="660"/>
                  </a:lnTo>
                  <a:lnTo>
                    <a:pt x="406" y="664"/>
                  </a:lnTo>
                  <a:lnTo>
                    <a:pt x="393" y="671"/>
                  </a:lnTo>
                  <a:lnTo>
                    <a:pt x="382" y="680"/>
                  </a:lnTo>
                  <a:lnTo>
                    <a:pt x="371" y="689"/>
                  </a:lnTo>
                  <a:lnTo>
                    <a:pt x="363" y="701"/>
                  </a:lnTo>
                  <a:lnTo>
                    <a:pt x="356" y="712"/>
                  </a:lnTo>
                  <a:lnTo>
                    <a:pt x="348" y="723"/>
                  </a:lnTo>
                  <a:lnTo>
                    <a:pt x="341" y="736"/>
                  </a:lnTo>
                  <a:lnTo>
                    <a:pt x="335" y="748"/>
                  </a:lnTo>
                  <a:lnTo>
                    <a:pt x="329" y="764"/>
                  </a:lnTo>
                  <a:lnTo>
                    <a:pt x="325" y="789"/>
                  </a:lnTo>
                  <a:lnTo>
                    <a:pt x="321" y="801"/>
                  </a:lnTo>
                  <a:lnTo>
                    <a:pt x="318" y="811"/>
                  </a:lnTo>
                  <a:lnTo>
                    <a:pt x="315" y="819"/>
                  </a:lnTo>
                  <a:lnTo>
                    <a:pt x="312" y="822"/>
                  </a:lnTo>
                  <a:lnTo>
                    <a:pt x="303" y="825"/>
                  </a:lnTo>
                  <a:lnTo>
                    <a:pt x="294" y="825"/>
                  </a:lnTo>
                  <a:lnTo>
                    <a:pt x="285" y="824"/>
                  </a:lnTo>
                  <a:lnTo>
                    <a:pt x="277" y="821"/>
                  </a:lnTo>
                  <a:lnTo>
                    <a:pt x="267" y="820"/>
                  </a:lnTo>
                  <a:lnTo>
                    <a:pt x="258" y="819"/>
                  </a:lnTo>
                  <a:lnTo>
                    <a:pt x="253" y="818"/>
                  </a:lnTo>
                  <a:lnTo>
                    <a:pt x="247" y="819"/>
                  </a:lnTo>
                  <a:lnTo>
                    <a:pt x="244" y="820"/>
                  </a:lnTo>
                  <a:lnTo>
                    <a:pt x="239" y="821"/>
                  </a:lnTo>
                  <a:lnTo>
                    <a:pt x="241" y="828"/>
                  </a:lnTo>
                  <a:lnTo>
                    <a:pt x="241" y="834"/>
                  </a:lnTo>
                  <a:lnTo>
                    <a:pt x="239" y="840"/>
                  </a:lnTo>
                  <a:lnTo>
                    <a:pt x="236" y="844"/>
                  </a:lnTo>
                  <a:lnTo>
                    <a:pt x="233" y="846"/>
                  </a:lnTo>
                  <a:lnTo>
                    <a:pt x="227" y="849"/>
                  </a:lnTo>
                  <a:lnTo>
                    <a:pt x="221" y="850"/>
                  </a:lnTo>
                  <a:lnTo>
                    <a:pt x="214" y="849"/>
                  </a:lnTo>
                  <a:lnTo>
                    <a:pt x="215" y="853"/>
                  </a:lnTo>
                  <a:lnTo>
                    <a:pt x="218" y="859"/>
                  </a:lnTo>
                  <a:lnTo>
                    <a:pt x="218" y="863"/>
                  </a:lnTo>
                  <a:lnTo>
                    <a:pt x="218" y="868"/>
                  </a:lnTo>
                  <a:lnTo>
                    <a:pt x="217" y="873"/>
                  </a:lnTo>
                  <a:lnTo>
                    <a:pt x="215" y="877"/>
                  </a:lnTo>
                  <a:lnTo>
                    <a:pt x="212" y="881"/>
                  </a:lnTo>
                  <a:lnTo>
                    <a:pt x="206" y="883"/>
                  </a:lnTo>
                  <a:lnTo>
                    <a:pt x="206" y="891"/>
                  </a:lnTo>
                  <a:lnTo>
                    <a:pt x="207" y="896"/>
                  </a:lnTo>
                  <a:lnTo>
                    <a:pt x="210" y="902"/>
                  </a:lnTo>
                  <a:lnTo>
                    <a:pt x="212" y="907"/>
                  </a:lnTo>
                  <a:lnTo>
                    <a:pt x="218" y="916"/>
                  </a:lnTo>
                  <a:lnTo>
                    <a:pt x="225" y="927"/>
                  </a:lnTo>
                  <a:lnTo>
                    <a:pt x="228" y="937"/>
                  </a:lnTo>
                  <a:lnTo>
                    <a:pt x="229" y="949"/>
                  </a:lnTo>
                  <a:lnTo>
                    <a:pt x="228" y="959"/>
                  </a:lnTo>
                  <a:lnTo>
                    <a:pt x="227" y="969"/>
                  </a:lnTo>
                  <a:lnTo>
                    <a:pt x="220" y="990"/>
                  </a:lnTo>
                  <a:lnTo>
                    <a:pt x="212" y="1009"/>
                  </a:lnTo>
                  <a:lnTo>
                    <a:pt x="211" y="1017"/>
                  </a:lnTo>
                  <a:lnTo>
                    <a:pt x="210" y="1030"/>
                  </a:lnTo>
                  <a:lnTo>
                    <a:pt x="212" y="1034"/>
                  </a:lnTo>
                  <a:lnTo>
                    <a:pt x="217" y="1032"/>
                  </a:lnTo>
                  <a:lnTo>
                    <a:pt x="228" y="1030"/>
                  </a:lnTo>
                  <a:lnTo>
                    <a:pt x="237" y="1030"/>
                  </a:lnTo>
                  <a:lnTo>
                    <a:pt x="247" y="1029"/>
                  </a:lnTo>
                  <a:lnTo>
                    <a:pt x="260" y="1030"/>
                  </a:lnTo>
                  <a:lnTo>
                    <a:pt x="275" y="1032"/>
                  </a:lnTo>
                  <a:lnTo>
                    <a:pt x="293" y="1034"/>
                  </a:lnTo>
                  <a:lnTo>
                    <a:pt x="301" y="1035"/>
                  </a:lnTo>
                  <a:lnTo>
                    <a:pt x="303" y="1043"/>
                  </a:lnTo>
                  <a:lnTo>
                    <a:pt x="307" y="1057"/>
                  </a:lnTo>
                  <a:lnTo>
                    <a:pt x="310" y="1071"/>
                  </a:lnTo>
                  <a:lnTo>
                    <a:pt x="312" y="1076"/>
                  </a:lnTo>
                  <a:lnTo>
                    <a:pt x="303" y="1078"/>
                  </a:lnTo>
                  <a:lnTo>
                    <a:pt x="294" y="1078"/>
                  </a:lnTo>
                  <a:lnTo>
                    <a:pt x="293" y="1093"/>
                  </a:lnTo>
                  <a:lnTo>
                    <a:pt x="292" y="1113"/>
                  </a:lnTo>
                  <a:lnTo>
                    <a:pt x="293" y="1122"/>
                  </a:lnTo>
                  <a:lnTo>
                    <a:pt x="295" y="1130"/>
                  </a:lnTo>
                  <a:lnTo>
                    <a:pt x="296" y="1132"/>
                  </a:lnTo>
                  <a:lnTo>
                    <a:pt x="299" y="1134"/>
                  </a:lnTo>
                  <a:lnTo>
                    <a:pt x="302" y="1137"/>
                  </a:lnTo>
                  <a:lnTo>
                    <a:pt x="304" y="1137"/>
                  </a:lnTo>
                  <a:lnTo>
                    <a:pt x="305" y="1148"/>
                  </a:lnTo>
                  <a:lnTo>
                    <a:pt x="305" y="1160"/>
                  </a:lnTo>
                  <a:lnTo>
                    <a:pt x="305" y="1170"/>
                  </a:lnTo>
                  <a:lnTo>
                    <a:pt x="305" y="1181"/>
                  </a:lnTo>
                  <a:lnTo>
                    <a:pt x="296" y="1182"/>
                  </a:lnTo>
                  <a:lnTo>
                    <a:pt x="289" y="1185"/>
                  </a:lnTo>
                  <a:lnTo>
                    <a:pt x="285" y="1189"/>
                  </a:lnTo>
                  <a:lnTo>
                    <a:pt x="282" y="1194"/>
                  </a:lnTo>
                  <a:lnTo>
                    <a:pt x="280" y="1201"/>
                  </a:lnTo>
                  <a:lnTo>
                    <a:pt x="280" y="1207"/>
                  </a:lnTo>
                  <a:lnTo>
                    <a:pt x="282" y="1215"/>
                  </a:lnTo>
                  <a:lnTo>
                    <a:pt x="283" y="1223"/>
                  </a:lnTo>
                  <a:lnTo>
                    <a:pt x="288" y="1240"/>
                  </a:lnTo>
                  <a:lnTo>
                    <a:pt x="293" y="1257"/>
                  </a:lnTo>
                  <a:lnTo>
                    <a:pt x="295" y="1267"/>
                  </a:lnTo>
                  <a:lnTo>
                    <a:pt x="297" y="1275"/>
                  </a:lnTo>
                  <a:lnTo>
                    <a:pt x="297" y="1281"/>
                  </a:lnTo>
                  <a:lnTo>
                    <a:pt x="297" y="1288"/>
                  </a:lnTo>
                  <a:lnTo>
                    <a:pt x="295" y="1293"/>
                  </a:lnTo>
                  <a:lnTo>
                    <a:pt x="293" y="1298"/>
                  </a:lnTo>
                  <a:lnTo>
                    <a:pt x="291" y="1303"/>
                  </a:lnTo>
                  <a:lnTo>
                    <a:pt x="286" y="1309"/>
                  </a:lnTo>
                  <a:lnTo>
                    <a:pt x="277" y="1320"/>
                  </a:lnTo>
                  <a:lnTo>
                    <a:pt x="266" y="1331"/>
                  </a:lnTo>
                  <a:lnTo>
                    <a:pt x="253" y="1342"/>
                  </a:lnTo>
                  <a:lnTo>
                    <a:pt x="242" y="1350"/>
                  </a:lnTo>
                  <a:lnTo>
                    <a:pt x="236" y="1352"/>
                  </a:lnTo>
                  <a:lnTo>
                    <a:pt x="230" y="1354"/>
                  </a:lnTo>
                  <a:lnTo>
                    <a:pt x="225" y="1355"/>
                  </a:lnTo>
                  <a:lnTo>
                    <a:pt x="220" y="1354"/>
                  </a:lnTo>
                  <a:lnTo>
                    <a:pt x="220" y="1367"/>
                  </a:lnTo>
                  <a:lnTo>
                    <a:pt x="220" y="1379"/>
                  </a:lnTo>
                  <a:lnTo>
                    <a:pt x="220" y="1392"/>
                  </a:lnTo>
                  <a:lnTo>
                    <a:pt x="220" y="1404"/>
                  </a:lnTo>
                  <a:lnTo>
                    <a:pt x="207" y="1406"/>
                  </a:lnTo>
                  <a:lnTo>
                    <a:pt x="198" y="1409"/>
                  </a:lnTo>
                  <a:lnTo>
                    <a:pt x="195" y="1410"/>
                  </a:lnTo>
                  <a:lnTo>
                    <a:pt x="192" y="1412"/>
                  </a:lnTo>
                  <a:lnTo>
                    <a:pt x="189" y="1415"/>
                  </a:lnTo>
                  <a:lnTo>
                    <a:pt x="187" y="1417"/>
                  </a:lnTo>
                  <a:lnTo>
                    <a:pt x="184" y="1424"/>
                  </a:lnTo>
                  <a:lnTo>
                    <a:pt x="182" y="1432"/>
                  </a:lnTo>
                  <a:lnTo>
                    <a:pt x="181" y="1443"/>
                  </a:lnTo>
                  <a:lnTo>
                    <a:pt x="180" y="1456"/>
                  </a:lnTo>
                  <a:lnTo>
                    <a:pt x="171" y="1456"/>
                  </a:lnTo>
                  <a:lnTo>
                    <a:pt x="163" y="1457"/>
                  </a:lnTo>
                  <a:lnTo>
                    <a:pt x="154" y="1458"/>
                  </a:lnTo>
                  <a:lnTo>
                    <a:pt x="147" y="1461"/>
                  </a:lnTo>
                  <a:lnTo>
                    <a:pt x="144" y="1462"/>
                  </a:lnTo>
                  <a:lnTo>
                    <a:pt x="141" y="1465"/>
                  </a:lnTo>
                  <a:lnTo>
                    <a:pt x="139" y="1468"/>
                  </a:lnTo>
                  <a:lnTo>
                    <a:pt x="137" y="1470"/>
                  </a:lnTo>
                  <a:lnTo>
                    <a:pt x="136" y="1475"/>
                  </a:lnTo>
                  <a:lnTo>
                    <a:pt x="136" y="1480"/>
                  </a:lnTo>
                  <a:lnTo>
                    <a:pt x="136" y="1484"/>
                  </a:lnTo>
                  <a:lnTo>
                    <a:pt x="137" y="1490"/>
                  </a:lnTo>
                  <a:lnTo>
                    <a:pt x="146" y="1491"/>
                  </a:lnTo>
                  <a:lnTo>
                    <a:pt x="153" y="1493"/>
                  </a:lnTo>
                  <a:lnTo>
                    <a:pt x="160" y="1497"/>
                  </a:lnTo>
                  <a:lnTo>
                    <a:pt x="166" y="1500"/>
                  </a:lnTo>
                  <a:lnTo>
                    <a:pt x="172" y="1505"/>
                  </a:lnTo>
                  <a:lnTo>
                    <a:pt x="179" y="1508"/>
                  </a:lnTo>
                  <a:lnTo>
                    <a:pt x="186" y="1510"/>
                  </a:lnTo>
                  <a:lnTo>
                    <a:pt x="195" y="1513"/>
                  </a:lnTo>
                  <a:lnTo>
                    <a:pt x="211" y="1513"/>
                  </a:lnTo>
                  <a:lnTo>
                    <a:pt x="227" y="1513"/>
                  </a:lnTo>
                  <a:lnTo>
                    <a:pt x="237" y="1511"/>
                  </a:lnTo>
                  <a:lnTo>
                    <a:pt x="248" y="1511"/>
                  </a:lnTo>
                  <a:lnTo>
                    <a:pt x="258" y="1513"/>
                  </a:lnTo>
                  <a:lnTo>
                    <a:pt x="269" y="1513"/>
                  </a:lnTo>
                  <a:lnTo>
                    <a:pt x="282" y="1514"/>
                  </a:lnTo>
                  <a:lnTo>
                    <a:pt x="294" y="1517"/>
                  </a:lnTo>
                  <a:lnTo>
                    <a:pt x="300" y="1519"/>
                  </a:lnTo>
                  <a:lnTo>
                    <a:pt x="304" y="1522"/>
                  </a:lnTo>
                  <a:lnTo>
                    <a:pt x="309" y="1524"/>
                  </a:lnTo>
                  <a:lnTo>
                    <a:pt x="313" y="1527"/>
                  </a:lnTo>
                  <a:lnTo>
                    <a:pt x="316" y="1532"/>
                  </a:lnTo>
                  <a:lnTo>
                    <a:pt x="318" y="1536"/>
                  </a:lnTo>
                  <a:lnTo>
                    <a:pt x="318" y="1541"/>
                  </a:lnTo>
                  <a:lnTo>
                    <a:pt x="317" y="1547"/>
                  </a:lnTo>
                  <a:lnTo>
                    <a:pt x="305" y="1549"/>
                  </a:lnTo>
                  <a:lnTo>
                    <a:pt x="293" y="1551"/>
                  </a:lnTo>
                  <a:lnTo>
                    <a:pt x="279" y="1556"/>
                  </a:lnTo>
                  <a:lnTo>
                    <a:pt x="267" y="1562"/>
                  </a:lnTo>
                  <a:lnTo>
                    <a:pt x="253" y="1568"/>
                  </a:lnTo>
                  <a:lnTo>
                    <a:pt x="239" y="1576"/>
                  </a:lnTo>
                  <a:lnTo>
                    <a:pt x="227" y="1585"/>
                  </a:lnTo>
                  <a:lnTo>
                    <a:pt x="214" y="1596"/>
                  </a:lnTo>
                  <a:lnTo>
                    <a:pt x="202" y="1606"/>
                  </a:lnTo>
                  <a:lnTo>
                    <a:pt x="190" y="1617"/>
                  </a:lnTo>
                  <a:lnTo>
                    <a:pt x="181" y="1629"/>
                  </a:lnTo>
                  <a:lnTo>
                    <a:pt x="172" y="1641"/>
                  </a:lnTo>
                  <a:lnTo>
                    <a:pt x="164" y="1654"/>
                  </a:lnTo>
                  <a:lnTo>
                    <a:pt x="159" y="1666"/>
                  </a:lnTo>
                  <a:lnTo>
                    <a:pt x="154" y="1679"/>
                  </a:lnTo>
                  <a:lnTo>
                    <a:pt x="152" y="1692"/>
                  </a:lnTo>
                  <a:lnTo>
                    <a:pt x="147" y="1692"/>
                  </a:lnTo>
                  <a:lnTo>
                    <a:pt x="141" y="1694"/>
                  </a:lnTo>
                  <a:lnTo>
                    <a:pt x="137" y="1695"/>
                  </a:lnTo>
                  <a:lnTo>
                    <a:pt x="132" y="1697"/>
                  </a:lnTo>
                  <a:lnTo>
                    <a:pt x="127" y="1700"/>
                  </a:lnTo>
                  <a:lnTo>
                    <a:pt x="123" y="1704"/>
                  </a:lnTo>
                  <a:lnTo>
                    <a:pt x="119" y="1708"/>
                  </a:lnTo>
                  <a:lnTo>
                    <a:pt x="115" y="1713"/>
                  </a:lnTo>
                  <a:lnTo>
                    <a:pt x="113" y="1718"/>
                  </a:lnTo>
                  <a:lnTo>
                    <a:pt x="112" y="1723"/>
                  </a:lnTo>
                  <a:lnTo>
                    <a:pt x="111" y="1728"/>
                  </a:lnTo>
                  <a:lnTo>
                    <a:pt x="111" y="1732"/>
                  </a:lnTo>
                  <a:lnTo>
                    <a:pt x="112" y="1737"/>
                  </a:lnTo>
                  <a:lnTo>
                    <a:pt x="115" y="1741"/>
                  </a:lnTo>
                  <a:lnTo>
                    <a:pt x="119" y="1746"/>
                  </a:lnTo>
                  <a:lnTo>
                    <a:pt x="124" y="1749"/>
                  </a:lnTo>
                  <a:lnTo>
                    <a:pt x="146" y="1757"/>
                  </a:lnTo>
                  <a:lnTo>
                    <a:pt x="162" y="1761"/>
                  </a:lnTo>
                  <a:lnTo>
                    <a:pt x="165" y="1762"/>
                  </a:lnTo>
                  <a:lnTo>
                    <a:pt x="168" y="1764"/>
                  </a:lnTo>
                  <a:lnTo>
                    <a:pt x="170" y="1766"/>
                  </a:lnTo>
                  <a:lnTo>
                    <a:pt x="171" y="1770"/>
                  </a:lnTo>
                  <a:lnTo>
                    <a:pt x="172" y="1774"/>
                  </a:lnTo>
                  <a:lnTo>
                    <a:pt x="172" y="1780"/>
                  </a:lnTo>
                  <a:lnTo>
                    <a:pt x="171" y="1787"/>
                  </a:lnTo>
                  <a:lnTo>
                    <a:pt x="170" y="1796"/>
                  </a:lnTo>
                  <a:lnTo>
                    <a:pt x="164" y="1823"/>
                  </a:lnTo>
                  <a:lnTo>
                    <a:pt x="161" y="1850"/>
                  </a:lnTo>
                  <a:lnTo>
                    <a:pt x="157" y="1863"/>
                  </a:lnTo>
                  <a:lnTo>
                    <a:pt x="154" y="1876"/>
                  </a:lnTo>
                  <a:lnTo>
                    <a:pt x="148" y="1888"/>
                  </a:lnTo>
                  <a:lnTo>
                    <a:pt x="143" y="1901"/>
                  </a:lnTo>
                  <a:lnTo>
                    <a:pt x="139" y="1907"/>
                  </a:lnTo>
                  <a:lnTo>
                    <a:pt x="138" y="1912"/>
                  </a:lnTo>
                  <a:lnTo>
                    <a:pt x="137" y="1917"/>
                  </a:lnTo>
                  <a:lnTo>
                    <a:pt x="137" y="1923"/>
                  </a:lnTo>
                  <a:lnTo>
                    <a:pt x="139" y="1932"/>
                  </a:lnTo>
                  <a:lnTo>
                    <a:pt x="144" y="1942"/>
                  </a:lnTo>
                  <a:lnTo>
                    <a:pt x="148" y="1951"/>
                  </a:lnTo>
                  <a:lnTo>
                    <a:pt x="152" y="1961"/>
                  </a:lnTo>
                  <a:lnTo>
                    <a:pt x="154" y="1966"/>
                  </a:lnTo>
                  <a:lnTo>
                    <a:pt x="154" y="1971"/>
                  </a:lnTo>
                  <a:lnTo>
                    <a:pt x="155" y="1977"/>
                  </a:lnTo>
                  <a:lnTo>
                    <a:pt x="154" y="1983"/>
                  </a:lnTo>
                  <a:lnTo>
                    <a:pt x="146" y="1983"/>
                  </a:lnTo>
                  <a:lnTo>
                    <a:pt x="138" y="1983"/>
                  </a:lnTo>
                  <a:lnTo>
                    <a:pt x="130" y="1983"/>
                  </a:lnTo>
                  <a:lnTo>
                    <a:pt x="122" y="1984"/>
                  </a:lnTo>
                  <a:lnTo>
                    <a:pt x="121" y="1992"/>
                  </a:lnTo>
                  <a:lnTo>
                    <a:pt x="122" y="2001"/>
                  </a:lnTo>
                  <a:lnTo>
                    <a:pt x="123" y="2009"/>
                  </a:lnTo>
                  <a:lnTo>
                    <a:pt x="127" y="2018"/>
                  </a:lnTo>
                  <a:lnTo>
                    <a:pt x="128" y="2027"/>
                  </a:lnTo>
                  <a:lnTo>
                    <a:pt x="130" y="2035"/>
                  </a:lnTo>
                  <a:lnTo>
                    <a:pt x="130" y="2044"/>
                  </a:lnTo>
                  <a:lnTo>
                    <a:pt x="128" y="2053"/>
                  </a:lnTo>
                  <a:lnTo>
                    <a:pt x="133" y="2053"/>
                  </a:lnTo>
                  <a:lnTo>
                    <a:pt x="138" y="2055"/>
                  </a:lnTo>
                  <a:lnTo>
                    <a:pt x="143" y="2058"/>
                  </a:lnTo>
                  <a:lnTo>
                    <a:pt x="146" y="2060"/>
                  </a:lnTo>
                  <a:lnTo>
                    <a:pt x="148" y="2065"/>
                  </a:lnTo>
                  <a:lnTo>
                    <a:pt x="149" y="2069"/>
                  </a:lnTo>
                  <a:lnTo>
                    <a:pt x="151" y="2075"/>
                  </a:lnTo>
                  <a:lnTo>
                    <a:pt x="149" y="2081"/>
                  </a:lnTo>
                  <a:lnTo>
                    <a:pt x="146" y="2083"/>
                  </a:lnTo>
                  <a:lnTo>
                    <a:pt x="144" y="2085"/>
                  </a:lnTo>
                  <a:lnTo>
                    <a:pt x="141" y="2089"/>
                  </a:lnTo>
                  <a:lnTo>
                    <a:pt x="141" y="2093"/>
                  </a:lnTo>
                  <a:lnTo>
                    <a:pt x="140" y="2101"/>
                  </a:lnTo>
                  <a:lnTo>
                    <a:pt x="138" y="2109"/>
                  </a:lnTo>
                  <a:lnTo>
                    <a:pt x="135" y="2109"/>
                  </a:lnTo>
                  <a:lnTo>
                    <a:pt x="131" y="2110"/>
                  </a:lnTo>
                  <a:lnTo>
                    <a:pt x="128" y="2112"/>
                  </a:lnTo>
                  <a:lnTo>
                    <a:pt x="126" y="2114"/>
                  </a:lnTo>
                  <a:lnTo>
                    <a:pt x="119" y="2120"/>
                  </a:lnTo>
                  <a:lnTo>
                    <a:pt x="114" y="2125"/>
                  </a:lnTo>
                  <a:lnTo>
                    <a:pt x="108" y="2133"/>
                  </a:lnTo>
                  <a:lnTo>
                    <a:pt x="105" y="2141"/>
                  </a:lnTo>
                  <a:lnTo>
                    <a:pt x="102" y="2148"/>
                  </a:lnTo>
                  <a:lnTo>
                    <a:pt x="99" y="2154"/>
                  </a:lnTo>
                  <a:lnTo>
                    <a:pt x="91" y="2156"/>
                  </a:lnTo>
                  <a:lnTo>
                    <a:pt x="81" y="2157"/>
                  </a:lnTo>
                  <a:lnTo>
                    <a:pt x="71" y="2158"/>
                  </a:lnTo>
                  <a:lnTo>
                    <a:pt x="59" y="2158"/>
                  </a:lnTo>
                  <a:lnTo>
                    <a:pt x="48" y="2157"/>
                  </a:lnTo>
                  <a:lnTo>
                    <a:pt x="36" y="2158"/>
                  </a:lnTo>
                  <a:lnTo>
                    <a:pt x="25" y="2159"/>
                  </a:lnTo>
                  <a:lnTo>
                    <a:pt x="16" y="2162"/>
                  </a:lnTo>
                  <a:lnTo>
                    <a:pt x="12" y="2164"/>
                  </a:lnTo>
                  <a:lnTo>
                    <a:pt x="8" y="2166"/>
                  </a:lnTo>
                  <a:lnTo>
                    <a:pt x="5" y="2170"/>
                  </a:lnTo>
                  <a:lnTo>
                    <a:pt x="3" y="2173"/>
                  </a:lnTo>
                  <a:lnTo>
                    <a:pt x="1" y="2178"/>
                  </a:lnTo>
                  <a:lnTo>
                    <a:pt x="0" y="2182"/>
                  </a:lnTo>
                  <a:lnTo>
                    <a:pt x="0" y="2188"/>
                  </a:lnTo>
                  <a:lnTo>
                    <a:pt x="1" y="2195"/>
                  </a:lnTo>
                  <a:lnTo>
                    <a:pt x="18" y="2197"/>
                  </a:lnTo>
                  <a:lnTo>
                    <a:pt x="33" y="2200"/>
                  </a:lnTo>
                  <a:lnTo>
                    <a:pt x="49" y="2206"/>
                  </a:lnTo>
                  <a:lnTo>
                    <a:pt x="65" y="2211"/>
                  </a:lnTo>
                  <a:lnTo>
                    <a:pt x="80" y="2216"/>
                  </a:lnTo>
                  <a:lnTo>
                    <a:pt x="96" y="2221"/>
                  </a:lnTo>
                  <a:lnTo>
                    <a:pt x="112" y="2224"/>
                  </a:lnTo>
                  <a:lnTo>
                    <a:pt x="128" y="2227"/>
                  </a:lnTo>
                  <a:lnTo>
                    <a:pt x="146" y="2227"/>
                  </a:lnTo>
                  <a:lnTo>
                    <a:pt x="169" y="2228"/>
                  </a:lnTo>
                  <a:lnTo>
                    <a:pt x="180" y="2230"/>
                  </a:lnTo>
                  <a:lnTo>
                    <a:pt x="190" y="2233"/>
                  </a:lnTo>
                  <a:lnTo>
                    <a:pt x="194" y="2236"/>
                  </a:lnTo>
                  <a:lnTo>
                    <a:pt x="198" y="2239"/>
                  </a:lnTo>
                  <a:lnTo>
                    <a:pt x="201" y="2242"/>
                  </a:lnTo>
                  <a:lnTo>
                    <a:pt x="203" y="2247"/>
                  </a:lnTo>
                  <a:lnTo>
                    <a:pt x="218" y="2247"/>
                  </a:lnTo>
                  <a:lnTo>
                    <a:pt x="233" y="2247"/>
                  </a:lnTo>
                  <a:lnTo>
                    <a:pt x="233" y="2255"/>
                  </a:lnTo>
                  <a:lnTo>
                    <a:pt x="233" y="2261"/>
                  </a:lnTo>
                  <a:lnTo>
                    <a:pt x="231" y="2266"/>
                  </a:lnTo>
                  <a:lnTo>
                    <a:pt x="229" y="2271"/>
                  </a:lnTo>
                  <a:lnTo>
                    <a:pt x="227" y="2274"/>
                  </a:lnTo>
                  <a:lnTo>
                    <a:pt x="225" y="2278"/>
                  </a:lnTo>
                  <a:lnTo>
                    <a:pt x="221" y="2280"/>
                  </a:lnTo>
                  <a:lnTo>
                    <a:pt x="218" y="2282"/>
                  </a:lnTo>
                  <a:lnTo>
                    <a:pt x="209" y="2285"/>
                  </a:lnTo>
                  <a:lnTo>
                    <a:pt x="198" y="2286"/>
                  </a:lnTo>
                  <a:lnTo>
                    <a:pt x="187" y="2287"/>
                  </a:lnTo>
                  <a:lnTo>
                    <a:pt x="174" y="2287"/>
                  </a:lnTo>
                  <a:lnTo>
                    <a:pt x="169" y="2298"/>
                  </a:lnTo>
                  <a:lnTo>
                    <a:pt x="164" y="2310"/>
                  </a:lnTo>
                  <a:lnTo>
                    <a:pt x="160" y="2322"/>
                  </a:lnTo>
                  <a:lnTo>
                    <a:pt x="157" y="2336"/>
                  </a:lnTo>
                  <a:lnTo>
                    <a:pt x="156" y="2350"/>
                  </a:lnTo>
                  <a:lnTo>
                    <a:pt x="155" y="2364"/>
                  </a:lnTo>
                  <a:lnTo>
                    <a:pt x="155" y="2380"/>
                  </a:lnTo>
                  <a:lnTo>
                    <a:pt x="156" y="2395"/>
                  </a:lnTo>
                  <a:lnTo>
                    <a:pt x="159" y="2426"/>
                  </a:lnTo>
                  <a:lnTo>
                    <a:pt x="161" y="2457"/>
                  </a:lnTo>
                  <a:lnTo>
                    <a:pt x="164" y="2485"/>
                  </a:lnTo>
                  <a:lnTo>
                    <a:pt x="165" y="2511"/>
                  </a:lnTo>
                  <a:lnTo>
                    <a:pt x="170" y="2512"/>
                  </a:lnTo>
                  <a:lnTo>
                    <a:pt x="176" y="2512"/>
                  </a:lnTo>
                  <a:lnTo>
                    <a:pt x="180" y="2511"/>
                  </a:lnTo>
                  <a:lnTo>
                    <a:pt x="186" y="2509"/>
                  </a:lnTo>
                  <a:lnTo>
                    <a:pt x="186" y="2492"/>
                  </a:lnTo>
                  <a:lnTo>
                    <a:pt x="186" y="2478"/>
                  </a:lnTo>
                  <a:lnTo>
                    <a:pt x="185" y="2465"/>
                  </a:lnTo>
                  <a:lnTo>
                    <a:pt x="182" y="2450"/>
                  </a:lnTo>
                  <a:lnTo>
                    <a:pt x="181" y="2437"/>
                  </a:lnTo>
                  <a:lnTo>
                    <a:pt x="180" y="2432"/>
                  </a:lnTo>
                  <a:lnTo>
                    <a:pt x="181" y="2437"/>
                  </a:lnTo>
                  <a:lnTo>
                    <a:pt x="182" y="2450"/>
                  </a:lnTo>
                  <a:lnTo>
                    <a:pt x="185" y="2465"/>
                  </a:lnTo>
                  <a:lnTo>
                    <a:pt x="186" y="2478"/>
                  </a:lnTo>
                  <a:lnTo>
                    <a:pt x="187" y="2471"/>
                  </a:lnTo>
                  <a:lnTo>
                    <a:pt x="188" y="2466"/>
                  </a:lnTo>
                  <a:lnTo>
                    <a:pt x="189" y="2460"/>
                  </a:lnTo>
                  <a:lnTo>
                    <a:pt x="192" y="2454"/>
                  </a:lnTo>
                  <a:lnTo>
                    <a:pt x="198" y="2442"/>
                  </a:lnTo>
                  <a:lnTo>
                    <a:pt x="210" y="2427"/>
                  </a:lnTo>
                  <a:lnTo>
                    <a:pt x="215" y="2421"/>
                  </a:lnTo>
                  <a:lnTo>
                    <a:pt x="223" y="2413"/>
                  </a:lnTo>
                  <a:lnTo>
                    <a:pt x="231" y="2405"/>
                  </a:lnTo>
                  <a:lnTo>
                    <a:pt x="241" y="2400"/>
                  </a:lnTo>
                  <a:lnTo>
                    <a:pt x="245" y="2396"/>
                  </a:lnTo>
                  <a:lnTo>
                    <a:pt x="250" y="2395"/>
                  </a:lnTo>
                  <a:lnTo>
                    <a:pt x="254" y="2394"/>
                  </a:lnTo>
                  <a:lnTo>
                    <a:pt x="258" y="2394"/>
                  </a:lnTo>
                  <a:lnTo>
                    <a:pt x="262" y="2395"/>
                  </a:lnTo>
                  <a:lnTo>
                    <a:pt x="266" y="2396"/>
                  </a:lnTo>
                  <a:lnTo>
                    <a:pt x="270" y="2401"/>
                  </a:lnTo>
                  <a:lnTo>
                    <a:pt x="272" y="2405"/>
                  </a:lnTo>
                  <a:lnTo>
                    <a:pt x="277" y="2403"/>
                  </a:lnTo>
                  <a:lnTo>
                    <a:pt x="280" y="2402"/>
                  </a:lnTo>
                  <a:lnTo>
                    <a:pt x="285" y="2401"/>
                  </a:lnTo>
                  <a:lnTo>
                    <a:pt x="289" y="2400"/>
                  </a:lnTo>
                  <a:lnTo>
                    <a:pt x="301" y="2401"/>
                  </a:lnTo>
                  <a:lnTo>
                    <a:pt x="312" y="2402"/>
                  </a:lnTo>
                  <a:lnTo>
                    <a:pt x="335" y="2406"/>
                  </a:lnTo>
                  <a:lnTo>
                    <a:pt x="356" y="2409"/>
                  </a:lnTo>
                  <a:lnTo>
                    <a:pt x="358" y="2399"/>
                  </a:lnTo>
                  <a:lnTo>
                    <a:pt x="361" y="2388"/>
                  </a:lnTo>
                  <a:lnTo>
                    <a:pt x="367" y="2379"/>
                  </a:lnTo>
                  <a:lnTo>
                    <a:pt x="373" y="2371"/>
                  </a:lnTo>
                  <a:lnTo>
                    <a:pt x="376" y="2369"/>
                  </a:lnTo>
                  <a:lnTo>
                    <a:pt x="381" y="2365"/>
                  </a:lnTo>
                  <a:lnTo>
                    <a:pt x="384" y="2364"/>
                  </a:lnTo>
                  <a:lnTo>
                    <a:pt x="389" y="2362"/>
                  </a:lnTo>
                  <a:lnTo>
                    <a:pt x="394" y="2361"/>
                  </a:lnTo>
                  <a:lnTo>
                    <a:pt x="400" y="2360"/>
                  </a:lnTo>
                  <a:lnTo>
                    <a:pt x="406" y="2360"/>
                  </a:lnTo>
                  <a:lnTo>
                    <a:pt x="411" y="2361"/>
                  </a:lnTo>
                  <a:lnTo>
                    <a:pt x="412" y="2367"/>
                  </a:lnTo>
                  <a:lnTo>
                    <a:pt x="414" y="2371"/>
                  </a:lnTo>
                  <a:lnTo>
                    <a:pt x="417" y="2375"/>
                  </a:lnTo>
                  <a:lnTo>
                    <a:pt x="423" y="2376"/>
                  </a:lnTo>
                  <a:lnTo>
                    <a:pt x="427" y="2378"/>
                  </a:lnTo>
                  <a:lnTo>
                    <a:pt x="431" y="2381"/>
                  </a:lnTo>
                  <a:lnTo>
                    <a:pt x="434" y="2386"/>
                  </a:lnTo>
                  <a:lnTo>
                    <a:pt x="435" y="2392"/>
                  </a:lnTo>
                  <a:lnTo>
                    <a:pt x="439" y="2404"/>
                  </a:lnTo>
                  <a:lnTo>
                    <a:pt x="440" y="2414"/>
                  </a:lnTo>
                  <a:lnTo>
                    <a:pt x="440" y="2417"/>
                  </a:lnTo>
                  <a:lnTo>
                    <a:pt x="440" y="2418"/>
                  </a:lnTo>
                  <a:lnTo>
                    <a:pt x="445" y="2418"/>
                  </a:lnTo>
                  <a:lnTo>
                    <a:pt x="450" y="2416"/>
                  </a:lnTo>
                  <a:lnTo>
                    <a:pt x="453" y="2414"/>
                  </a:lnTo>
                  <a:lnTo>
                    <a:pt x="456" y="2411"/>
                  </a:lnTo>
                  <a:lnTo>
                    <a:pt x="459" y="2404"/>
                  </a:lnTo>
                  <a:lnTo>
                    <a:pt x="463" y="2396"/>
                  </a:lnTo>
                  <a:lnTo>
                    <a:pt x="466" y="2389"/>
                  </a:lnTo>
                  <a:lnTo>
                    <a:pt x="471" y="2384"/>
                  </a:lnTo>
                  <a:lnTo>
                    <a:pt x="473" y="2381"/>
                  </a:lnTo>
                  <a:lnTo>
                    <a:pt x="477" y="2380"/>
                  </a:lnTo>
                  <a:lnTo>
                    <a:pt x="482" y="2380"/>
                  </a:lnTo>
                  <a:lnTo>
                    <a:pt x="489" y="2381"/>
                  </a:lnTo>
                  <a:lnTo>
                    <a:pt x="490" y="2384"/>
                  </a:lnTo>
                  <a:lnTo>
                    <a:pt x="490" y="2387"/>
                  </a:lnTo>
                  <a:lnTo>
                    <a:pt x="509" y="2385"/>
                  </a:lnTo>
                  <a:lnTo>
                    <a:pt x="532" y="2383"/>
                  </a:lnTo>
                  <a:lnTo>
                    <a:pt x="543" y="2381"/>
                  </a:lnTo>
                  <a:lnTo>
                    <a:pt x="554" y="2383"/>
                  </a:lnTo>
                  <a:lnTo>
                    <a:pt x="558" y="2384"/>
                  </a:lnTo>
                  <a:lnTo>
                    <a:pt x="563" y="2386"/>
                  </a:lnTo>
                  <a:lnTo>
                    <a:pt x="566" y="2389"/>
                  </a:lnTo>
                  <a:lnTo>
                    <a:pt x="570" y="2393"/>
                  </a:lnTo>
                  <a:lnTo>
                    <a:pt x="575" y="2399"/>
                  </a:lnTo>
                  <a:lnTo>
                    <a:pt x="581" y="2403"/>
                  </a:lnTo>
                  <a:lnTo>
                    <a:pt x="587" y="2405"/>
                  </a:lnTo>
                  <a:lnTo>
                    <a:pt x="591" y="2406"/>
                  </a:lnTo>
                  <a:lnTo>
                    <a:pt x="604" y="2405"/>
                  </a:lnTo>
                  <a:lnTo>
                    <a:pt x="619" y="2405"/>
                  </a:lnTo>
                  <a:lnTo>
                    <a:pt x="620" y="2413"/>
                  </a:lnTo>
                  <a:lnTo>
                    <a:pt x="619" y="2420"/>
                  </a:lnTo>
                  <a:lnTo>
                    <a:pt x="616" y="2427"/>
                  </a:lnTo>
                  <a:lnTo>
                    <a:pt x="613" y="2434"/>
                  </a:lnTo>
                  <a:lnTo>
                    <a:pt x="609" y="2440"/>
                  </a:lnTo>
                  <a:lnTo>
                    <a:pt x="606" y="2446"/>
                  </a:lnTo>
                  <a:lnTo>
                    <a:pt x="603" y="2454"/>
                  </a:lnTo>
                  <a:lnTo>
                    <a:pt x="601" y="2461"/>
                  </a:lnTo>
                  <a:lnTo>
                    <a:pt x="614" y="2459"/>
                  </a:lnTo>
                  <a:lnTo>
                    <a:pt x="627" y="2458"/>
                  </a:lnTo>
                  <a:lnTo>
                    <a:pt x="627" y="2460"/>
                  </a:lnTo>
                  <a:lnTo>
                    <a:pt x="628" y="2463"/>
                  </a:lnTo>
                  <a:lnTo>
                    <a:pt x="628" y="2465"/>
                  </a:lnTo>
                  <a:lnTo>
                    <a:pt x="628" y="2467"/>
                  </a:lnTo>
                  <a:lnTo>
                    <a:pt x="630" y="2463"/>
                  </a:lnTo>
                  <a:lnTo>
                    <a:pt x="632" y="2461"/>
                  </a:lnTo>
                  <a:lnTo>
                    <a:pt x="635" y="2459"/>
                  </a:lnTo>
                  <a:lnTo>
                    <a:pt x="638" y="2458"/>
                  </a:lnTo>
                  <a:lnTo>
                    <a:pt x="639" y="2467"/>
                  </a:lnTo>
                  <a:lnTo>
                    <a:pt x="639" y="2478"/>
                  </a:lnTo>
                  <a:lnTo>
                    <a:pt x="639" y="2487"/>
                  </a:lnTo>
                  <a:lnTo>
                    <a:pt x="640" y="2496"/>
                  </a:lnTo>
                  <a:lnTo>
                    <a:pt x="641" y="2506"/>
                  </a:lnTo>
                  <a:lnTo>
                    <a:pt x="644" y="2514"/>
                  </a:lnTo>
                  <a:lnTo>
                    <a:pt x="645" y="2517"/>
                  </a:lnTo>
                  <a:lnTo>
                    <a:pt x="647" y="2520"/>
                  </a:lnTo>
                  <a:lnTo>
                    <a:pt x="649" y="2521"/>
                  </a:lnTo>
                  <a:lnTo>
                    <a:pt x="653" y="2524"/>
                  </a:lnTo>
                  <a:lnTo>
                    <a:pt x="656" y="2525"/>
                  </a:lnTo>
                  <a:lnTo>
                    <a:pt x="660" y="2525"/>
                  </a:lnTo>
                  <a:lnTo>
                    <a:pt x="664" y="2524"/>
                  </a:lnTo>
                  <a:lnTo>
                    <a:pt x="669" y="2523"/>
                  </a:lnTo>
                  <a:lnTo>
                    <a:pt x="671" y="2515"/>
                  </a:lnTo>
                  <a:lnTo>
                    <a:pt x="673" y="2509"/>
                  </a:lnTo>
                  <a:lnTo>
                    <a:pt x="677" y="2504"/>
                  </a:lnTo>
                  <a:lnTo>
                    <a:pt x="680" y="2502"/>
                  </a:lnTo>
                  <a:lnTo>
                    <a:pt x="683" y="2500"/>
                  </a:lnTo>
                  <a:lnTo>
                    <a:pt x="688" y="2498"/>
                  </a:lnTo>
                  <a:lnTo>
                    <a:pt x="691" y="2495"/>
                  </a:lnTo>
                  <a:lnTo>
                    <a:pt x="694" y="2491"/>
                  </a:lnTo>
                  <a:lnTo>
                    <a:pt x="695" y="2485"/>
                  </a:lnTo>
                  <a:lnTo>
                    <a:pt x="694" y="2479"/>
                  </a:lnTo>
                  <a:lnTo>
                    <a:pt x="694" y="2474"/>
                  </a:lnTo>
                  <a:lnTo>
                    <a:pt x="691" y="2468"/>
                  </a:lnTo>
                  <a:lnTo>
                    <a:pt x="690" y="2462"/>
                  </a:lnTo>
                  <a:lnTo>
                    <a:pt x="689" y="2457"/>
                  </a:lnTo>
                  <a:lnTo>
                    <a:pt x="689" y="2451"/>
                  </a:lnTo>
                  <a:lnTo>
                    <a:pt x="690" y="2445"/>
                  </a:lnTo>
                  <a:lnTo>
                    <a:pt x="704" y="2430"/>
                  </a:lnTo>
                  <a:lnTo>
                    <a:pt x="719" y="2417"/>
                  </a:lnTo>
                  <a:lnTo>
                    <a:pt x="720" y="2412"/>
                  </a:lnTo>
                  <a:lnTo>
                    <a:pt x="720" y="2409"/>
                  </a:lnTo>
                  <a:lnTo>
                    <a:pt x="719" y="2404"/>
                  </a:lnTo>
                  <a:lnTo>
                    <a:pt x="719" y="2400"/>
                  </a:lnTo>
                  <a:lnTo>
                    <a:pt x="718" y="2394"/>
                  </a:lnTo>
                  <a:lnTo>
                    <a:pt x="718" y="2387"/>
                  </a:lnTo>
                  <a:lnTo>
                    <a:pt x="718" y="2385"/>
                  </a:lnTo>
                  <a:lnTo>
                    <a:pt x="719" y="2381"/>
                  </a:lnTo>
                  <a:lnTo>
                    <a:pt x="721" y="2379"/>
                  </a:lnTo>
                  <a:lnTo>
                    <a:pt x="724" y="2376"/>
                  </a:lnTo>
                  <a:lnTo>
                    <a:pt x="728" y="2373"/>
                  </a:lnTo>
                  <a:lnTo>
                    <a:pt x="734" y="2372"/>
                  </a:lnTo>
                  <a:lnTo>
                    <a:pt x="739" y="2371"/>
                  </a:lnTo>
                  <a:lnTo>
                    <a:pt x="746" y="2370"/>
                  </a:lnTo>
                  <a:lnTo>
                    <a:pt x="760" y="2370"/>
                  </a:lnTo>
                  <a:lnTo>
                    <a:pt x="770" y="2367"/>
                  </a:lnTo>
                  <a:lnTo>
                    <a:pt x="777" y="2361"/>
                  </a:lnTo>
                  <a:lnTo>
                    <a:pt x="783" y="2356"/>
                  </a:lnTo>
                  <a:lnTo>
                    <a:pt x="785" y="2353"/>
                  </a:lnTo>
                  <a:lnTo>
                    <a:pt x="788" y="2351"/>
                  </a:lnTo>
                  <a:lnTo>
                    <a:pt x="793" y="2348"/>
                  </a:lnTo>
                  <a:lnTo>
                    <a:pt x="800" y="2346"/>
                  </a:lnTo>
                  <a:lnTo>
                    <a:pt x="811" y="2344"/>
                  </a:lnTo>
                  <a:lnTo>
                    <a:pt x="821" y="2340"/>
                  </a:lnTo>
                  <a:lnTo>
                    <a:pt x="830" y="2337"/>
                  </a:lnTo>
                  <a:lnTo>
                    <a:pt x="838" y="2332"/>
                  </a:lnTo>
                  <a:lnTo>
                    <a:pt x="842" y="2330"/>
                  </a:lnTo>
                  <a:lnTo>
                    <a:pt x="845" y="2327"/>
                  </a:lnTo>
                  <a:lnTo>
                    <a:pt x="847" y="2323"/>
                  </a:lnTo>
                  <a:lnTo>
                    <a:pt x="849" y="2319"/>
                  </a:lnTo>
                  <a:lnTo>
                    <a:pt x="850" y="2314"/>
                  </a:lnTo>
                  <a:lnTo>
                    <a:pt x="850" y="2309"/>
                  </a:lnTo>
                  <a:lnTo>
                    <a:pt x="850" y="2302"/>
                  </a:lnTo>
                  <a:lnTo>
                    <a:pt x="849" y="2294"/>
                  </a:lnTo>
                  <a:lnTo>
                    <a:pt x="853" y="2293"/>
                  </a:lnTo>
                  <a:lnTo>
                    <a:pt x="858" y="2294"/>
                  </a:lnTo>
                  <a:lnTo>
                    <a:pt x="861" y="2296"/>
                  </a:lnTo>
                  <a:lnTo>
                    <a:pt x="865" y="2298"/>
                  </a:lnTo>
                  <a:lnTo>
                    <a:pt x="868" y="2302"/>
                  </a:lnTo>
                  <a:lnTo>
                    <a:pt x="873" y="2305"/>
                  </a:lnTo>
                  <a:lnTo>
                    <a:pt x="876" y="2309"/>
                  </a:lnTo>
                  <a:lnTo>
                    <a:pt x="880" y="2310"/>
                  </a:lnTo>
                  <a:lnTo>
                    <a:pt x="885" y="2310"/>
                  </a:lnTo>
                  <a:lnTo>
                    <a:pt x="891" y="2309"/>
                  </a:lnTo>
                  <a:lnTo>
                    <a:pt x="895" y="2306"/>
                  </a:lnTo>
                  <a:lnTo>
                    <a:pt x="900" y="2304"/>
                  </a:lnTo>
                  <a:lnTo>
                    <a:pt x="910" y="2299"/>
                  </a:lnTo>
                  <a:lnTo>
                    <a:pt x="919" y="2295"/>
                  </a:lnTo>
                  <a:lnTo>
                    <a:pt x="935" y="2287"/>
                  </a:lnTo>
                  <a:lnTo>
                    <a:pt x="950" y="2278"/>
                  </a:lnTo>
                  <a:lnTo>
                    <a:pt x="956" y="2271"/>
                  </a:lnTo>
                  <a:lnTo>
                    <a:pt x="960" y="2264"/>
                  </a:lnTo>
                  <a:lnTo>
                    <a:pt x="964" y="2262"/>
                  </a:lnTo>
                  <a:lnTo>
                    <a:pt x="967" y="2261"/>
                  </a:lnTo>
                  <a:lnTo>
                    <a:pt x="973" y="2260"/>
                  </a:lnTo>
                  <a:lnTo>
                    <a:pt x="981" y="2261"/>
                  </a:lnTo>
                  <a:lnTo>
                    <a:pt x="981" y="2264"/>
                  </a:lnTo>
                  <a:lnTo>
                    <a:pt x="982" y="2268"/>
                  </a:lnTo>
                  <a:lnTo>
                    <a:pt x="989" y="2266"/>
                  </a:lnTo>
                  <a:lnTo>
                    <a:pt x="995" y="2266"/>
                  </a:lnTo>
                  <a:lnTo>
                    <a:pt x="997" y="2260"/>
                  </a:lnTo>
                  <a:lnTo>
                    <a:pt x="999" y="2254"/>
                  </a:lnTo>
                  <a:lnTo>
                    <a:pt x="1002" y="2249"/>
                  </a:lnTo>
                  <a:lnTo>
                    <a:pt x="1007" y="2247"/>
                  </a:lnTo>
                  <a:lnTo>
                    <a:pt x="1013" y="2245"/>
                  </a:lnTo>
                  <a:lnTo>
                    <a:pt x="1019" y="2244"/>
                  </a:lnTo>
                  <a:lnTo>
                    <a:pt x="1027" y="2242"/>
                  </a:lnTo>
                  <a:lnTo>
                    <a:pt x="1035" y="2244"/>
                  </a:lnTo>
                  <a:lnTo>
                    <a:pt x="1051" y="2246"/>
                  </a:lnTo>
                  <a:lnTo>
                    <a:pt x="1067" y="2250"/>
                  </a:lnTo>
                  <a:lnTo>
                    <a:pt x="1081" y="2255"/>
                  </a:lnTo>
                  <a:lnTo>
                    <a:pt x="1090" y="2260"/>
                  </a:lnTo>
                  <a:lnTo>
                    <a:pt x="1097" y="2247"/>
                  </a:lnTo>
                  <a:lnTo>
                    <a:pt x="1106" y="2235"/>
                  </a:lnTo>
                  <a:lnTo>
                    <a:pt x="1117" y="2221"/>
                  </a:lnTo>
                  <a:lnTo>
                    <a:pt x="1130" y="2207"/>
                  </a:lnTo>
                  <a:lnTo>
                    <a:pt x="1142" y="2195"/>
                  </a:lnTo>
                  <a:lnTo>
                    <a:pt x="1156" y="2183"/>
                  </a:lnTo>
                  <a:lnTo>
                    <a:pt x="1169" y="2173"/>
                  </a:lnTo>
                  <a:lnTo>
                    <a:pt x="1180" y="2165"/>
                  </a:lnTo>
                  <a:lnTo>
                    <a:pt x="1189" y="2162"/>
                  </a:lnTo>
                  <a:lnTo>
                    <a:pt x="1198" y="2158"/>
                  </a:lnTo>
                  <a:lnTo>
                    <a:pt x="1208" y="2155"/>
                  </a:lnTo>
                  <a:lnTo>
                    <a:pt x="1218" y="2151"/>
                  </a:lnTo>
                  <a:lnTo>
                    <a:pt x="1229" y="2145"/>
                  </a:lnTo>
                  <a:lnTo>
                    <a:pt x="1243" y="2138"/>
                  </a:lnTo>
                  <a:lnTo>
                    <a:pt x="1259" y="2135"/>
                  </a:lnTo>
                  <a:lnTo>
                    <a:pt x="1276" y="2134"/>
                  </a:lnTo>
                  <a:lnTo>
                    <a:pt x="1293" y="2133"/>
                  </a:lnTo>
                  <a:lnTo>
                    <a:pt x="1309" y="2132"/>
                  </a:lnTo>
                  <a:lnTo>
                    <a:pt x="1309" y="2125"/>
                  </a:lnTo>
                  <a:lnTo>
                    <a:pt x="1307" y="2118"/>
                  </a:lnTo>
                  <a:lnTo>
                    <a:pt x="1307" y="2110"/>
                  </a:lnTo>
                  <a:lnTo>
                    <a:pt x="1309" y="2104"/>
                  </a:lnTo>
                  <a:lnTo>
                    <a:pt x="1311" y="2098"/>
                  </a:lnTo>
                  <a:lnTo>
                    <a:pt x="1315" y="2093"/>
                  </a:lnTo>
                  <a:lnTo>
                    <a:pt x="1318" y="2091"/>
                  </a:lnTo>
                  <a:lnTo>
                    <a:pt x="1321" y="2090"/>
                  </a:lnTo>
                  <a:lnTo>
                    <a:pt x="1325" y="2090"/>
                  </a:lnTo>
                  <a:lnTo>
                    <a:pt x="1328" y="2090"/>
                  </a:lnTo>
                  <a:lnTo>
                    <a:pt x="1333" y="2099"/>
                  </a:lnTo>
                  <a:lnTo>
                    <a:pt x="1337" y="2105"/>
                  </a:lnTo>
                  <a:lnTo>
                    <a:pt x="1341" y="2109"/>
                  </a:lnTo>
                  <a:lnTo>
                    <a:pt x="1345" y="2113"/>
                  </a:lnTo>
                  <a:lnTo>
                    <a:pt x="1348" y="2114"/>
                  </a:lnTo>
                  <a:lnTo>
                    <a:pt x="1353" y="2115"/>
                  </a:lnTo>
                  <a:lnTo>
                    <a:pt x="1356" y="2114"/>
                  </a:lnTo>
                  <a:lnTo>
                    <a:pt x="1361" y="2113"/>
                  </a:lnTo>
                  <a:lnTo>
                    <a:pt x="1380" y="2102"/>
                  </a:lnTo>
                  <a:lnTo>
                    <a:pt x="1404" y="2091"/>
                  </a:lnTo>
                  <a:lnTo>
                    <a:pt x="1429" y="2085"/>
                  </a:lnTo>
                  <a:lnTo>
                    <a:pt x="1453" y="2082"/>
                  </a:lnTo>
                  <a:lnTo>
                    <a:pt x="1477" y="2081"/>
                  </a:lnTo>
                  <a:lnTo>
                    <a:pt x="1501" y="2081"/>
                  </a:lnTo>
                  <a:lnTo>
                    <a:pt x="1504" y="2090"/>
                  </a:lnTo>
                  <a:lnTo>
                    <a:pt x="1511" y="2104"/>
                  </a:lnTo>
                  <a:lnTo>
                    <a:pt x="1515" y="2110"/>
                  </a:lnTo>
                  <a:lnTo>
                    <a:pt x="1518" y="2117"/>
                  </a:lnTo>
                  <a:lnTo>
                    <a:pt x="1522" y="2121"/>
                  </a:lnTo>
                  <a:lnTo>
                    <a:pt x="1525" y="2123"/>
                  </a:lnTo>
                  <a:lnTo>
                    <a:pt x="1528" y="2122"/>
                  </a:lnTo>
                  <a:lnTo>
                    <a:pt x="1532" y="2120"/>
                  </a:lnTo>
                  <a:lnTo>
                    <a:pt x="1535" y="2116"/>
                  </a:lnTo>
                  <a:lnTo>
                    <a:pt x="1536" y="2112"/>
                  </a:lnTo>
                  <a:lnTo>
                    <a:pt x="1540" y="2100"/>
                  </a:lnTo>
                  <a:lnTo>
                    <a:pt x="1543" y="2092"/>
                  </a:lnTo>
                  <a:lnTo>
                    <a:pt x="1549" y="2081"/>
                  </a:lnTo>
                  <a:lnTo>
                    <a:pt x="1553" y="2075"/>
                  </a:lnTo>
                  <a:lnTo>
                    <a:pt x="1559" y="2072"/>
                  </a:lnTo>
                  <a:lnTo>
                    <a:pt x="1572" y="2067"/>
                  </a:lnTo>
                  <a:lnTo>
                    <a:pt x="1584" y="2063"/>
                  </a:lnTo>
                  <a:lnTo>
                    <a:pt x="1596" y="2057"/>
                  </a:lnTo>
                  <a:lnTo>
                    <a:pt x="1607" y="2051"/>
                  </a:lnTo>
                  <a:lnTo>
                    <a:pt x="1618" y="2044"/>
                  </a:lnTo>
                  <a:lnTo>
                    <a:pt x="1630" y="2039"/>
                  </a:lnTo>
                  <a:lnTo>
                    <a:pt x="1640" y="2034"/>
                  </a:lnTo>
                  <a:lnTo>
                    <a:pt x="1651" y="2031"/>
                  </a:lnTo>
                  <a:lnTo>
                    <a:pt x="1667" y="2030"/>
                  </a:lnTo>
                  <a:lnTo>
                    <a:pt x="1680" y="2028"/>
                  </a:lnTo>
                  <a:lnTo>
                    <a:pt x="1694" y="2027"/>
                  </a:lnTo>
                  <a:lnTo>
                    <a:pt x="1706" y="2026"/>
                  </a:lnTo>
                  <a:lnTo>
                    <a:pt x="1720" y="2025"/>
                  </a:lnTo>
                  <a:lnTo>
                    <a:pt x="1732" y="2025"/>
                  </a:lnTo>
                  <a:lnTo>
                    <a:pt x="1745" y="2024"/>
                  </a:lnTo>
                  <a:lnTo>
                    <a:pt x="1750" y="2023"/>
                  </a:lnTo>
                  <a:lnTo>
                    <a:pt x="1756" y="2022"/>
                  </a:lnTo>
                  <a:lnTo>
                    <a:pt x="1763" y="2020"/>
                  </a:lnTo>
                  <a:lnTo>
                    <a:pt x="1768" y="2017"/>
                  </a:lnTo>
                  <a:lnTo>
                    <a:pt x="1773" y="2014"/>
                  </a:lnTo>
                  <a:lnTo>
                    <a:pt x="1777" y="2010"/>
                  </a:lnTo>
                  <a:lnTo>
                    <a:pt x="1779" y="2006"/>
                  </a:lnTo>
                  <a:lnTo>
                    <a:pt x="1781" y="2001"/>
                  </a:lnTo>
                  <a:lnTo>
                    <a:pt x="1785" y="1992"/>
                  </a:lnTo>
                  <a:lnTo>
                    <a:pt x="1790" y="1979"/>
                  </a:lnTo>
                  <a:lnTo>
                    <a:pt x="1795" y="1984"/>
                  </a:lnTo>
                  <a:lnTo>
                    <a:pt x="1799" y="1987"/>
                  </a:lnTo>
                  <a:lnTo>
                    <a:pt x="1804" y="1990"/>
                  </a:lnTo>
                  <a:lnTo>
                    <a:pt x="1810" y="1991"/>
                  </a:lnTo>
                  <a:lnTo>
                    <a:pt x="1815" y="1991"/>
                  </a:lnTo>
                  <a:lnTo>
                    <a:pt x="1822" y="1990"/>
                  </a:lnTo>
                  <a:lnTo>
                    <a:pt x="1828" y="1987"/>
                  </a:lnTo>
                  <a:lnTo>
                    <a:pt x="1835" y="1984"/>
                  </a:lnTo>
                  <a:lnTo>
                    <a:pt x="1860" y="1970"/>
                  </a:lnTo>
                  <a:lnTo>
                    <a:pt x="1884" y="1957"/>
                  </a:lnTo>
                  <a:lnTo>
                    <a:pt x="1913" y="1945"/>
                  </a:lnTo>
                  <a:lnTo>
                    <a:pt x="1943" y="1936"/>
                  </a:lnTo>
                  <a:lnTo>
                    <a:pt x="1958" y="1930"/>
                  </a:lnTo>
                  <a:lnTo>
                    <a:pt x="1973" y="1925"/>
                  </a:lnTo>
                  <a:lnTo>
                    <a:pt x="1987" y="1917"/>
                  </a:lnTo>
                  <a:lnTo>
                    <a:pt x="2001" y="1908"/>
                  </a:lnTo>
                  <a:lnTo>
                    <a:pt x="2006" y="1893"/>
                  </a:lnTo>
                  <a:lnTo>
                    <a:pt x="2009" y="1880"/>
                  </a:lnTo>
                  <a:lnTo>
                    <a:pt x="2012" y="1872"/>
                  </a:lnTo>
                  <a:lnTo>
                    <a:pt x="2016" y="1869"/>
                  </a:lnTo>
                  <a:close/>
                  <a:moveTo>
                    <a:pt x="1881" y="520"/>
                  </a:moveTo>
                  <a:lnTo>
                    <a:pt x="1881" y="518"/>
                  </a:lnTo>
                  <a:lnTo>
                    <a:pt x="1883" y="518"/>
                  </a:lnTo>
                  <a:lnTo>
                    <a:pt x="1881" y="518"/>
                  </a:lnTo>
                  <a:lnTo>
                    <a:pt x="1881" y="520"/>
                  </a:lnTo>
                  <a:close/>
                </a:path>
              </a:pathLst>
            </a:custGeom>
            <a:solidFill>
              <a:srgbClr val="8BD367"/>
            </a:solidFill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7" name="Freeform 129"/>
            <p:cNvSpPr>
              <a:spLocks/>
            </p:cNvSpPr>
            <p:nvPr/>
          </p:nvSpPr>
          <p:spPr bwMode="auto">
            <a:xfrm>
              <a:off x="5730148" y="3959021"/>
              <a:ext cx="0" cy="0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0 h 2"/>
                <a:gd name="T4" fmla="*/ 2 w 2"/>
                <a:gd name="T5" fmla="*/ 0 h 2"/>
                <a:gd name="T6" fmla="*/ 0 w 2"/>
                <a:gd name="T7" fmla="*/ 0 h 2"/>
                <a:gd name="T8" fmla="*/ 0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277091" y="14409"/>
            <a:ext cx="54831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+mj-lt"/>
                <a:ea typeface="+mj-ea"/>
                <a:cs typeface="Times New Roman" pitchFamily="18" charset="0"/>
              </a:rPr>
              <a:t>Avg. </a:t>
            </a:r>
            <a:r>
              <a:rPr lang="en-US" sz="3000" b="1" dirty="0" smtClean="0">
                <a:solidFill>
                  <a:srgbClr val="0070C0"/>
                </a:solidFill>
                <a:latin typeface="+mj-lt"/>
                <a:ea typeface="+mj-ea"/>
                <a:cs typeface="Times New Roman" pitchFamily="18" charset="0"/>
              </a:rPr>
              <a:t>population per GP</a:t>
            </a:r>
            <a:endParaRPr lang="en-US" sz="3000" b="1" dirty="0">
              <a:solidFill>
                <a:srgbClr val="0070C0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308365" y="5161919"/>
            <a:ext cx="326816" cy="205932"/>
          </a:xfrm>
          <a:prstGeom prst="rect">
            <a:avLst/>
          </a:prstGeom>
          <a:solidFill>
            <a:srgbClr val="00A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alisto MT" panose="0204060305050503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308366" y="5511330"/>
            <a:ext cx="326816" cy="2059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alisto MT" panose="02040603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0981" y="5084618"/>
            <a:ext cx="2964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anose="02040603050505030304" pitchFamily="18" charset="0"/>
              </a:rPr>
              <a:t>&gt; 10000 Avg. </a:t>
            </a:r>
            <a:r>
              <a:rPr lang="en-US" sz="1600" dirty="0" smtClean="0">
                <a:latin typeface="Calisto MT" panose="02040603050505030304" pitchFamily="18" charset="0"/>
              </a:rPr>
              <a:t>population</a:t>
            </a:r>
            <a:r>
              <a:rPr lang="en-US" sz="1200" dirty="0" smtClean="0">
                <a:latin typeface="Calisto MT" panose="02040603050505030304" pitchFamily="18" charset="0"/>
              </a:rPr>
              <a:t> per GP</a:t>
            </a:r>
            <a:endParaRPr lang="en-US" sz="1200" dirty="0">
              <a:latin typeface="Calisto MT" panose="02040603050505030304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731819" y="5444837"/>
            <a:ext cx="2846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anose="02040603050505030304" pitchFamily="18" charset="0"/>
                <a:cs typeface="Arial" panose="020B0604020202020204" pitchFamily="34" charset="0"/>
              </a:rPr>
              <a:t>5001-10000 Avg. </a:t>
            </a:r>
            <a:r>
              <a:rPr lang="en-US" sz="1600" dirty="0" smtClean="0">
                <a:latin typeface="Calisto MT" panose="02040603050505030304" pitchFamily="18" charset="0"/>
                <a:cs typeface="Arial" panose="020B0604020202020204" pitchFamily="34" charset="0"/>
              </a:rPr>
              <a:t>population</a:t>
            </a:r>
            <a:r>
              <a:rPr lang="en-US" sz="1200" dirty="0" smtClean="0">
                <a:latin typeface="Calisto MT" panose="02040603050505030304" pitchFamily="18" charset="0"/>
                <a:cs typeface="Arial" panose="020B0604020202020204" pitchFamily="34" charset="0"/>
              </a:rPr>
              <a:t> per GP</a:t>
            </a:r>
            <a:endParaRPr lang="en-US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1322221" y="5893508"/>
            <a:ext cx="326816" cy="205932"/>
          </a:xfrm>
          <a:prstGeom prst="rect">
            <a:avLst/>
          </a:prstGeom>
          <a:solidFill>
            <a:srgbClr val="8BD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alisto MT" panose="0204060305050503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04109" y="5791201"/>
            <a:ext cx="2978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anose="02040603050505030304" pitchFamily="18" charset="0"/>
                <a:cs typeface="Arial" panose="020B0604020202020204" pitchFamily="34" charset="0"/>
              </a:rPr>
              <a:t>2001-5000 Avg. </a:t>
            </a:r>
            <a:r>
              <a:rPr lang="en-US" sz="1600" dirty="0" smtClean="0">
                <a:latin typeface="Calisto MT" panose="02040603050505030304" pitchFamily="18" charset="0"/>
                <a:cs typeface="Arial" panose="020B0604020202020204" pitchFamily="34" charset="0"/>
              </a:rPr>
              <a:t>population</a:t>
            </a:r>
            <a:r>
              <a:rPr lang="en-US" sz="1200" dirty="0" smtClean="0">
                <a:latin typeface="Calisto MT" panose="02040603050505030304" pitchFamily="18" charset="0"/>
                <a:cs typeface="Arial" panose="020B0604020202020204" pitchFamily="34" charset="0"/>
              </a:rPr>
              <a:t> per GP</a:t>
            </a:r>
            <a:endParaRPr lang="en-US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46051" y="6092563"/>
            <a:ext cx="77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Calisto MT" panose="02040603050505030304" pitchFamily="18" charset="0"/>
                <a:cs typeface="Arial" panose="020B0604020202020204" pitchFamily="34" charset="0"/>
              </a:rPr>
              <a:t>Kerala</a:t>
            </a:r>
            <a:endParaRPr lang="en-US" sz="105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918241" y="6224007"/>
            <a:ext cx="536064" cy="10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reeform 131"/>
          <p:cNvSpPr/>
          <p:nvPr/>
        </p:nvSpPr>
        <p:spPr>
          <a:xfrm rot="21268213">
            <a:off x="11187904" y="2314912"/>
            <a:ext cx="571752" cy="342803"/>
          </a:xfrm>
          <a:custGeom>
            <a:avLst/>
            <a:gdLst>
              <a:gd name="connsiteX0" fmla="*/ 428814 w 428814"/>
              <a:gd name="connsiteY0" fmla="*/ 0 h 342803"/>
              <a:gd name="connsiteX1" fmla="*/ 428727 w 428814"/>
              <a:gd name="connsiteY1" fmla="*/ 123 h 342803"/>
              <a:gd name="connsiteX2" fmla="*/ 427727 w 428814"/>
              <a:gd name="connsiteY2" fmla="*/ 2169 h 342803"/>
              <a:gd name="connsiteX3" fmla="*/ 427141 w 428814"/>
              <a:gd name="connsiteY3" fmla="*/ 4663 h 342803"/>
              <a:gd name="connsiteX4" fmla="*/ 426896 w 428814"/>
              <a:gd name="connsiteY4" fmla="*/ 7189 h 342803"/>
              <a:gd name="connsiteX5" fmla="*/ 423306 w 428814"/>
              <a:gd name="connsiteY5" fmla="*/ 7556 h 342803"/>
              <a:gd name="connsiteX6" fmla="*/ 418959 w 428814"/>
              <a:gd name="connsiteY6" fmla="*/ 7441 h 342803"/>
              <a:gd name="connsiteX7" fmla="*/ 414982 w 428814"/>
              <a:gd name="connsiteY7" fmla="*/ 7056 h 342803"/>
              <a:gd name="connsiteX8" fmla="*/ 411422 w 428814"/>
              <a:gd name="connsiteY8" fmla="*/ 7119 h 342803"/>
              <a:gd name="connsiteX9" fmla="*/ 408360 w 428814"/>
              <a:gd name="connsiteY9" fmla="*/ 7945 h 342803"/>
              <a:gd name="connsiteX10" fmla="*/ 405792 w 428814"/>
              <a:gd name="connsiteY10" fmla="*/ 8411 h 342803"/>
              <a:gd name="connsiteX11" fmla="*/ 403195 w 428814"/>
              <a:gd name="connsiteY11" fmla="*/ 9179 h 342803"/>
              <a:gd name="connsiteX12" fmla="*/ 400860 w 428814"/>
              <a:gd name="connsiteY12" fmla="*/ 10790 h 342803"/>
              <a:gd name="connsiteX13" fmla="*/ 396655 w 428814"/>
              <a:gd name="connsiteY13" fmla="*/ 13953 h 342803"/>
              <a:gd name="connsiteX14" fmla="*/ 392326 w 428814"/>
              <a:gd name="connsiteY14" fmla="*/ 17207 h 342803"/>
              <a:gd name="connsiteX15" fmla="*/ 387929 w 428814"/>
              <a:gd name="connsiteY15" fmla="*/ 21168 h 342803"/>
              <a:gd name="connsiteX16" fmla="*/ 383995 w 428814"/>
              <a:gd name="connsiteY16" fmla="*/ 25071 h 342803"/>
              <a:gd name="connsiteX17" fmla="*/ 380621 w 428814"/>
              <a:gd name="connsiteY17" fmla="*/ 29131 h 342803"/>
              <a:gd name="connsiteX18" fmla="*/ 377330 w 428814"/>
              <a:gd name="connsiteY18" fmla="*/ 33506 h 342803"/>
              <a:gd name="connsiteX19" fmla="*/ 374653 w 428814"/>
              <a:gd name="connsiteY19" fmla="*/ 38653 h 342803"/>
              <a:gd name="connsiteX20" fmla="*/ 372460 w 428814"/>
              <a:gd name="connsiteY20" fmla="*/ 43542 h 342803"/>
              <a:gd name="connsiteX21" fmla="*/ 369094 w 428814"/>
              <a:gd name="connsiteY21" fmla="*/ 47501 h 342803"/>
              <a:gd name="connsiteX22" fmla="*/ 366555 w 428814"/>
              <a:gd name="connsiteY22" fmla="*/ 51234 h 342803"/>
              <a:gd name="connsiteX23" fmla="*/ 364878 w 428814"/>
              <a:gd name="connsiteY23" fmla="*/ 54336 h 342803"/>
              <a:gd name="connsiteX24" fmla="*/ 363390 w 428814"/>
              <a:gd name="connsiteY24" fmla="*/ 57864 h 342803"/>
              <a:gd name="connsiteX25" fmla="*/ 362736 w 428814"/>
              <a:gd name="connsiteY25" fmla="*/ 61065 h 342803"/>
              <a:gd name="connsiteX26" fmla="*/ 362354 w 428814"/>
              <a:gd name="connsiteY26" fmla="*/ 65007 h 342803"/>
              <a:gd name="connsiteX27" fmla="*/ 362245 w 428814"/>
              <a:gd name="connsiteY27" fmla="*/ 69689 h 342803"/>
              <a:gd name="connsiteX28" fmla="*/ 362181 w 428814"/>
              <a:gd name="connsiteY28" fmla="*/ 75090 h 342803"/>
              <a:gd name="connsiteX29" fmla="*/ 362579 w 428814"/>
              <a:gd name="connsiteY29" fmla="*/ 78087 h 342803"/>
              <a:gd name="connsiteX30" fmla="*/ 363026 w 428814"/>
              <a:gd name="connsiteY30" fmla="*/ 80579 h 342803"/>
              <a:gd name="connsiteX31" fmla="*/ 363531 w 428814"/>
              <a:gd name="connsiteY31" fmla="*/ 82464 h 342803"/>
              <a:gd name="connsiteX32" fmla="*/ 364803 w 428814"/>
              <a:gd name="connsiteY32" fmla="*/ 84729 h 342803"/>
              <a:gd name="connsiteX33" fmla="*/ 366239 w 428814"/>
              <a:gd name="connsiteY33" fmla="*/ 88847 h 342803"/>
              <a:gd name="connsiteX34" fmla="*/ 367869 w 428814"/>
              <a:gd name="connsiteY34" fmla="*/ 94514 h 342803"/>
              <a:gd name="connsiteX35" fmla="*/ 368442 w 428814"/>
              <a:gd name="connsiteY35" fmla="*/ 99262 h 342803"/>
              <a:gd name="connsiteX36" fmla="*/ 370219 w 428814"/>
              <a:gd name="connsiteY36" fmla="*/ 103412 h 342803"/>
              <a:gd name="connsiteX37" fmla="*/ 371081 w 428814"/>
              <a:gd name="connsiteY37" fmla="*/ 106352 h 342803"/>
              <a:gd name="connsiteX38" fmla="*/ 372200 w 428814"/>
              <a:gd name="connsiteY38" fmla="*/ 109011 h 342803"/>
              <a:gd name="connsiteX39" fmla="*/ 372637 w 428814"/>
              <a:gd name="connsiteY39" fmla="*/ 111604 h 342803"/>
              <a:gd name="connsiteX40" fmla="*/ 373119 w 428814"/>
              <a:gd name="connsiteY40" fmla="*/ 114915 h 342803"/>
              <a:gd name="connsiteX41" fmla="*/ 372669 w 428814"/>
              <a:gd name="connsiteY41" fmla="*/ 119564 h 342803"/>
              <a:gd name="connsiteX42" fmla="*/ 372180 w 428814"/>
              <a:gd name="connsiteY42" fmla="*/ 124618 h 342803"/>
              <a:gd name="connsiteX43" fmla="*/ 372656 w 428814"/>
              <a:gd name="connsiteY43" fmla="*/ 126806 h 342803"/>
              <a:gd name="connsiteX44" fmla="*/ 373655 w 428814"/>
              <a:gd name="connsiteY44" fmla="*/ 128331 h 342803"/>
              <a:gd name="connsiteX45" fmla="*/ 374638 w 428814"/>
              <a:gd name="connsiteY45" fmla="*/ 128835 h 342803"/>
              <a:gd name="connsiteX46" fmla="*/ 375592 w 428814"/>
              <a:gd name="connsiteY46" fmla="*/ 129641 h 342803"/>
              <a:gd name="connsiteX47" fmla="*/ 377070 w 428814"/>
              <a:gd name="connsiteY47" fmla="*/ 129784 h 342803"/>
              <a:gd name="connsiteX48" fmla="*/ 378956 w 428814"/>
              <a:gd name="connsiteY48" fmla="*/ 129253 h 342803"/>
              <a:gd name="connsiteX49" fmla="*/ 378574 w 428814"/>
              <a:gd name="connsiteY49" fmla="*/ 133194 h 342803"/>
              <a:gd name="connsiteX50" fmla="*/ 378601 w 428814"/>
              <a:gd name="connsiteY50" fmla="*/ 136461 h 342803"/>
              <a:gd name="connsiteX51" fmla="*/ 377948 w 428814"/>
              <a:gd name="connsiteY51" fmla="*/ 139663 h 342803"/>
              <a:gd name="connsiteX52" fmla="*/ 377332 w 428814"/>
              <a:gd name="connsiteY52" fmla="*/ 142460 h 342803"/>
              <a:gd name="connsiteX53" fmla="*/ 375883 w 428814"/>
              <a:gd name="connsiteY53" fmla="*/ 145584 h 342803"/>
              <a:gd name="connsiteX54" fmla="*/ 374587 w 428814"/>
              <a:gd name="connsiteY54" fmla="*/ 148315 h 342803"/>
              <a:gd name="connsiteX55" fmla="*/ 373167 w 428814"/>
              <a:gd name="connsiteY55" fmla="*/ 151136 h 342803"/>
              <a:gd name="connsiteX56" fmla="*/ 370763 w 428814"/>
              <a:gd name="connsiteY56" fmla="*/ 153453 h 342803"/>
              <a:gd name="connsiteX57" fmla="*/ 366831 w 428814"/>
              <a:gd name="connsiteY57" fmla="*/ 157357 h 342803"/>
              <a:gd name="connsiteX58" fmla="*/ 362131 w 428814"/>
              <a:gd name="connsiteY58" fmla="*/ 160881 h 342803"/>
              <a:gd name="connsiteX59" fmla="*/ 360479 w 428814"/>
              <a:gd name="connsiteY59" fmla="*/ 162557 h 342803"/>
              <a:gd name="connsiteX60" fmla="*/ 358569 w 428814"/>
              <a:gd name="connsiteY60" fmla="*/ 164515 h 342803"/>
              <a:gd name="connsiteX61" fmla="*/ 356848 w 428814"/>
              <a:gd name="connsiteY61" fmla="*/ 166899 h 342803"/>
              <a:gd name="connsiteX62" fmla="*/ 355058 w 428814"/>
              <a:gd name="connsiteY62" fmla="*/ 169990 h 342803"/>
              <a:gd name="connsiteX63" fmla="*/ 354170 w 428814"/>
              <a:gd name="connsiteY63" fmla="*/ 172046 h 342803"/>
              <a:gd name="connsiteX64" fmla="*/ 353692 w 428814"/>
              <a:gd name="connsiteY64" fmla="*/ 173428 h 342803"/>
              <a:gd name="connsiteX65" fmla="*/ 353477 w 428814"/>
              <a:gd name="connsiteY65" fmla="*/ 175652 h 342803"/>
              <a:gd name="connsiteX66" fmla="*/ 353340 w 428814"/>
              <a:gd name="connsiteY66" fmla="*/ 177067 h 342803"/>
              <a:gd name="connsiteX67" fmla="*/ 353748 w 428814"/>
              <a:gd name="connsiteY67" fmla="*/ 179963 h 342803"/>
              <a:gd name="connsiteX68" fmla="*/ 354601 w 428814"/>
              <a:gd name="connsiteY68" fmla="*/ 183004 h 342803"/>
              <a:gd name="connsiteX69" fmla="*/ 356173 w 428814"/>
              <a:gd name="connsiteY69" fmla="*/ 185706 h 342803"/>
              <a:gd name="connsiteX70" fmla="*/ 356922 w 428814"/>
              <a:gd name="connsiteY70" fmla="*/ 188635 h 342803"/>
              <a:gd name="connsiteX71" fmla="*/ 358427 w 428814"/>
              <a:gd name="connsiteY71" fmla="*/ 192046 h 342803"/>
              <a:gd name="connsiteX72" fmla="*/ 358726 w 428814"/>
              <a:gd name="connsiteY72" fmla="*/ 196053 h 342803"/>
              <a:gd name="connsiteX73" fmla="*/ 358892 w 428814"/>
              <a:gd name="connsiteY73" fmla="*/ 197905 h 342803"/>
              <a:gd name="connsiteX74" fmla="*/ 358686 w 428814"/>
              <a:gd name="connsiteY74" fmla="*/ 200028 h 342803"/>
              <a:gd name="connsiteX75" fmla="*/ 358208 w 428814"/>
              <a:gd name="connsiteY75" fmla="*/ 201410 h 342803"/>
              <a:gd name="connsiteX76" fmla="*/ 357730 w 428814"/>
              <a:gd name="connsiteY76" fmla="*/ 202792 h 342803"/>
              <a:gd name="connsiteX77" fmla="*/ 356350 w 428814"/>
              <a:gd name="connsiteY77" fmla="*/ 205209 h 342803"/>
              <a:gd name="connsiteX78" fmla="*/ 354469 w 428814"/>
              <a:gd name="connsiteY78" fmla="*/ 206863 h 342803"/>
              <a:gd name="connsiteX79" fmla="*/ 349157 w 428814"/>
              <a:gd name="connsiteY79" fmla="*/ 209613 h 342803"/>
              <a:gd name="connsiteX80" fmla="*/ 343634 w 428814"/>
              <a:gd name="connsiteY80" fmla="*/ 213363 h 342803"/>
              <a:gd name="connsiteX81" fmla="*/ 340480 w 428814"/>
              <a:gd name="connsiteY81" fmla="*/ 216322 h 342803"/>
              <a:gd name="connsiteX82" fmla="*/ 338037 w 428814"/>
              <a:gd name="connsiteY82" fmla="*/ 219044 h 342803"/>
              <a:gd name="connsiteX83" fmla="*/ 336741 w 428814"/>
              <a:gd name="connsiteY83" fmla="*/ 221775 h 342803"/>
              <a:gd name="connsiteX84" fmla="*/ 334883 w 428814"/>
              <a:gd name="connsiteY84" fmla="*/ 225574 h 342803"/>
              <a:gd name="connsiteX85" fmla="*/ 333547 w 428814"/>
              <a:gd name="connsiteY85" fmla="*/ 228709 h 342803"/>
              <a:gd name="connsiteX86" fmla="*/ 332058 w 428814"/>
              <a:gd name="connsiteY86" fmla="*/ 232238 h 342803"/>
              <a:gd name="connsiteX87" fmla="*/ 331279 w 428814"/>
              <a:gd name="connsiteY87" fmla="*/ 233182 h 342803"/>
              <a:gd name="connsiteX88" fmla="*/ 330490 w 428814"/>
              <a:gd name="connsiteY88" fmla="*/ 234228 h 342803"/>
              <a:gd name="connsiteX89" fmla="*/ 329558 w 428814"/>
              <a:gd name="connsiteY89" fmla="*/ 235566 h 342803"/>
              <a:gd name="connsiteX90" fmla="*/ 328126 w 428814"/>
              <a:gd name="connsiteY90" fmla="*/ 236142 h 342803"/>
              <a:gd name="connsiteX91" fmla="*/ 327744 w 428814"/>
              <a:gd name="connsiteY91" fmla="*/ 240083 h 342803"/>
              <a:gd name="connsiteX92" fmla="*/ 326982 w 428814"/>
              <a:gd name="connsiteY92" fmla="*/ 244396 h 342803"/>
              <a:gd name="connsiteX93" fmla="*/ 326050 w 428814"/>
              <a:gd name="connsiteY93" fmla="*/ 245734 h 342803"/>
              <a:gd name="connsiteX94" fmla="*/ 324920 w 428814"/>
              <a:gd name="connsiteY94" fmla="*/ 246747 h 342803"/>
              <a:gd name="connsiteX95" fmla="*/ 324209 w 428814"/>
              <a:gd name="connsiteY95" fmla="*/ 246984 h 342803"/>
              <a:gd name="connsiteX96" fmla="*/ 322624 w 428814"/>
              <a:gd name="connsiteY96" fmla="*/ 247953 h 342803"/>
              <a:gd name="connsiteX97" fmla="*/ 319540 w 428814"/>
              <a:gd name="connsiteY97" fmla="*/ 250205 h 342803"/>
              <a:gd name="connsiteX98" fmla="*/ 315319 w 428814"/>
              <a:gd name="connsiteY98" fmla="*/ 252347 h 342803"/>
              <a:gd name="connsiteX99" fmla="*/ 313402 w 428814"/>
              <a:gd name="connsiteY99" fmla="*/ 253181 h 342803"/>
              <a:gd name="connsiteX100" fmla="*/ 311522 w 428814"/>
              <a:gd name="connsiteY100" fmla="*/ 254835 h 342803"/>
              <a:gd name="connsiteX101" fmla="*/ 310249 w 428814"/>
              <a:gd name="connsiteY101" fmla="*/ 256140 h 342803"/>
              <a:gd name="connsiteX102" fmla="*/ 308567 w 428814"/>
              <a:gd name="connsiteY102" fmla="*/ 258120 h 342803"/>
              <a:gd name="connsiteX103" fmla="*/ 307192 w 428814"/>
              <a:gd name="connsiteY103" fmla="*/ 261659 h 342803"/>
              <a:gd name="connsiteX104" fmla="*/ 306918 w 428814"/>
              <a:gd name="connsiteY104" fmla="*/ 264489 h 342803"/>
              <a:gd name="connsiteX105" fmla="*/ 306440 w 428814"/>
              <a:gd name="connsiteY105" fmla="*/ 265871 h 342803"/>
              <a:gd name="connsiteX106" fmla="*/ 305197 w 428814"/>
              <a:gd name="connsiteY106" fmla="*/ 266873 h 342803"/>
              <a:gd name="connsiteX107" fmla="*/ 304446 w 428814"/>
              <a:gd name="connsiteY107" fmla="*/ 267515 h 342803"/>
              <a:gd name="connsiteX108" fmla="*/ 302491 w 428814"/>
              <a:gd name="connsiteY108" fmla="*/ 268753 h 342803"/>
              <a:gd name="connsiteX109" fmla="*/ 298096 w 428814"/>
              <a:gd name="connsiteY109" fmla="*/ 269144 h 342803"/>
              <a:gd name="connsiteX110" fmla="*/ 294544 w 428814"/>
              <a:gd name="connsiteY110" fmla="*/ 269106 h 342803"/>
              <a:gd name="connsiteX111" fmla="*/ 292386 w 428814"/>
              <a:gd name="connsiteY111" fmla="*/ 268897 h 342803"/>
              <a:gd name="connsiteX112" fmla="*/ 290529 w 428814"/>
              <a:gd name="connsiteY112" fmla="*/ 269126 h 342803"/>
              <a:gd name="connsiteX113" fmla="*/ 288302 w 428814"/>
              <a:gd name="connsiteY113" fmla="*/ 269624 h 342803"/>
              <a:gd name="connsiteX114" fmla="*/ 286045 w 428814"/>
              <a:gd name="connsiteY114" fmla="*/ 270426 h 342803"/>
              <a:gd name="connsiteX115" fmla="*/ 285324 w 428814"/>
              <a:gd name="connsiteY115" fmla="*/ 270764 h 342803"/>
              <a:gd name="connsiteX116" fmla="*/ 284808 w 428814"/>
              <a:gd name="connsiteY116" fmla="*/ 272550 h 342803"/>
              <a:gd name="connsiteX117" fmla="*/ 284192 w 428814"/>
              <a:gd name="connsiteY117" fmla="*/ 275347 h 342803"/>
              <a:gd name="connsiteX118" fmla="*/ 283879 w 428814"/>
              <a:gd name="connsiteY118" fmla="*/ 278582 h 342803"/>
              <a:gd name="connsiteX119" fmla="*/ 282473 w 428814"/>
              <a:gd name="connsiteY119" fmla="*/ 285995 h 342803"/>
              <a:gd name="connsiteX120" fmla="*/ 282382 w 428814"/>
              <a:gd name="connsiteY120" fmla="*/ 294045 h 342803"/>
              <a:gd name="connsiteX121" fmla="*/ 273855 w 428814"/>
              <a:gd name="connsiteY121" fmla="*/ 292097 h 342803"/>
              <a:gd name="connsiteX122" fmla="*/ 265881 w 428814"/>
              <a:gd name="connsiteY122" fmla="*/ 289183 h 342803"/>
              <a:gd name="connsiteX123" fmla="*/ 261632 w 428814"/>
              <a:gd name="connsiteY123" fmla="*/ 288057 h 342803"/>
              <a:gd name="connsiteX124" fmla="*/ 257763 w 428814"/>
              <a:gd name="connsiteY124" fmla="*/ 286561 h 342803"/>
              <a:gd name="connsiteX125" fmla="*/ 253514 w 428814"/>
              <a:gd name="connsiteY125" fmla="*/ 285436 h 342803"/>
              <a:gd name="connsiteX126" fmla="*/ 249236 w 428814"/>
              <a:gd name="connsiteY126" fmla="*/ 284613 h 342803"/>
              <a:gd name="connsiteX127" fmla="*/ 249796 w 428814"/>
              <a:gd name="connsiteY127" fmla="*/ 275282 h 342803"/>
              <a:gd name="connsiteX128" fmla="*/ 250764 w 428814"/>
              <a:gd name="connsiteY128" fmla="*/ 265276 h 342803"/>
              <a:gd name="connsiteX129" fmla="*/ 251674 w 428814"/>
              <a:gd name="connsiteY129" fmla="*/ 255876 h 342803"/>
              <a:gd name="connsiteX130" fmla="*/ 252233 w 428814"/>
              <a:gd name="connsiteY130" fmla="*/ 246545 h 342803"/>
              <a:gd name="connsiteX131" fmla="*/ 248888 w 428814"/>
              <a:gd name="connsiteY131" fmla="*/ 244385 h 342803"/>
              <a:gd name="connsiteX132" fmla="*/ 245730 w 428814"/>
              <a:gd name="connsiteY132" fmla="*/ 242651 h 342803"/>
              <a:gd name="connsiteX133" fmla="*/ 244327 w 428814"/>
              <a:gd name="connsiteY133" fmla="*/ 242923 h 342803"/>
              <a:gd name="connsiteX134" fmla="*/ 242752 w 428814"/>
              <a:gd name="connsiteY134" fmla="*/ 243791 h 342803"/>
              <a:gd name="connsiteX135" fmla="*/ 240310 w 428814"/>
              <a:gd name="connsiteY135" fmla="*/ 246513 h 342803"/>
              <a:gd name="connsiteX136" fmla="*/ 237878 w 428814"/>
              <a:gd name="connsiteY136" fmla="*/ 249134 h 342803"/>
              <a:gd name="connsiteX137" fmla="*/ 233389 w 428814"/>
              <a:gd name="connsiteY137" fmla="*/ 255228 h 342803"/>
              <a:gd name="connsiteX138" fmla="*/ 230887 w 428814"/>
              <a:gd name="connsiteY138" fmla="*/ 258557 h 342803"/>
              <a:gd name="connsiteX139" fmla="*/ 227581 w 428814"/>
              <a:gd name="connsiteY139" fmla="*/ 261909 h 342803"/>
              <a:gd name="connsiteX140" fmla="*/ 225041 w 428814"/>
              <a:gd name="connsiteY140" fmla="*/ 265642 h 342803"/>
              <a:gd name="connsiteX141" fmla="*/ 224455 w 428814"/>
              <a:gd name="connsiteY141" fmla="*/ 268136 h 342803"/>
              <a:gd name="connsiteX142" fmla="*/ 224181 w 428814"/>
              <a:gd name="connsiteY142" fmla="*/ 270966 h 342803"/>
              <a:gd name="connsiteX143" fmla="*/ 224044 w 428814"/>
              <a:gd name="connsiteY143" fmla="*/ 272381 h 342803"/>
              <a:gd name="connsiteX144" fmla="*/ 223596 w 428814"/>
              <a:gd name="connsiteY144" fmla="*/ 273459 h 342803"/>
              <a:gd name="connsiteX145" fmla="*/ 223147 w 428814"/>
              <a:gd name="connsiteY145" fmla="*/ 274538 h 342803"/>
              <a:gd name="connsiteX146" fmla="*/ 222328 w 428814"/>
              <a:gd name="connsiteY146" fmla="*/ 275887 h 342803"/>
              <a:gd name="connsiteX147" fmla="*/ 220063 w 428814"/>
              <a:gd name="connsiteY147" fmla="*/ 276790 h 342803"/>
              <a:gd name="connsiteX148" fmla="*/ 217767 w 428814"/>
              <a:gd name="connsiteY148" fmla="*/ 277996 h 342803"/>
              <a:gd name="connsiteX149" fmla="*/ 215579 w 428814"/>
              <a:gd name="connsiteY149" fmla="*/ 278090 h 342803"/>
              <a:gd name="connsiteX150" fmla="*/ 213040 w 428814"/>
              <a:gd name="connsiteY150" fmla="*/ 278252 h 342803"/>
              <a:gd name="connsiteX151" fmla="*/ 207671 w 428814"/>
              <a:gd name="connsiteY151" fmla="*/ 278038 h 342803"/>
              <a:gd name="connsiteX152" fmla="*/ 203013 w 428814"/>
              <a:gd name="connsiteY152" fmla="*/ 277587 h 342803"/>
              <a:gd name="connsiteX153" fmla="*/ 197946 w 428814"/>
              <a:gd name="connsiteY153" fmla="*/ 277811 h 342803"/>
              <a:gd name="connsiteX154" fmla="*/ 192725 w 428814"/>
              <a:gd name="connsiteY154" fmla="*/ 278428 h 342803"/>
              <a:gd name="connsiteX155" fmla="*/ 188725 w 428814"/>
              <a:gd name="connsiteY155" fmla="*/ 279469 h 342803"/>
              <a:gd name="connsiteX156" fmla="*/ 183057 w 428814"/>
              <a:gd name="connsiteY156" fmla="*/ 281165 h 342803"/>
              <a:gd name="connsiteX157" fmla="*/ 180830 w 428814"/>
              <a:gd name="connsiteY157" fmla="*/ 281663 h 342803"/>
              <a:gd name="connsiteX158" fmla="*/ 178716 w 428814"/>
              <a:gd name="connsiteY158" fmla="*/ 282173 h 342803"/>
              <a:gd name="connsiteX159" fmla="*/ 176800 w 428814"/>
              <a:gd name="connsiteY159" fmla="*/ 283007 h 342803"/>
              <a:gd name="connsiteX160" fmla="*/ 174602 w 428814"/>
              <a:gd name="connsiteY160" fmla="*/ 283202 h 342803"/>
              <a:gd name="connsiteX161" fmla="*/ 173506 w 428814"/>
              <a:gd name="connsiteY161" fmla="*/ 282688 h 342803"/>
              <a:gd name="connsiteX162" fmla="*/ 172240 w 428814"/>
              <a:gd name="connsiteY162" fmla="*/ 281546 h 342803"/>
              <a:gd name="connsiteX163" fmla="*/ 171597 w 428814"/>
              <a:gd name="connsiteY163" fmla="*/ 281075 h 342803"/>
              <a:gd name="connsiteX164" fmla="*/ 170871 w 428814"/>
              <a:gd name="connsiteY164" fmla="*/ 280291 h 342803"/>
              <a:gd name="connsiteX165" fmla="*/ 170257 w 428814"/>
              <a:gd name="connsiteY165" fmla="*/ 279517 h 342803"/>
              <a:gd name="connsiteX166" fmla="*/ 169151 w 428814"/>
              <a:gd name="connsiteY166" fmla="*/ 279104 h 342803"/>
              <a:gd name="connsiteX167" fmla="*/ 168206 w 428814"/>
              <a:gd name="connsiteY167" fmla="*/ 278196 h 342803"/>
              <a:gd name="connsiteX168" fmla="*/ 166389 w 428814"/>
              <a:gd name="connsiteY168" fmla="*/ 278021 h 342803"/>
              <a:gd name="connsiteX169" fmla="*/ 163031 w 428814"/>
              <a:gd name="connsiteY169" fmla="*/ 279532 h 342803"/>
              <a:gd name="connsiteX170" fmla="*/ 158810 w 428814"/>
              <a:gd name="connsiteY170" fmla="*/ 281674 h 342803"/>
              <a:gd name="connsiteX171" fmla="*/ 155970 w 428814"/>
              <a:gd name="connsiteY171" fmla="*/ 281398 h 342803"/>
              <a:gd name="connsiteX172" fmla="*/ 153509 w 428814"/>
              <a:gd name="connsiteY172" fmla="*/ 280752 h 342803"/>
              <a:gd name="connsiteX173" fmla="*/ 151147 w 428814"/>
              <a:gd name="connsiteY173" fmla="*/ 279095 h 342803"/>
              <a:gd name="connsiteX174" fmla="*/ 148376 w 428814"/>
              <a:gd name="connsiteY174" fmla="*/ 278113 h 342803"/>
              <a:gd name="connsiteX175" fmla="*/ 143361 w 428814"/>
              <a:gd name="connsiteY175" fmla="*/ 276607 h 342803"/>
              <a:gd name="connsiteX176" fmla="*/ 138781 w 428814"/>
              <a:gd name="connsiteY176" fmla="*/ 275348 h 342803"/>
              <a:gd name="connsiteX177" fmla="*/ 133811 w 428814"/>
              <a:gd name="connsiteY177" fmla="*/ 274560 h 342803"/>
              <a:gd name="connsiteX178" fmla="*/ 128471 w 428814"/>
              <a:gd name="connsiteY178" fmla="*/ 274043 h 342803"/>
              <a:gd name="connsiteX179" fmla="*/ 122307 w 428814"/>
              <a:gd name="connsiteY179" fmla="*/ 273753 h 342803"/>
              <a:gd name="connsiteX180" fmla="*/ 116820 w 428814"/>
              <a:gd name="connsiteY180" fmla="*/ 274752 h 342803"/>
              <a:gd name="connsiteX181" fmla="*/ 111344 w 428814"/>
              <a:gd name="connsiteY181" fmla="*/ 275650 h 342803"/>
              <a:gd name="connsiteX182" fmla="*/ 106070 w 428814"/>
              <a:gd name="connsiteY182" fmla="*/ 277996 h 342803"/>
              <a:gd name="connsiteX183" fmla="*/ 100401 w 428814"/>
              <a:gd name="connsiteY183" fmla="*/ 279691 h 342803"/>
              <a:gd name="connsiteX184" fmla="*/ 94214 w 428814"/>
              <a:gd name="connsiteY184" fmla="*/ 280827 h 342803"/>
              <a:gd name="connsiteX185" fmla="*/ 91266 w 428814"/>
              <a:gd name="connsiteY185" fmla="*/ 281663 h 342803"/>
              <a:gd name="connsiteX186" fmla="*/ 88175 w 428814"/>
              <a:gd name="connsiteY186" fmla="*/ 282792 h 342803"/>
              <a:gd name="connsiteX187" fmla="*/ 87424 w 428814"/>
              <a:gd name="connsiteY187" fmla="*/ 283434 h 342803"/>
              <a:gd name="connsiteX188" fmla="*/ 85954 w 428814"/>
              <a:gd name="connsiteY188" fmla="*/ 284414 h 342803"/>
              <a:gd name="connsiteX189" fmla="*/ 85090 w 428814"/>
              <a:gd name="connsiteY189" fmla="*/ 285044 h 342803"/>
              <a:gd name="connsiteX190" fmla="*/ 84612 w 428814"/>
              <a:gd name="connsiteY190" fmla="*/ 286426 h 342803"/>
              <a:gd name="connsiteX191" fmla="*/ 87725 w 428814"/>
              <a:gd name="connsiteY191" fmla="*/ 287442 h 342803"/>
              <a:gd name="connsiteX192" fmla="*/ 90610 w 428814"/>
              <a:gd name="connsiteY192" fmla="*/ 288435 h 342803"/>
              <a:gd name="connsiteX193" fmla="*/ 92138 w 428814"/>
              <a:gd name="connsiteY193" fmla="*/ 290419 h 342803"/>
              <a:gd name="connsiteX194" fmla="*/ 93410 w 428814"/>
              <a:gd name="connsiteY194" fmla="*/ 292685 h 342803"/>
              <a:gd name="connsiteX195" fmla="*/ 93847 w 428814"/>
              <a:gd name="connsiteY195" fmla="*/ 295278 h 342803"/>
              <a:gd name="connsiteX196" fmla="*/ 93563 w 428814"/>
              <a:gd name="connsiteY196" fmla="*/ 298209 h 342803"/>
              <a:gd name="connsiteX197" fmla="*/ 92647 w 428814"/>
              <a:gd name="connsiteY197" fmla="*/ 300568 h 342803"/>
              <a:gd name="connsiteX198" fmla="*/ 90477 w 428814"/>
              <a:gd name="connsiteY198" fmla="*/ 304031 h 342803"/>
              <a:gd name="connsiteX199" fmla="*/ 87936 w 428814"/>
              <a:gd name="connsiteY199" fmla="*/ 307763 h 342803"/>
              <a:gd name="connsiteX200" fmla="*/ 84782 w 428814"/>
              <a:gd name="connsiteY200" fmla="*/ 310723 h 342803"/>
              <a:gd name="connsiteX201" fmla="*/ 81669 w 428814"/>
              <a:gd name="connsiteY201" fmla="*/ 313278 h 342803"/>
              <a:gd name="connsiteX202" fmla="*/ 77720 w 428814"/>
              <a:gd name="connsiteY202" fmla="*/ 316160 h 342803"/>
              <a:gd name="connsiteX203" fmla="*/ 74596 w 428814"/>
              <a:gd name="connsiteY203" fmla="*/ 318816 h 342803"/>
              <a:gd name="connsiteX204" fmla="*/ 72465 w 428814"/>
              <a:gd name="connsiteY204" fmla="*/ 321874 h 342803"/>
              <a:gd name="connsiteX205" fmla="*/ 70002 w 428814"/>
              <a:gd name="connsiteY205" fmla="*/ 324798 h 342803"/>
              <a:gd name="connsiteX206" fmla="*/ 68248 w 428814"/>
              <a:gd name="connsiteY206" fmla="*/ 328709 h 342803"/>
              <a:gd name="connsiteX207" fmla="*/ 65064 w 428814"/>
              <a:gd name="connsiteY207" fmla="*/ 335542 h 342803"/>
              <a:gd name="connsiteX208" fmla="*/ 61035 w 428814"/>
              <a:gd name="connsiteY208" fmla="*/ 342803 h 342803"/>
              <a:gd name="connsiteX209" fmla="*/ 55901 w 428814"/>
              <a:gd name="connsiteY209" fmla="*/ 340164 h 342803"/>
              <a:gd name="connsiteX210" fmla="*/ 50503 w 428814"/>
              <a:gd name="connsiteY210" fmla="*/ 336683 h 342803"/>
              <a:gd name="connsiteX211" fmla="*/ 45294 w 428814"/>
              <a:gd name="connsiteY211" fmla="*/ 333628 h 342803"/>
              <a:gd name="connsiteX212" fmla="*/ 39751 w 428814"/>
              <a:gd name="connsiteY212" fmla="*/ 331663 h 342803"/>
              <a:gd name="connsiteX213" fmla="*/ 39167 w 428814"/>
              <a:gd name="connsiteY213" fmla="*/ 330586 h 342803"/>
              <a:gd name="connsiteX214" fmla="*/ 38440 w 428814"/>
              <a:gd name="connsiteY214" fmla="*/ 329802 h 342803"/>
              <a:gd name="connsiteX215" fmla="*/ 36814 w 428814"/>
              <a:gd name="connsiteY215" fmla="*/ 328828 h 342803"/>
              <a:gd name="connsiteX216" fmla="*/ 35026 w 428814"/>
              <a:gd name="connsiteY216" fmla="*/ 328349 h 342803"/>
              <a:gd name="connsiteX217" fmla="*/ 31187 w 428814"/>
              <a:gd name="connsiteY217" fmla="*/ 326549 h 342803"/>
              <a:gd name="connsiteX218" fmla="*/ 26226 w 428814"/>
              <a:gd name="connsiteY218" fmla="*/ 325661 h 342803"/>
              <a:gd name="connsiteX219" fmla="*/ 25478 w 428814"/>
              <a:gd name="connsiteY219" fmla="*/ 322732 h 342803"/>
              <a:gd name="connsiteX220" fmla="*/ 24967 w 428814"/>
              <a:gd name="connsiteY220" fmla="*/ 319724 h 342803"/>
              <a:gd name="connsiteX221" fmla="*/ 24939 w 428814"/>
              <a:gd name="connsiteY221" fmla="*/ 316457 h 342803"/>
              <a:gd name="connsiteX222" fmla="*/ 24571 w 428814"/>
              <a:gd name="connsiteY222" fmla="*/ 313157 h 342803"/>
              <a:gd name="connsiteX223" fmla="*/ 25158 w 428814"/>
              <a:gd name="connsiteY223" fmla="*/ 307092 h 342803"/>
              <a:gd name="connsiteX224" fmla="*/ 25853 w 428814"/>
              <a:gd name="connsiteY224" fmla="*/ 299916 h 342803"/>
              <a:gd name="connsiteX225" fmla="*/ 26166 w 428814"/>
              <a:gd name="connsiteY225" fmla="*/ 296682 h 342803"/>
              <a:gd name="connsiteX226" fmla="*/ 26069 w 428814"/>
              <a:gd name="connsiteY226" fmla="*/ 294123 h 342803"/>
              <a:gd name="connsiteX227" fmla="*/ 25781 w 428814"/>
              <a:gd name="connsiteY227" fmla="*/ 292360 h 342803"/>
              <a:gd name="connsiteX228" fmla="*/ 25616 w 428814"/>
              <a:gd name="connsiteY228" fmla="*/ 290508 h 342803"/>
              <a:gd name="connsiteX229" fmla="*/ 25042 w 428814"/>
              <a:gd name="connsiteY229" fmla="*/ 289330 h 342803"/>
              <a:gd name="connsiteX230" fmla="*/ 24770 w 428814"/>
              <a:gd name="connsiteY230" fmla="*/ 288590 h 342803"/>
              <a:gd name="connsiteX231" fmla="*/ 23361 w 428814"/>
              <a:gd name="connsiteY231" fmla="*/ 287739 h 342803"/>
              <a:gd name="connsiteX232" fmla="*/ 22709 w 428814"/>
              <a:gd name="connsiteY232" fmla="*/ 287370 h 342803"/>
              <a:gd name="connsiteX233" fmla="*/ 19869 w 428814"/>
              <a:gd name="connsiteY233" fmla="*/ 287095 h 342803"/>
              <a:gd name="connsiteX234" fmla="*/ 17068 w 428814"/>
              <a:gd name="connsiteY234" fmla="*/ 286416 h 342803"/>
              <a:gd name="connsiteX235" fmla="*/ 14948 w 428814"/>
              <a:gd name="connsiteY235" fmla="*/ 285803 h 342803"/>
              <a:gd name="connsiteX236" fmla="*/ 13500 w 428814"/>
              <a:gd name="connsiteY236" fmla="*/ 285357 h 342803"/>
              <a:gd name="connsiteX237" fmla="*/ 11411 w 428814"/>
              <a:gd name="connsiteY237" fmla="*/ 284440 h 342803"/>
              <a:gd name="connsiteX238" fmla="*/ 9389 w 428814"/>
              <a:gd name="connsiteY238" fmla="*/ 282816 h 342803"/>
              <a:gd name="connsiteX239" fmla="*/ 6355 w 428814"/>
              <a:gd name="connsiteY239" fmla="*/ 277422 h 342803"/>
              <a:gd name="connsiteX240" fmla="*/ 3852 w 428814"/>
              <a:gd name="connsiteY240" fmla="*/ 272487 h 342803"/>
              <a:gd name="connsiteX241" fmla="*/ 3005 w 428814"/>
              <a:gd name="connsiteY241" fmla="*/ 270568 h 342803"/>
              <a:gd name="connsiteX242" fmla="*/ 1598 w 428814"/>
              <a:gd name="connsiteY242" fmla="*/ 269718 h 342803"/>
              <a:gd name="connsiteX243" fmla="*/ 955 w 428814"/>
              <a:gd name="connsiteY243" fmla="*/ 269248 h 342803"/>
              <a:gd name="connsiteX244" fmla="*/ 303 w 428814"/>
              <a:gd name="connsiteY244" fmla="*/ 268878 h 342803"/>
              <a:gd name="connsiteX245" fmla="*/ 0 w 428814"/>
              <a:gd name="connsiteY245" fmla="*/ 268441 h 342803"/>
              <a:gd name="connsiteX246" fmla="*/ 98 w 428814"/>
              <a:gd name="connsiteY246" fmla="*/ 267430 h 342803"/>
              <a:gd name="connsiteX247" fmla="*/ 547 w 428814"/>
              <a:gd name="connsiteY247" fmla="*/ 266351 h 342803"/>
              <a:gd name="connsiteX248" fmla="*/ 1814 w 428814"/>
              <a:gd name="connsiteY248" fmla="*/ 263924 h 342803"/>
              <a:gd name="connsiteX249" fmla="*/ 3808 w 428814"/>
              <a:gd name="connsiteY249" fmla="*/ 262280 h 342803"/>
              <a:gd name="connsiteX250" fmla="*/ 6474 w 428814"/>
              <a:gd name="connsiteY250" fmla="*/ 260804 h 342803"/>
              <a:gd name="connsiteX251" fmla="*/ 9150 w 428814"/>
              <a:gd name="connsiteY251" fmla="*/ 259227 h 342803"/>
              <a:gd name="connsiteX252" fmla="*/ 12961 w 428814"/>
              <a:gd name="connsiteY252" fmla="*/ 257760 h 342803"/>
              <a:gd name="connsiteX253" fmla="*/ 20052 w 428814"/>
              <a:gd name="connsiteY253" fmla="*/ 255590 h 342803"/>
              <a:gd name="connsiteX254" fmla="*/ 25938 w 428814"/>
              <a:gd name="connsiteY254" fmla="*/ 254017 h 342803"/>
              <a:gd name="connsiteX255" fmla="*/ 26222 w 428814"/>
              <a:gd name="connsiteY255" fmla="*/ 251086 h 342803"/>
              <a:gd name="connsiteX256" fmla="*/ 27148 w 428814"/>
              <a:gd name="connsiteY256" fmla="*/ 248626 h 342803"/>
              <a:gd name="connsiteX257" fmla="*/ 28080 w 428814"/>
              <a:gd name="connsiteY257" fmla="*/ 247288 h 342803"/>
              <a:gd name="connsiteX258" fmla="*/ 29921 w 428814"/>
              <a:gd name="connsiteY258" fmla="*/ 246038 h 342803"/>
              <a:gd name="connsiteX259" fmla="*/ 31127 w 428814"/>
              <a:gd name="connsiteY259" fmla="*/ 245440 h 342803"/>
              <a:gd name="connsiteX260" fmla="*/ 33081 w 428814"/>
              <a:gd name="connsiteY260" fmla="*/ 244201 h 342803"/>
              <a:gd name="connsiteX261" fmla="*/ 34211 w 428814"/>
              <a:gd name="connsiteY261" fmla="*/ 243188 h 342803"/>
              <a:gd name="connsiteX262" fmla="*/ 35440 w 428814"/>
              <a:gd name="connsiteY262" fmla="*/ 241165 h 342803"/>
              <a:gd name="connsiteX263" fmla="*/ 36138 w 428814"/>
              <a:gd name="connsiteY263" fmla="*/ 238682 h 342803"/>
              <a:gd name="connsiteX264" fmla="*/ 36656 w 428814"/>
              <a:gd name="connsiteY264" fmla="*/ 236896 h 342803"/>
              <a:gd name="connsiteX265" fmla="*/ 36900 w 428814"/>
              <a:gd name="connsiteY265" fmla="*/ 234369 h 342803"/>
              <a:gd name="connsiteX266" fmla="*/ 37106 w 428814"/>
              <a:gd name="connsiteY266" fmla="*/ 232247 h 342803"/>
              <a:gd name="connsiteX267" fmla="*/ 37282 w 428814"/>
              <a:gd name="connsiteY267" fmla="*/ 230428 h 342803"/>
              <a:gd name="connsiteX268" fmla="*/ 37487 w 428814"/>
              <a:gd name="connsiteY268" fmla="*/ 228305 h 342803"/>
              <a:gd name="connsiteX269" fmla="*/ 38375 w 428814"/>
              <a:gd name="connsiteY269" fmla="*/ 226249 h 342803"/>
              <a:gd name="connsiteX270" fmla="*/ 40095 w 428814"/>
              <a:gd name="connsiteY270" fmla="*/ 223865 h 342803"/>
              <a:gd name="connsiteX271" fmla="*/ 41295 w 428814"/>
              <a:gd name="connsiteY271" fmla="*/ 222145 h 342803"/>
              <a:gd name="connsiteX272" fmla="*/ 43629 w 428814"/>
              <a:gd name="connsiteY272" fmla="*/ 220534 h 342803"/>
              <a:gd name="connsiteX273" fmla="*/ 45243 w 428814"/>
              <a:gd name="connsiteY273" fmla="*/ 219262 h 342803"/>
              <a:gd name="connsiteX274" fmla="*/ 47539 w 428814"/>
              <a:gd name="connsiteY274" fmla="*/ 218056 h 342803"/>
              <a:gd name="connsiteX275" fmla="*/ 52442 w 428814"/>
              <a:gd name="connsiteY275" fmla="*/ 215981 h 342803"/>
              <a:gd name="connsiteX276" fmla="*/ 56890 w 428814"/>
              <a:gd name="connsiteY276" fmla="*/ 213861 h 342803"/>
              <a:gd name="connsiteX277" fmla="*/ 61753 w 428814"/>
              <a:gd name="connsiteY277" fmla="*/ 212189 h 342803"/>
              <a:gd name="connsiteX278" fmla="*/ 65974 w 428814"/>
              <a:gd name="connsiteY278" fmla="*/ 210048 h 342803"/>
              <a:gd name="connsiteX279" fmla="*/ 67969 w 428814"/>
              <a:gd name="connsiteY279" fmla="*/ 208405 h 342803"/>
              <a:gd name="connsiteX280" fmla="*/ 69498 w 428814"/>
              <a:gd name="connsiteY280" fmla="*/ 206818 h 342803"/>
              <a:gd name="connsiteX281" fmla="*/ 71532 w 428814"/>
              <a:gd name="connsiteY281" fmla="*/ 204771 h 342803"/>
              <a:gd name="connsiteX282" fmla="*/ 72532 w 428814"/>
              <a:gd name="connsiteY282" fmla="*/ 202725 h 342803"/>
              <a:gd name="connsiteX283" fmla="*/ 70481 w 428814"/>
              <a:gd name="connsiteY283" fmla="*/ 201405 h 342803"/>
              <a:gd name="connsiteX284" fmla="*/ 68830 w 428814"/>
              <a:gd name="connsiteY284" fmla="*/ 199510 h 342803"/>
              <a:gd name="connsiteX285" fmla="*/ 67500 w 428814"/>
              <a:gd name="connsiteY285" fmla="*/ 197851 h 342803"/>
              <a:gd name="connsiteX286" fmla="*/ 66984 w 428814"/>
              <a:gd name="connsiteY286" fmla="*/ 196067 h 342803"/>
              <a:gd name="connsiteX287" fmla="*/ 66858 w 428814"/>
              <a:gd name="connsiteY287" fmla="*/ 193811 h 342803"/>
              <a:gd name="connsiteX288" fmla="*/ 66684 w 428814"/>
              <a:gd name="connsiteY288" fmla="*/ 192059 h 342803"/>
              <a:gd name="connsiteX289" fmla="*/ 66929 w 428814"/>
              <a:gd name="connsiteY289" fmla="*/ 189533 h 342803"/>
              <a:gd name="connsiteX290" fmla="*/ 67514 w 428814"/>
              <a:gd name="connsiteY290" fmla="*/ 187039 h 342803"/>
              <a:gd name="connsiteX291" fmla="*/ 73643 w 428814"/>
              <a:gd name="connsiteY291" fmla="*/ 186510 h 342803"/>
              <a:gd name="connsiteX292" fmla="*/ 79604 w 428814"/>
              <a:gd name="connsiteY292" fmla="*/ 185353 h 342803"/>
              <a:gd name="connsiteX293" fmla="*/ 85500 w 428814"/>
              <a:gd name="connsiteY293" fmla="*/ 183679 h 342803"/>
              <a:gd name="connsiteX294" fmla="*/ 90773 w 428814"/>
              <a:gd name="connsiteY294" fmla="*/ 181333 h 342803"/>
              <a:gd name="connsiteX295" fmla="*/ 90022 w 428814"/>
              <a:gd name="connsiteY295" fmla="*/ 181975 h 342803"/>
              <a:gd name="connsiteX296" fmla="*/ 89272 w 428814"/>
              <a:gd name="connsiteY296" fmla="*/ 182616 h 342803"/>
              <a:gd name="connsiteX297" fmla="*/ 88824 w 428814"/>
              <a:gd name="connsiteY297" fmla="*/ 183695 h 342803"/>
              <a:gd name="connsiteX298" fmla="*/ 88301 w 428814"/>
              <a:gd name="connsiteY298" fmla="*/ 184359 h 342803"/>
              <a:gd name="connsiteX299" fmla="*/ 88056 w 428814"/>
              <a:gd name="connsiteY299" fmla="*/ 186885 h 342803"/>
              <a:gd name="connsiteX300" fmla="*/ 88305 w 428814"/>
              <a:gd name="connsiteY300" fmla="*/ 189052 h 342803"/>
              <a:gd name="connsiteX301" fmla="*/ 89180 w 428814"/>
              <a:gd name="connsiteY301" fmla="*/ 194237 h 342803"/>
              <a:gd name="connsiteX302" fmla="*/ 90995 w 428814"/>
              <a:gd name="connsiteY302" fmla="*/ 197984 h 342803"/>
              <a:gd name="connsiteX303" fmla="*/ 92569 w 428814"/>
              <a:gd name="connsiteY303" fmla="*/ 200686 h 342803"/>
              <a:gd name="connsiteX304" fmla="*/ 93870 w 428814"/>
              <a:gd name="connsiteY304" fmla="*/ 202649 h 342803"/>
              <a:gd name="connsiteX305" fmla="*/ 95408 w 428814"/>
              <a:gd name="connsiteY305" fmla="*/ 204532 h 342803"/>
              <a:gd name="connsiteX306" fmla="*/ 97147 w 428814"/>
              <a:gd name="connsiteY306" fmla="*/ 205516 h 342803"/>
              <a:gd name="connsiteX307" fmla="*/ 98935 w 428814"/>
              <a:gd name="connsiteY307" fmla="*/ 205996 h 342803"/>
              <a:gd name="connsiteX308" fmla="*/ 101367 w 428814"/>
              <a:gd name="connsiteY308" fmla="*/ 206945 h 342803"/>
              <a:gd name="connsiteX309" fmla="*/ 103866 w 428814"/>
              <a:gd name="connsiteY309" fmla="*/ 207187 h 342803"/>
              <a:gd name="connsiteX310" fmla="*/ 106774 w 428814"/>
              <a:gd name="connsiteY310" fmla="*/ 206755 h 342803"/>
              <a:gd name="connsiteX311" fmla="*/ 110099 w 428814"/>
              <a:gd name="connsiteY311" fmla="*/ 206770 h 342803"/>
              <a:gd name="connsiteX312" fmla="*/ 113017 w 428814"/>
              <a:gd name="connsiteY312" fmla="*/ 206237 h 342803"/>
              <a:gd name="connsiteX313" fmla="*/ 115274 w 428814"/>
              <a:gd name="connsiteY313" fmla="*/ 205435 h 342803"/>
              <a:gd name="connsiteX314" fmla="*/ 117911 w 428814"/>
              <a:gd name="connsiteY314" fmla="*/ 204262 h 342803"/>
              <a:gd name="connsiteX315" fmla="*/ 120216 w 428814"/>
              <a:gd name="connsiteY315" fmla="*/ 202955 h 342803"/>
              <a:gd name="connsiteX316" fmla="*/ 122126 w 428814"/>
              <a:gd name="connsiteY316" fmla="*/ 200998 h 342803"/>
              <a:gd name="connsiteX317" fmla="*/ 123808 w 428814"/>
              <a:gd name="connsiteY317" fmla="*/ 199018 h 342803"/>
              <a:gd name="connsiteX318" fmla="*/ 125530 w 428814"/>
              <a:gd name="connsiteY318" fmla="*/ 196634 h 342803"/>
              <a:gd name="connsiteX319" fmla="*/ 126758 w 428814"/>
              <a:gd name="connsiteY319" fmla="*/ 194611 h 342803"/>
              <a:gd name="connsiteX320" fmla="*/ 127343 w 428814"/>
              <a:gd name="connsiteY320" fmla="*/ 192117 h 342803"/>
              <a:gd name="connsiteX321" fmla="*/ 128384 w 428814"/>
              <a:gd name="connsiteY321" fmla="*/ 189667 h 342803"/>
              <a:gd name="connsiteX322" fmla="*/ 128658 w 428814"/>
              <a:gd name="connsiteY322" fmla="*/ 186838 h 342803"/>
              <a:gd name="connsiteX323" fmla="*/ 128941 w 428814"/>
              <a:gd name="connsiteY323" fmla="*/ 183907 h 342803"/>
              <a:gd name="connsiteX324" fmla="*/ 128760 w 428814"/>
              <a:gd name="connsiteY324" fmla="*/ 181032 h 342803"/>
              <a:gd name="connsiteX325" fmla="*/ 128353 w 428814"/>
              <a:gd name="connsiteY325" fmla="*/ 178137 h 342803"/>
              <a:gd name="connsiteX326" fmla="*/ 127984 w 428814"/>
              <a:gd name="connsiteY326" fmla="*/ 174836 h 342803"/>
              <a:gd name="connsiteX327" fmla="*/ 126859 w 428814"/>
              <a:gd name="connsiteY327" fmla="*/ 171055 h 342803"/>
              <a:gd name="connsiteX328" fmla="*/ 126451 w 428814"/>
              <a:gd name="connsiteY328" fmla="*/ 168159 h 342803"/>
              <a:gd name="connsiteX329" fmla="*/ 126326 w 428814"/>
              <a:gd name="connsiteY329" fmla="*/ 165902 h 342803"/>
              <a:gd name="connsiteX330" fmla="*/ 126833 w 428814"/>
              <a:gd name="connsiteY330" fmla="*/ 164217 h 342803"/>
              <a:gd name="connsiteX331" fmla="*/ 127661 w 428814"/>
              <a:gd name="connsiteY331" fmla="*/ 162767 h 342803"/>
              <a:gd name="connsiteX332" fmla="*/ 129344 w 428814"/>
              <a:gd name="connsiteY332" fmla="*/ 160788 h 342803"/>
              <a:gd name="connsiteX333" fmla="*/ 131339 w 428814"/>
              <a:gd name="connsiteY333" fmla="*/ 159145 h 342803"/>
              <a:gd name="connsiteX334" fmla="*/ 134452 w 428814"/>
              <a:gd name="connsiteY334" fmla="*/ 156589 h 342803"/>
              <a:gd name="connsiteX335" fmla="*/ 137675 w 428814"/>
              <a:gd name="connsiteY335" fmla="*/ 152923 h 342803"/>
              <a:gd name="connsiteX336" fmla="*/ 139805 w 428814"/>
              <a:gd name="connsiteY336" fmla="*/ 149864 h 342803"/>
              <a:gd name="connsiteX337" fmla="*/ 140253 w 428814"/>
              <a:gd name="connsiteY337" fmla="*/ 148786 h 342803"/>
              <a:gd name="connsiteX338" fmla="*/ 140351 w 428814"/>
              <a:gd name="connsiteY338" fmla="*/ 147775 h 342803"/>
              <a:gd name="connsiteX339" fmla="*/ 140118 w 428814"/>
              <a:gd name="connsiteY339" fmla="*/ 146630 h 342803"/>
              <a:gd name="connsiteX340" fmla="*/ 139847 w 428814"/>
              <a:gd name="connsiteY340" fmla="*/ 145890 h 342803"/>
              <a:gd name="connsiteX341" fmla="*/ 136291 w 428814"/>
              <a:gd name="connsiteY341" fmla="*/ 141159 h 342803"/>
              <a:gd name="connsiteX342" fmla="*/ 132969 w 428814"/>
              <a:gd name="connsiteY342" fmla="*/ 134002 h 342803"/>
              <a:gd name="connsiteX343" fmla="*/ 134174 w 428814"/>
              <a:gd name="connsiteY343" fmla="*/ 133405 h 342803"/>
              <a:gd name="connsiteX344" fmla="*/ 136646 w 428814"/>
              <a:gd name="connsiteY344" fmla="*/ 130380 h 342803"/>
              <a:gd name="connsiteX345" fmla="*/ 140346 w 428814"/>
              <a:gd name="connsiteY345" fmla="*/ 125331 h 342803"/>
              <a:gd name="connsiteX346" fmla="*/ 144124 w 428814"/>
              <a:gd name="connsiteY346" fmla="*/ 119474 h 342803"/>
              <a:gd name="connsiteX347" fmla="*/ 151433 w 428814"/>
              <a:gd name="connsiteY347" fmla="*/ 107939 h 342803"/>
              <a:gd name="connsiteX348" fmla="*/ 155513 w 428814"/>
              <a:gd name="connsiteY348" fmla="*/ 102519 h 342803"/>
              <a:gd name="connsiteX349" fmla="*/ 159423 w 428814"/>
              <a:gd name="connsiteY349" fmla="*/ 100041 h 342803"/>
              <a:gd name="connsiteX350" fmla="*/ 163644 w 428814"/>
              <a:gd name="connsiteY350" fmla="*/ 97900 h 342803"/>
              <a:gd name="connsiteX351" fmla="*/ 165940 w 428814"/>
              <a:gd name="connsiteY351" fmla="*/ 96694 h 342803"/>
              <a:gd name="connsiteX352" fmla="*/ 168205 w 428814"/>
              <a:gd name="connsiteY352" fmla="*/ 95791 h 342803"/>
              <a:gd name="connsiteX353" fmla="*/ 170115 w 428814"/>
              <a:gd name="connsiteY353" fmla="*/ 93833 h 342803"/>
              <a:gd name="connsiteX354" fmla="*/ 172109 w 428814"/>
              <a:gd name="connsiteY354" fmla="*/ 92190 h 342803"/>
              <a:gd name="connsiteX355" fmla="*/ 173036 w 428814"/>
              <a:gd name="connsiteY355" fmla="*/ 89730 h 342803"/>
              <a:gd name="connsiteX356" fmla="*/ 174076 w 428814"/>
              <a:gd name="connsiteY356" fmla="*/ 87280 h 342803"/>
              <a:gd name="connsiteX357" fmla="*/ 175303 w 428814"/>
              <a:gd name="connsiteY357" fmla="*/ 85256 h 342803"/>
              <a:gd name="connsiteX358" fmla="*/ 175918 w 428814"/>
              <a:gd name="connsiteY358" fmla="*/ 82459 h 342803"/>
              <a:gd name="connsiteX359" fmla="*/ 177173 w 428814"/>
              <a:gd name="connsiteY359" fmla="*/ 77786 h 342803"/>
              <a:gd name="connsiteX360" fmla="*/ 178033 w 428814"/>
              <a:gd name="connsiteY360" fmla="*/ 72462 h 342803"/>
              <a:gd name="connsiteX361" fmla="*/ 179574 w 428814"/>
              <a:gd name="connsiteY361" fmla="*/ 67205 h 342803"/>
              <a:gd name="connsiteX362" fmla="*/ 180745 w 428814"/>
              <a:gd name="connsiteY362" fmla="*/ 62217 h 342803"/>
              <a:gd name="connsiteX363" fmla="*/ 181746 w 428814"/>
              <a:gd name="connsiteY363" fmla="*/ 60172 h 342803"/>
              <a:gd name="connsiteX364" fmla="*/ 182633 w 428814"/>
              <a:gd name="connsiteY364" fmla="*/ 58115 h 342803"/>
              <a:gd name="connsiteX365" fmla="*/ 184355 w 428814"/>
              <a:gd name="connsiteY365" fmla="*/ 55732 h 342803"/>
              <a:gd name="connsiteX366" fmla="*/ 185923 w 428814"/>
              <a:gd name="connsiteY366" fmla="*/ 53741 h 342803"/>
              <a:gd name="connsiteX367" fmla="*/ 187138 w 428814"/>
              <a:gd name="connsiteY367" fmla="*/ 53042 h 342803"/>
              <a:gd name="connsiteX368" fmla="*/ 188189 w 428814"/>
              <a:gd name="connsiteY368" fmla="*/ 52838 h 342803"/>
              <a:gd name="connsiteX369" fmla="*/ 190075 w 428814"/>
              <a:gd name="connsiteY369" fmla="*/ 52307 h 342803"/>
              <a:gd name="connsiteX370" fmla="*/ 191962 w 428814"/>
              <a:gd name="connsiteY370" fmla="*/ 51775 h 342803"/>
              <a:gd name="connsiteX371" fmla="*/ 195864 w 428814"/>
              <a:gd name="connsiteY371" fmla="*/ 51745 h 342803"/>
              <a:gd name="connsiteX372" fmla="*/ 198477 w 428814"/>
              <a:gd name="connsiteY372" fmla="*/ 51998 h 342803"/>
              <a:gd name="connsiteX373" fmla="*/ 198738 w 428814"/>
              <a:gd name="connsiteY373" fmla="*/ 56410 h 342803"/>
              <a:gd name="connsiteX374" fmla="*/ 198357 w 428814"/>
              <a:gd name="connsiteY374" fmla="*/ 60352 h 342803"/>
              <a:gd name="connsiteX375" fmla="*/ 197430 w 428814"/>
              <a:gd name="connsiteY375" fmla="*/ 62813 h 342803"/>
              <a:gd name="connsiteX376" fmla="*/ 197225 w 428814"/>
              <a:gd name="connsiteY376" fmla="*/ 64935 h 342803"/>
              <a:gd name="connsiteX377" fmla="*/ 197730 w 428814"/>
              <a:gd name="connsiteY377" fmla="*/ 66820 h 342803"/>
              <a:gd name="connsiteX378" fmla="*/ 197865 w 428814"/>
              <a:gd name="connsiteY378" fmla="*/ 68976 h 342803"/>
              <a:gd name="connsiteX379" fmla="*/ 198712 w 428814"/>
              <a:gd name="connsiteY379" fmla="*/ 70894 h 342803"/>
              <a:gd name="connsiteX380" fmla="*/ 200092 w 428814"/>
              <a:gd name="connsiteY380" fmla="*/ 72047 h 342803"/>
              <a:gd name="connsiteX381" fmla="*/ 201870 w 428814"/>
              <a:gd name="connsiteY381" fmla="*/ 72628 h 342803"/>
              <a:gd name="connsiteX382" fmla="*/ 204369 w 428814"/>
              <a:gd name="connsiteY382" fmla="*/ 72870 h 342803"/>
              <a:gd name="connsiteX383" fmla="*/ 206255 w 428814"/>
              <a:gd name="connsiteY383" fmla="*/ 72338 h 342803"/>
              <a:gd name="connsiteX384" fmla="*/ 207415 w 428814"/>
              <a:gd name="connsiteY384" fmla="*/ 71022 h 342803"/>
              <a:gd name="connsiteX385" fmla="*/ 207863 w 428814"/>
              <a:gd name="connsiteY385" fmla="*/ 69944 h 342803"/>
              <a:gd name="connsiteX386" fmla="*/ 209517 w 428814"/>
              <a:gd name="connsiteY386" fmla="*/ 68267 h 342803"/>
              <a:gd name="connsiteX387" fmla="*/ 213351 w 428814"/>
              <a:gd name="connsiteY387" fmla="*/ 65374 h 342803"/>
              <a:gd name="connsiteX388" fmla="*/ 217300 w 428814"/>
              <a:gd name="connsiteY388" fmla="*/ 62492 h 342803"/>
              <a:gd name="connsiteX389" fmla="*/ 219596 w 428814"/>
              <a:gd name="connsiteY389" fmla="*/ 61286 h 342803"/>
              <a:gd name="connsiteX390" fmla="*/ 220795 w 428814"/>
              <a:gd name="connsiteY390" fmla="*/ 59565 h 342803"/>
              <a:gd name="connsiteX391" fmla="*/ 222477 w 428814"/>
              <a:gd name="connsiteY391" fmla="*/ 57586 h 342803"/>
              <a:gd name="connsiteX392" fmla="*/ 223705 w 428814"/>
              <a:gd name="connsiteY392" fmla="*/ 55563 h 342803"/>
              <a:gd name="connsiteX393" fmla="*/ 224467 w 428814"/>
              <a:gd name="connsiteY393" fmla="*/ 51250 h 342803"/>
              <a:gd name="connsiteX394" fmla="*/ 225332 w 428814"/>
              <a:gd name="connsiteY394" fmla="*/ 47049 h 342803"/>
              <a:gd name="connsiteX395" fmla="*/ 226435 w 428814"/>
              <a:gd name="connsiteY395" fmla="*/ 42769 h 342803"/>
              <a:gd name="connsiteX396" fmla="*/ 227838 w 428814"/>
              <a:gd name="connsiteY396" fmla="*/ 38926 h 342803"/>
              <a:gd name="connsiteX397" fmla="*/ 229697 w 428814"/>
              <a:gd name="connsiteY397" fmla="*/ 35127 h 342803"/>
              <a:gd name="connsiteX398" fmla="*/ 232238 w 428814"/>
              <a:gd name="connsiteY398" fmla="*/ 31394 h 342803"/>
              <a:gd name="connsiteX399" fmla="*/ 235391 w 428814"/>
              <a:gd name="connsiteY399" fmla="*/ 28435 h 342803"/>
              <a:gd name="connsiteX400" fmla="*/ 238544 w 428814"/>
              <a:gd name="connsiteY400" fmla="*/ 25476 h 342803"/>
              <a:gd name="connsiteX401" fmla="*/ 241772 w 428814"/>
              <a:gd name="connsiteY401" fmla="*/ 22932 h 342803"/>
              <a:gd name="connsiteX402" fmla="*/ 245198 w 428814"/>
              <a:gd name="connsiteY402" fmla="*/ 20713 h 342803"/>
              <a:gd name="connsiteX403" fmla="*/ 248965 w 428814"/>
              <a:gd name="connsiteY403" fmla="*/ 18528 h 342803"/>
              <a:gd name="connsiteX404" fmla="*/ 253147 w 428814"/>
              <a:gd name="connsiteY404" fmla="*/ 16790 h 342803"/>
              <a:gd name="connsiteX405" fmla="*/ 269400 w 428814"/>
              <a:gd name="connsiteY405" fmla="*/ 9999 h 342803"/>
              <a:gd name="connsiteX406" fmla="*/ 285541 w 428814"/>
              <a:gd name="connsiteY406" fmla="*/ 3196 h 342803"/>
              <a:gd name="connsiteX407" fmla="*/ 290093 w 428814"/>
              <a:gd name="connsiteY407" fmla="*/ 1188 h 342803"/>
              <a:gd name="connsiteX408" fmla="*/ 292080 w 428814"/>
              <a:gd name="connsiteY408" fmla="*/ 0 h 34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428814" h="342803">
                <a:moveTo>
                  <a:pt x="428814" y="0"/>
                </a:moveTo>
                <a:lnTo>
                  <a:pt x="428727" y="123"/>
                </a:lnTo>
                <a:cubicBezTo>
                  <a:pt x="428431" y="809"/>
                  <a:pt x="428022" y="1483"/>
                  <a:pt x="427727" y="2169"/>
                </a:cubicBezTo>
                <a:cubicBezTo>
                  <a:pt x="427535" y="2966"/>
                  <a:pt x="427332" y="3865"/>
                  <a:pt x="427141" y="4663"/>
                </a:cubicBezTo>
                <a:lnTo>
                  <a:pt x="426896" y="7189"/>
                </a:lnTo>
                <a:cubicBezTo>
                  <a:pt x="425741" y="7281"/>
                  <a:pt x="424461" y="7464"/>
                  <a:pt x="423306" y="7556"/>
                </a:cubicBezTo>
                <a:lnTo>
                  <a:pt x="418959" y="7441"/>
                </a:lnTo>
                <a:lnTo>
                  <a:pt x="414982" y="7056"/>
                </a:lnTo>
                <a:cubicBezTo>
                  <a:pt x="413837" y="7047"/>
                  <a:pt x="412567" y="7128"/>
                  <a:pt x="411422" y="7119"/>
                </a:cubicBezTo>
                <a:cubicBezTo>
                  <a:pt x="410359" y="7425"/>
                  <a:pt x="409421" y="7640"/>
                  <a:pt x="408360" y="7945"/>
                </a:cubicBezTo>
                <a:cubicBezTo>
                  <a:pt x="407545" y="8070"/>
                  <a:pt x="406607" y="8285"/>
                  <a:pt x="405792" y="8411"/>
                </a:cubicBezTo>
                <a:cubicBezTo>
                  <a:pt x="404967" y="8637"/>
                  <a:pt x="404020" y="8953"/>
                  <a:pt x="403195" y="9179"/>
                </a:cubicBezTo>
                <a:cubicBezTo>
                  <a:pt x="402454" y="9720"/>
                  <a:pt x="401600" y="10249"/>
                  <a:pt x="400860" y="10790"/>
                </a:cubicBezTo>
                <a:cubicBezTo>
                  <a:pt x="399492" y="11881"/>
                  <a:pt x="398022" y="12861"/>
                  <a:pt x="396655" y="13953"/>
                </a:cubicBezTo>
                <a:cubicBezTo>
                  <a:pt x="395173" y="15034"/>
                  <a:pt x="393807" y="16126"/>
                  <a:pt x="392326" y="17207"/>
                </a:cubicBezTo>
                <a:cubicBezTo>
                  <a:pt x="390825" y="18489"/>
                  <a:pt x="389429" y="19885"/>
                  <a:pt x="387929" y="21168"/>
                </a:cubicBezTo>
                <a:cubicBezTo>
                  <a:pt x="386655" y="22472"/>
                  <a:pt x="385269" y="23767"/>
                  <a:pt x="383995" y="25071"/>
                </a:cubicBezTo>
                <a:cubicBezTo>
                  <a:pt x="382836" y="26387"/>
                  <a:pt x="381780" y="27815"/>
                  <a:pt x="380621" y="29131"/>
                </a:cubicBezTo>
                <a:cubicBezTo>
                  <a:pt x="379566" y="30560"/>
                  <a:pt x="378386" y="32077"/>
                  <a:pt x="377330" y="33506"/>
                </a:cubicBezTo>
                <a:cubicBezTo>
                  <a:pt x="376472" y="35259"/>
                  <a:pt x="375511" y="36900"/>
                  <a:pt x="374653" y="38653"/>
                </a:cubicBezTo>
                <a:cubicBezTo>
                  <a:pt x="373919" y="40316"/>
                  <a:pt x="373194" y="41879"/>
                  <a:pt x="372460" y="43542"/>
                </a:cubicBezTo>
                <a:cubicBezTo>
                  <a:pt x="371300" y="44858"/>
                  <a:pt x="370255" y="46185"/>
                  <a:pt x="369094" y="47501"/>
                </a:cubicBezTo>
                <a:cubicBezTo>
                  <a:pt x="368286" y="48749"/>
                  <a:pt x="367364" y="49986"/>
                  <a:pt x="366555" y="51234"/>
                </a:cubicBezTo>
                <a:cubicBezTo>
                  <a:pt x="365992" y="52301"/>
                  <a:pt x="365441" y="53268"/>
                  <a:pt x="364878" y="54336"/>
                </a:cubicBezTo>
                <a:cubicBezTo>
                  <a:pt x="364419" y="55515"/>
                  <a:pt x="363848" y="56684"/>
                  <a:pt x="363390" y="57864"/>
                </a:cubicBezTo>
                <a:cubicBezTo>
                  <a:pt x="363168" y="58965"/>
                  <a:pt x="362957" y="59964"/>
                  <a:pt x="362736" y="61065"/>
                </a:cubicBezTo>
                <a:lnTo>
                  <a:pt x="362354" y="65007"/>
                </a:lnTo>
                <a:cubicBezTo>
                  <a:pt x="362321" y="66534"/>
                  <a:pt x="362278" y="68162"/>
                  <a:pt x="362245" y="69689"/>
                </a:cubicBezTo>
                <a:cubicBezTo>
                  <a:pt x="362183" y="71520"/>
                  <a:pt x="362243" y="73260"/>
                  <a:pt x="362181" y="75090"/>
                </a:cubicBezTo>
                <a:cubicBezTo>
                  <a:pt x="362310" y="76123"/>
                  <a:pt x="362450" y="77054"/>
                  <a:pt x="362579" y="78087"/>
                </a:cubicBezTo>
                <a:lnTo>
                  <a:pt x="363026" y="80579"/>
                </a:lnTo>
                <a:lnTo>
                  <a:pt x="363531" y="82464"/>
                </a:lnTo>
                <a:cubicBezTo>
                  <a:pt x="363917" y="83215"/>
                  <a:pt x="364417" y="83978"/>
                  <a:pt x="364803" y="84729"/>
                </a:cubicBezTo>
                <a:cubicBezTo>
                  <a:pt x="365243" y="86098"/>
                  <a:pt x="365798" y="87478"/>
                  <a:pt x="366239" y="88847"/>
                </a:cubicBezTo>
                <a:cubicBezTo>
                  <a:pt x="366745" y="90732"/>
                  <a:pt x="367364" y="92628"/>
                  <a:pt x="367869" y="94514"/>
                </a:cubicBezTo>
                <a:cubicBezTo>
                  <a:pt x="368063" y="96063"/>
                  <a:pt x="368247" y="97713"/>
                  <a:pt x="368442" y="99262"/>
                </a:cubicBezTo>
                <a:cubicBezTo>
                  <a:pt x="368996" y="100642"/>
                  <a:pt x="369664" y="102033"/>
                  <a:pt x="370219" y="103412"/>
                </a:cubicBezTo>
                <a:cubicBezTo>
                  <a:pt x="370471" y="104355"/>
                  <a:pt x="370828" y="105410"/>
                  <a:pt x="371081" y="106352"/>
                </a:cubicBezTo>
                <a:cubicBezTo>
                  <a:pt x="371457" y="107205"/>
                  <a:pt x="371823" y="108159"/>
                  <a:pt x="372200" y="109011"/>
                </a:cubicBezTo>
                <a:cubicBezTo>
                  <a:pt x="372348" y="109842"/>
                  <a:pt x="372487" y="110773"/>
                  <a:pt x="372637" y="111604"/>
                </a:cubicBezTo>
                <a:cubicBezTo>
                  <a:pt x="372756" y="112738"/>
                  <a:pt x="372999" y="113781"/>
                  <a:pt x="373119" y="114915"/>
                </a:cubicBezTo>
                <a:lnTo>
                  <a:pt x="372669" y="119564"/>
                </a:lnTo>
                <a:lnTo>
                  <a:pt x="372180" y="124618"/>
                </a:lnTo>
                <a:lnTo>
                  <a:pt x="372656" y="126806"/>
                </a:lnTo>
                <a:cubicBezTo>
                  <a:pt x="372947" y="127345"/>
                  <a:pt x="373363" y="127793"/>
                  <a:pt x="373655" y="128331"/>
                </a:cubicBezTo>
                <a:cubicBezTo>
                  <a:pt x="373985" y="128465"/>
                  <a:pt x="374307" y="128701"/>
                  <a:pt x="374638" y="128835"/>
                </a:cubicBezTo>
                <a:cubicBezTo>
                  <a:pt x="374960" y="129070"/>
                  <a:pt x="375271" y="129406"/>
                  <a:pt x="375592" y="129641"/>
                </a:cubicBezTo>
                <a:lnTo>
                  <a:pt x="377070" y="129784"/>
                </a:lnTo>
                <a:cubicBezTo>
                  <a:pt x="377656" y="129637"/>
                  <a:pt x="378368" y="129400"/>
                  <a:pt x="378956" y="129253"/>
                </a:cubicBezTo>
                <a:lnTo>
                  <a:pt x="378574" y="133194"/>
                </a:lnTo>
                <a:cubicBezTo>
                  <a:pt x="378580" y="134317"/>
                  <a:pt x="378595" y="135339"/>
                  <a:pt x="378601" y="136461"/>
                </a:cubicBezTo>
                <a:cubicBezTo>
                  <a:pt x="378380" y="137562"/>
                  <a:pt x="378169" y="138562"/>
                  <a:pt x="377948" y="139663"/>
                </a:cubicBezTo>
                <a:cubicBezTo>
                  <a:pt x="377746" y="140561"/>
                  <a:pt x="377535" y="141561"/>
                  <a:pt x="377332" y="142460"/>
                </a:cubicBezTo>
                <a:cubicBezTo>
                  <a:pt x="376884" y="143538"/>
                  <a:pt x="376332" y="144505"/>
                  <a:pt x="375883" y="145584"/>
                </a:cubicBezTo>
                <a:cubicBezTo>
                  <a:pt x="375455" y="146460"/>
                  <a:pt x="375016" y="147438"/>
                  <a:pt x="374587" y="148315"/>
                </a:cubicBezTo>
                <a:cubicBezTo>
                  <a:pt x="374148" y="149292"/>
                  <a:pt x="373606" y="150158"/>
                  <a:pt x="373167" y="151136"/>
                </a:cubicBezTo>
                <a:cubicBezTo>
                  <a:pt x="372407" y="151878"/>
                  <a:pt x="371523" y="152711"/>
                  <a:pt x="370763" y="153453"/>
                </a:cubicBezTo>
                <a:cubicBezTo>
                  <a:pt x="369491" y="154758"/>
                  <a:pt x="368103" y="156052"/>
                  <a:pt x="366831" y="157357"/>
                </a:cubicBezTo>
                <a:cubicBezTo>
                  <a:pt x="365227" y="158528"/>
                  <a:pt x="363736" y="159710"/>
                  <a:pt x="362131" y="160881"/>
                </a:cubicBezTo>
                <a:cubicBezTo>
                  <a:pt x="361619" y="161444"/>
                  <a:pt x="360992" y="161995"/>
                  <a:pt x="360479" y="162557"/>
                </a:cubicBezTo>
                <a:lnTo>
                  <a:pt x="358569" y="164515"/>
                </a:lnTo>
                <a:cubicBezTo>
                  <a:pt x="358036" y="165279"/>
                  <a:pt x="357380" y="166134"/>
                  <a:pt x="356848" y="166899"/>
                </a:cubicBezTo>
                <a:cubicBezTo>
                  <a:pt x="356285" y="167966"/>
                  <a:pt x="355619" y="168922"/>
                  <a:pt x="355058" y="169990"/>
                </a:cubicBezTo>
                <a:lnTo>
                  <a:pt x="354170" y="172046"/>
                </a:lnTo>
                <a:cubicBezTo>
                  <a:pt x="354008" y="172541"/>
                  <a:pt x="353855" y="172934"/>
                  <a:pt x="353692" y="173428"/>
                </a:cubicBezTo>
                <a:lnTo>
                  <a:pt x="353477" y="175652"/>
                </a:lnTo>
                <a:lnTo>
                  <a:pt x="353340" y="177067"/>
                </a:lnTo>
                <a:cubicBezTo>
                  <a:pt x="353480" y="177998"/>
                  <a:pt x="353609" y="179031"/>
                  <a:pt x="353748" y="179963"/>
                </a:cubicBezTo>
                <a:cubicBezTo>
                  <a:pt x="353991" y="181006"/>
                  <a:pt x="354357" y="181960"/>
                  <a:pt x="354601" y="183004"/>
                </a:cubicBezTo>
                <a:cubicBezTo>
                  <a:pt x="355090" y="183867"/>
                  <a:pt x="355683" y="184843"/>
                  <a:pt x="356173" y="185706"/>
                </a:cubicBezTo>
                <a:cubicBezTo>
                  <a:pt x="356426" y="186649"/>
                  <a:pt x="356669" y="187693"/>
                  <a:pt x="356922" y="188635"/>
                </a:cubicBezTo>
                <a:cubicBezTo>
                  <a:pt x="357382" y="189802"/>
                  <a:pt x="357966" y="190879"/>
                  <a:pt x="358427" y="192046"/>
                </a:cubicBezTo>
                <a:lnTo>
                  <a:pt x="358726" y="196053"/>
                </a:lnTo>
                <a:lnTo>
                  <a:pt x="358892" y="197905"/>
                </a:lnTo>
                <a:lnTo>
                  <a:pt x="358686" y="200028"/>
                </a:lnTo>
                <a:cubicBezTo>
                  <a:pt x="358524" y="200522"/>
                  <a:pt x="358371" y="200915"/>
                  <a:pt x="358208" y="201410"/>
                </a:cubicBezTo>
                <a:cubicBezTo>
                  <a:pt x="358045" y="201904"/>
                  <a:pt x="357893" y="202297"/>
                  <a:pt x="357730" y="202792"/>
                </a:cubicBezTo>
                <a:cubicBezTo>
                  <a:pt x="357312" y="203567"/>
                  <a:pt x="356769" y="204433"/>
                  <a:pt x="356350" y="205209"/>
                </a:cubicBezTo>
                <a:lnTo>
                  <a:pt x="354469" y="206863"/>
                </a:lnTo>
                <a:lnTo>
                  <a:pt x="349157" y="209613"/>
                </a:lnTo>
                <a:lnTo>
                  <a:pt x="343634" y="213363"/>
                </a:lnTo>
                <a:cubicBezTo>
                  <a:pt x="342617" y="214387"/>
                  <a:pt x="341497" y="215298"/>
                  <a:pt x="340480" y="216322"/>
                </a:cubicBezTo>
                <a:cubicBezTo>
                  <a:pt x="339700" y="217267"/>
                  <a:pt x="338817" y="218100"/>
                  <a:pt x="338037" y="219044"/>
                </a:cubicBezTo>
                <a:cubicBezTo>
                  <a:pt x="337609" y="219921"/>
                  <a:pt x="337170" y="220898"/>
                  <a:pt x="336741" y="221775"/>
                </a:cubicBezTo>
                <a:cubicBezTo>
                  <a:pt x="336159" y="223045"/>
                  <a:pt x="335465" y="224304"/>
                  <a:pt x="334883" y="225574"/>
                </a:cubicBezTo>
                <a:cubicBezTo>
                  <a:pt x="334435" y="226653"/>
                  <a:pt x="333995" y="227630"/>
                  <a:pt x="333547" y="228709"/>
                </a:cubicBezTo>
                <a:cubicBezTo>
                  <a:pt x="333088" y="229889"/>
                  <a:pt x="332517" y="231058"/>
                  <a:pt x="332058" y="232238"/>
                </a:cubicBezTo>
                <a:cubicBezTo>
                  <a:pt x="331802" y="232519"/>
                  <a:pt x="331536" y="232901"/>
                  <a:pt x="331279" y="233182"/>
                </a:cubicBezTo>
                <a:cubicBezTo>
                  <a:pt x="331013" y="233565"/>
                  <a:pt x="330756" y="233846"/>
                  <a:pt x="330490" y="234228"/>
                </a:cubicBezTo>
                <a:cubicBezTo>
                  <a:pt x="330213" y="234711"/>
                  <a:pt x="329834" y="235083"/>
                  <a:pt x="329558" y="235566"/>
                </a:cubicBezTo>
                <a:cubicBezTo>
                  <a:pt x="329083" y="235724"/>
                  <a:pt x="328599" y="235983"/>
                  <a:pt x="328126" y="236142"/>
                </a:cubicBezTo>
                <a:lnTo>
                  <a:pt x="327744" y="240083"/>
                </a:lnTo>
                <a:cubicBezTo>
                  <a:pt x="327494" y="241487"/>
                  <a:pt x="327232" y="242992"/>
                  <a:pt x="326982" y="244396"/>
                </a:cubicBezTo>
                <a:cubicBezTo>
                  <a:pt x="326706" y="244880"/>
                  <a:pt x="326327" y="245251"/>
                  <a:pt x="326050" y="245734"/>
                </a:cubicBezTo>
                <a:cubicBezTo>
                  <a:pt x="325670" y="246106"/>
                  <a:pt x="325299" y="246376"/>
                  <a:pt x="324920" y="246747"/>
                </a:cubicBezTo>
                <a:lnTo>
                  <a:pt x="324209" y="246984"/>
                </a:lnTo>
                <a:cubicBezTo>
                  <a:pt x="323716" y="247345"/>
                  <a:pt x="323118" y="247593"/>
                  <a:pt x="322624" y="247953"/>
                </a:cubicBezTo>
                <a:lnTo>
                  <a:pt x="319540" y="250205"/>
                </a:lnTo>
                <a:cubicBezTo>
                  <a:pt x="318098" y="250881"/>
                  <a:pt x="316760" y="251670"/>
                  <a:pt x="315319" y="252347"/>
                </a:cubicBezTo>
                <a:cubicBezTo>
                  <a:pt x="314721" y="252595"/>
                  <a:pt x="314000" y="252933"/>
                  <a:pt x="313402" y="253181"/>
                </a:cubicBezTo>
                <a:lnTo>
                  <a:pt x="311522" y="254835"/>
                </a:lnTo>
                <a:cubicBezTo>
                  <a:pt x="311133" y="255308"/>
                  <a:pt x="310639" y="255668"/>
                  <a:pt x="310249" y="256140"/>
                </a:cubicBezTo>
                <a:cubicBezTo>
                  <a:pt x="309726" y="256804"/>
                  <a:pt x="309089" y="257456"/>
                  <a:pt x="308567" y="258120"/>
                </a:cubicBezTo>
                <a:lnTo>
                  <a:pt x="307192" y="261659"/>
                </a:lnTo>
                <a:lnTo>
                  <a:pt x="306918" y="264489"/>
                </a:lnTo>
                <a:cubicBezTo>
                  <a:pt x="306755" y="264984"/>
                  <a:pt x="306602" y="265377"/>
                  <a:pt x="306440" y="265871"/>
                </a:cubicBezTo>
                <a:cubicBezTo>
                  <a:pt x="306060" y="266243"/>
                  <a:pt x="305576" y="266502"/>
                  <a:pt x="305197" y="266873"/>
                </a:cubicBezTo>
                <a:cubicBezTo>
                  <a:pt x="304949" y="267053"/>
                  <a:pt x="304693" y="267335"/>
                  <a:pt x="304446" y="267515"/>
                </a:cubicBezTo>
                <a:cubicBezTo>
                  <a:pt x="303829" y="267965"/>
                  <a:pt x="303108" y="268303"/>
                  <a:pt x="302491" y="268753"/>
                </a:cubicBezTo>
                <a:cubicBezTo>
                  <a:pt x="300985" y="268914"/>
                  <a:pt x="299602" y="268984"/>
                  <a:pt x="298096" y="269144"/>
                </a:cubicBezTo>
                <a:lnTo>
                  <a:pt x="294544" y="269106"/>
                </a:lnTo>
                <a:lnTo>
                  <a:pt x="292386" y="268897"/>
                </a:lnTo>
                <a:cubicBezTo>
                  <a:pt x="291808" y="268943"/>
                  <a:pt x="291106" y="269080"/>
                  <a:pt x="290529" y="269126"/>
                </a:cubicBezTo>
                <a:cubicBezTo>
                  <a:pt x="289828" y="269262"/>
                  <a:pt x="289003" y="269488"/>
                  <a:pt x="288302" y="269624"/>
                </a:cubicBezTo>
                <a:cubicBezTo>
                  <a:pt x="287591" y="269861"/>
                  <a:pt x="286756" y="270189"/>
                  <a:pt x="286045" y="270426"/>
                </a:cubicBezTo>
                <a:cubicBezTo>
                  <a:pt x="285808" y="270505"/>
                  <a:pt x="285561" y="270685"/>
                  <a:pt x="285324" y="270764"/>
                </a:cubicBezTo>
                <a:lnTo>
                  <a:pt x="284808" y="272550"/>
                </a:lnTo>
                <a:cubicBezTo>
                  <a:pt x="284606" y="273449"/>
                  <a:pt x="284394" y="274449"/>
                  <a:pt x="284192" y="275347"/>
                </a:cubicBezTo>
                <a:lnTo>
                  <a:pt x="283879" y="278582"/>
                </a:lnTo>
                <a:cubicBezTo>
                  <a:pt x="283408" y="281086"/>
                  <a:pt x="282946" y="283490"/>
                  <a:pt x="282473" y="285995"/>
                </a:cubicBezTo>
                <a:cubicBezTo>
                  <a:pt x="282447" y="288644"/>
                  <a:pt x="282410" y="291395"/>
                  <a:pt x="282382" y="294045"/>
                </a:cubicBezTo>
                <a:cubicBezTo>
                  <a:pt x="279582" y="293366"/>
                  <a:pt x="276657" y="292777"/>
                  <a:pt x="273855" y="292097"/>
                </a:cubicBezTo>
                <a:lnTo>
                  <a:pt x="265881" y="289183"/>
                </a:lnTo>
                <a:cubicBezTo>
                  <a:pt x="264423" y="288838"/>
                  <a:pt x="263089" y="288403"/>
                  <a:pt x="261632" y="288057"/>
                </a:cubicBezTo>
                <a:cubicBezTo>
                  <a:pt x="260308" y="287521"/>
                  <a:pt x="259087" y="287097"/>
                  <a:pt x="257763" y="286561"/>
                </a:cubicBezTo>
                <a:cubicBezTo>
                  <a:pt x="256305" y="286216"/>
                  <a:pt x="254972" y="285781"/>
                  <a:pt x="253514" y="285436"/>
                </a:cubicBezTo>
                <a:cubicBezTo>
                  <a:pt x="252047" y="285191"/>
                  <a:pt x="250703" y="284857"/>
                  <a:pt x="249236" y="284613"/>
                </a:cubicBezTo>
                <a:cubicBezTo>
                  <a:pt x="249426" y="281469"/>
                  <a:pt x="249606" y="278426"/>
                  <a:pt x="249796" y="275282"/>
                </a:cubicBezTo>
                <a:lnTo>
                  <a:pt x="250764" y="265276"/>
                </a:lnTo>
                <a:lnTo>
                  <a:pt x="251674" y="255876"/>
                </a:lnTo>
                <a:cubicBezTo>
                  <a:pt x="251864" y="252732"/>
                  <a:pt x="252044" y="249689"/>
                  <a:pt x="252233" y="246545"/>
                </a:cubicBezTo>
                <a:cubicBezTo>
                  <a:pt x="251156" y="245829"/>
                  <a:pt x="249965" y="245101"/>
                  <a:pt x="248888" y="244385"/>
                </a:cubicBezTo>
                <a:cubicBezTo>
                  <a:pt x="247801" y="243770"/>
                  <a:pt x="246817" y="243266"/>
                  <a:pt x="245730" y="242651"/>
                </a:cubicBezTo>
                <a:cubicBezTo>
                  <a:pt x="245265" y="242708"/>
                  <a:pt x="244792" y="242866"/>
                  <a:pt x="244327" y="242923"/>
                </a:cubicBezTo>
                <a:cubicBezTo>
                  <a:pt x="243844" y="243183"/>
                  <a:pt x="243237" y="243532"/>
                  <a:pt x="242752" y="243791"/>
                </a:cubicBezTo>
                <a:cubicBezTo>
                  <a:pt x="241973" y="244735"/>
                  <a:pt x="241089" y="245568"/>
                  <a:pt x="240310" y="246513"/>
                </a:cubicBezTo>
                <a:cubicBezTo>
                  <a:pt x="239541" y="247357"/>
                  <a:pt x="238648" y="248290"/>
                  <a:pt x="237878" y="249134"/>
                </a:cubicBezTo>
                <a:cubicBezTo>
                  <a:pt x="236422" y="251135"/>
                  <a:pt x="234843" y="253227"/>
                  <a:pt x="233389" y="255228"/>
                </a:cubicBezTo>
                <a:cubicBezTo>
                  <a:pt x="232589" y="256375"/>
                  <a:pt x="231686" y="257410"/>
                  <a:pt x="230887" y="258557"/>
                </a:cubicBezTo>
                <a:cubicBezTo>
                  <a:pt x="229748" y="259671"/>
                  <a:pt x="228721" y="260795"/>
                  <a:pt x="227581" y="261909"/>
                </a:cubicBezTo>
                <a:cubicBezTo>
                  <a:pt x="226772" y="263157"/>
                  <a:pt x="225849" y="264394"/>
                  <a:pt x="225041" y="265642"/>
                </a:cubicBezTo>
                <a:cubicBezTo>
                  <a:pt x="224849" y="266440"/>
                  <a:pt x="224647" y="267338"/>
                  <a:pt x="224455" y="268136"/>
                </a:cubicBezTo>
                <a:lnTo>
                  <a:pt x="224181" y="270966"/>
                </a:lnTo>
                <a:lnTo>
                  <a:pt x="224044" y="272381"/>
                </a:lnTo>
                <a:cubicBezTo>
                  <a:pt x="223892" y="272774"/>
                  <a:pt x="223749" y="273066"/>
                  <a:pt x="223596" y="273459"/>
                </a:cubicBezTo>
                <a:cubicBezTo>
                  <a:pt x="223444" y="273853"/>
                  <a:pt x="223300" y="274145"/>
                  <a:pt x="223147" y="274538"/>
                </a:cubicBezTo>
                <a:cubicBezTo>
                  <a:pt x="222871" y="275021"/>
                  <a:pt x="222605" y="275404"/>
                  <a:pt x="222328" y="275887"/>
                </a:cubicBezTo>
                <a:cubicBezTo>
                  <a:pt x="221608" y="276226"/>
                  <a:pt x="220783" y="276452"/>
                  <a:pt x="220063" y="276790"/>
                </a:cubicBezTo>
                <a:cubicBezTo>
                  <a:pt x="219332" y="277229"/>
                  <a:pt x="218498" y="277557"/>
                  <a:pt x="217767" y="277996"/>
                </a:cubicBezTo>
                <a:lnTo>
                  <a:pt x="215579" y="278090"/>
                </a:lnTo>
                <a:cubicBezTo>
                  <a:pt x="214774" y="278114"/>
                  <a:pt x="213845" y="278228"/>
                  <a:pt x="213040" y="278252"/>
                </a:cubicBezTo>
                <a:lnTo>
                  <a:pt x="207671" y="278038"/>
                </a:lnTo>
                <a:lnTo>
                  <a:pt x="203013" y="277587"/>
                </a:lnTo>
                <a:cubicBezTo>
                  <a:pt x="201289" y="277625"/>
                  <a:pt x="199669" y="277774"/>
                  <a:pt x="197946" y="277811"/>
                </a:cubicBezTo>
                <a:cubicBezTo>
                  <a:pt x="196202" y="278050"/>
                  <a:pt x="194469" y="278189"/>
                  <a:pt x="192725" y="278428"/>
                </a:cubicBezTo>
                <a:cubicBezTo>
                  <a:pt x="191427" y="278812"/>
                  <a:pt x="190024" y="279085"/>
                  <a:pt x="188725" y="279469"/>
                </a:cubicBezTo>
                <a:cubicBezTo>
                  <a:pt x="186839" y="280000"/>
                  <a:pt x="184943" y="280633"/>
                  <a:pt x="183057" y="281165"/>
                </a:cubicBezTo>
                <a:cubicBezTo>
                  <a:pt x="182356" y="281301"/>
                  <a:pt x="181531" y="281527"/>
                  <a:pt x="180830" y="281663"/>
                </a:cubicBezTo>
                <a:cubicBezTo>
                  <a:pt x="180128" y="281799"/>
                  <a:pt x="179417" y="282036"/>
                  <a:pt x="178716" y="282173"/>
                </a:cubicBezTo>
                <a:cubicBezTo>
                  <a:pt x="178119" y="282421"/>
                  <a:pt x="177398" y="282759"/>
                  <a:pt x="176800" y="283007"/>
                </a:cubicBezTo>
                <a:cubicBezTo>
                  <a:pt x="176109" y="283042"/>
                  <a:pt x="175294" y="283167"/>
                  <a:pt x="174602" y="283202"/>
                </a:cubicBezTo>
                <a:cubicBezTo>
                  <a:pt x="174272" y="283068"/>
                  <a:pt x="173836" y="282822"/>
                  <a:pt x="173506" y="282688"/>
                </a:cubicBezTo>
                <a:cubicBezTo>
                  <a:pt x="173080" y="282341"/>
                  <a:pt x="172666" y="281893"/>
                  <a:pt x="172240" y="281546"/>
                </a:cubicBezTo>
                <a:cubicBezTo>
                  <a:pt x="172023" y="281423"/>
                  <a:pt x="171815" y="281198"/>
                  <a:pt x="171597" y="281075"/>
                </a:cubicBezTo>
                <a:lnTo>
                  <a:pt x="170871" y="280291"/>
                </a:lnTo>
                <a:cubicBezTo>
                  <a:pt x="170663" y="280067"/>
                  <a:pt x="170466" y="279741"/>
                  <a:pt x="170257" y="279517"/>
                </a:cubicBezTo>
                <a:cubicBezTo>
                  <a:pt x="169927" y="279383"/>
                  <a:pt x="169482" y="279238"/>
                  <a:pt x="169151" y="279104"/>
                </a:cubicBezTo>
                <a:cubicBezTo>
                  <a:pt x="168839" y="278768"/>
                  <a:pt x="168518" y="278533"/>
                  <a:pt x="168206" y="278196"/>
                </a:cubicBezTo>
                <a:lnTo>
                  <a:pt x="166389" y="278021"/>
                </a:lnTo>
                <a:cubicBezTo>
                  <a:pt x="165308" y="278528"/>
                  <a:pt x="164112" y="279024"/>
                  <a:pt x="163031" y="279532"/>
                </a:cubicBezTo>
                <a:cubicBezTo>
                  <a:pt x="161589" y="280209"/>
                  <a:pt x="160252" y="280997"/>
                  <a:pt x="158810" y="281674"/>
                </a:cubicBezTo>
                <a:lnTo>
                  <a:pt x="155970" y="281398"/>
                </a:lnTo>
                <a:cubicBezTo>
                  <a:pt x="155184" y="281220"/>
                  <a:pt x="154295" y="280930"/>
                  <a:pt x="153509" y="280752"/>
                </a:cubicBezTo>
                <a:cubicBezTo>
                  <a:pt x="152763" y="280170"/>
                  <a:pt x="151893" y="279678"/>
                  <a:pt x="151147" y="279095"/>
                </a:cubicBezTo>
                <a:cubicBezTo>
                  <a:pt x="150258" y="278805"/>
                  <a:pt x="149265" y="278403"/>
                  <a:pt x="148376" y="278113"/>
                </a:cubicBezTo>
                <a:cubicBezTo>
                  <a:pt x="146700" y="277645"/>
                  <a:pt x="145035" y="277075"/>
                  <a:pt x="143361" y="276607"/>
                </a:cubicBezTo>
                <a:cubicBezTo>
                  <a:pt x="141799" y="276150"/>
                  <a:pt x="140342" y="275805"/>
                  <a:pt x="138781" y="275348"/>
                </a:cubicBezTo>
                <a:lnTo>
                  <a:pt x="133811" y="274560"/>
                </a:lnTo>
                <a:lnTo>
                  <a:pt x="128471" y="274043"/>
                </a:lnTo>
                <a:lnTo>
                  <a:pt x="122307" y="273753"/>
                </a:lnTo>
                <a:lnTo>
                  <a:pt x="116820" y="274752"/>
                </a:lnTo>
                <a:cubicBezTo>
                  <a:pt x="114953" y="275081"/>
                  <a:pt x="113210" y="275321"/>
                  <a:pt x="111344" y="275650"/>
                </a:cubicBezTo>
                <a:cubicBezTo>
                  <a:pt x="109551" y="276395"/>
                  <a:pt x="107862" y="277251"/>
                  <a:pt x="106070" y="277996"/>
                </a:cubicBezTo>
                <a:cubicBezTo>
                  <a:pt x="104184" y="278527"/>
                  <a:pt x="102288" y="279160"/>
                  <a:pt x="100401" y="279691"/>
                </a:cubicBezTo>
                <a:cubicBezTo>
                  <a:pt x="98298" y="280100"/>
                  <a:pt x="96317" y="280418"/>
                  <a:pt x="94214" y="280827"/>
                </a:cubicBezTo>
                <a:cubicBezTo>
                  <a:pt x="93265" y="281143"/>
                  <a:pt x="92214" y="281347"/>
                  <a:pt x="91266" y="281663"/>
                </a:cubicBezTo>
                <a:cubicBezTo>
                  <a:pt x="90195" y="282070"/>
                  <a:pt x="89247" y="282386"/>
                  <a:pt x="88175" y="282792"/>
                </a:cubicBezTo>
                <a:cubicBezTo>
                  <a:pt x="87928" y="282973"/>
                  <a:pt x="87672" y="283254"/>
                  <a:pt x="87424" y="283434"/>
                </a:cubicBezTo>
                <a:cubicBezTo>
                  <a:pt x="86931" y="283794"/>
                  <a:pt x="86447" y="284053"/>
                  <a:pt x="85954" y="284414"/>
                </a:cubicBezTo>
                <a:lnTo>
                  <a:pt x="85090" y="285044"/>
                </a:lnTo>
                <a:cubicBezTo>
                  <a:pt x="84927" y="285538"/>
                  <a:pt x="84774" y="285932"/>
                  <a:pt x="84612" y="286426"/>
                </a:cubicBezTo>
                <a:cubicBezTo>
                  <a:pt x="85615" y="286727"/>
                  <a:pt x="86722" y="287141"/>
                  <a:pt x="87725" y="287442"/>
                </a:cubicBezTo>
                <a:cubicBezTo>
                  <a:pt x="88728" y="287743"/>
                  <a:pt x="89608" y="288134"/>
                  <a:pt x="90610" y="288435"/>
                </a:cubicBezTo>
                <a:lnTo>
                  <a:pt x="92138" y="290419"/>
                </a:lnTo>
                <a:cubicBezTo>
                  <a:pt x="92525" y="291171"/>
                  <a:pt x="93023" y="291933"/>
                  <a:pt x="93410" y="292685"/>
                </a:cubicBezTo>
                <a:cubicBezTo>
                  <a:pt x="93558" y="293515"/>
                  <a:pt x="93698" y="294447"/>
                  <a:pt x="93847" y="295278"/>
                </a:cubicBezTo>
                <a:lnTo>
                  <a:pt x="93563" y="298209"/>
                </a:lnTo>
                <a:lnTo>
                  <a:pt x="92647" y="300568"/>
                </a:lnTo>
                <a:cubicBezTo>
                  <a:pt x="91961" y="301726"/>
                  <a:pt x="91162" y="302873"/>
                  <a:pt x="90477" y="304031"/>
                </a:cubicBezTo>
                <a:cubicBezTo>
                  <a:pt x="89668" y="305279"/>
                  <a:pt x="88745" y="306515"/>
                  <a:pt x="87936" y="307763"/>
                </a:cubicBezTo>
                <a:cubicBezTo>
                  <a:pt x="86920" y="308787"/>
                  <a:pt x="85799" y="309699"/>
                  <a:pt x="84782" y="310723"/>
                </a:cubicBezTo>
                <a:lnTo>
                  <a:pt x="81669" y="313278"/>
                </a:lnTo>
                <a:lnTo>
                  <a:pt x="77720" y="316160"/>
                </a:lnTo>
                <a:cubicBezTo>
                  <a:pt x="76713" y="317082"/>
                  <a:pt x="75603" y="317893"/>
                  <a:pt x="74596" y="318816"/>
                </a:cubicBezTo>
                <a:cubicBezTo>
                  <a:pt x="73920" y="319873"/>
                  <a:pt x="73141" y="320817"/>
                  <a:pt x="72465" y="321874"/>
                </a:cubicBezTo>
                <a:cubicBezTo>
                  <a:pt x="71685" y="322819"/>
                  <a:pt x="70782" y="323854"/>
                  <a:pt x="70002" y="324798"/>
                </a:cubicBezTo>
                <a:cubicBezTo>
                  <a:pt x="69421" y="326068"/>
                  <a:pt x="68829" y="327439"/>
                  <a:pt x="68248" y="328709"/>
                </a:cubicBezTo>
                <a:cubicBezTo>
                  <a:pt x="67228" y="330957"/>
                  <a:pt x="66084" y="333294"/>
                  <a:pt x="65064" y="335542"/>
                </a:cubicBezTo>
                <a:cubicBezTo>
                  <a:pt x="63683" y="337959"/>
                  <a:pt x="62416" y="340386"/>
                  <a:pt x="61035" y="342803"/>
                </a:cubicBezTo>
                <a:lnTo>
                  <a:pt x="55901" y="340164"/>
                </a:lnTo>
                <a:lnTo>
                  <a:pt x="50503" y="336683"/>
                </a:lnTo>
                <a:cubicBezTo>
                  <a:pt x="48764" y="335698"/>
                  <a:pt x="47035" y="334613"/>
                  <a:pt x="45294" y="333628"/>
                </a:cubicBezTo>
                <a:cubicBezTo>
                  <a:pt x="43412" y="332935"/>
                  <a:pt x="41634" y="332355"/>
                  <a:pt x="39751" y="331663"/>
                </a:cubicBezTo>
                <a:cubicBezTo>
                  <a:pt x="39553" y="331338"/>
                  <a:pt x="39366" y="330912"/>
                  <a:pt x="39167" y="330586"/>
                </a:cubicBezTo>
                <a:lnTo>
                  <a:pt x="38440" y="329802"/>
                </a:lnTo>
                <a:cubicBezTo>
                  <a:pt x="37902" y="329444"/>
                  <a:pt x="37353" y="329187"/>
                  <a:pt x="36814" y="328828"/>
                </a:cubicBezTo>
                <a:cubicBezTo>
                  <a:pt x="36256" y="328672"/>
                  <a:pt x="35585" y="328505"/>
                  <a:pt x="35026" y="328349"/>
                </a:cubicBezTo>
                <a:cubicBezTo>
                  <a:pt x="33712" y="327712"/>
                  <a:pt x="32502" y="327187"/>
                  <a:pt x="31187" y="326549"/>
                </a:cubicBezTo>
                <a:cubicBezTo>
                  <a:pt x="29493" y="326283"/>
                  <a:pt x="27922" y="325927"/>
                  <a:pt x="26226" y="325661"/>
                </a:cubicBezTo>
                <a:cubicBezTo>
                  <a:pt x="25974" y="324718"/>
                  <a:pt x="25732" y="323675"/>
                  <a:pt x="25478" y="322732"/>
                </a:cubicBezTo>
                <a:cubicBezTo>
                  <a:pt x="25349" y="321699"/>
                  <a:pt x="25096" y="320757"/>
                  <a:pt x="24967" y="319724"/>
                </a:cubicBezTo>
                <a:cubicBezTo>
                  <a:pt x="24961" y="318601"/>
                  <a:pt x="24945" y="317579"/>
                  <a:pt x="24939" y="316457"/>
                </a:cubicBezTo>
                <a:cubicBezTo>
                  <a:pt x="24819" y="315323"/>
                  <a:pt x="24690" y="314290"/>
                  <a:pt x="24571" y="313157"/>
                </a:cubicBezTo>
                <a:lnTo>
                  <a:pt x="25158" y="307092"/>
                </a:lnTo>
                <a:lnTo>
                  <a:pt x="25853" y="299916"/>
                </a:lnTo>
                <a:lnTo>
                  <a:pt x="26166" y="296682"/>
                </a:lnTo>
                <a:cubicBezTo>
                  <a:pt x="26130" y="295863"/>
                  <a:pt x="26105" y="294942"/>
                  <a:pt x="26069" y="294123"/>
                </a:cubicBezTo>
                <a:cubicBezTo>
                  <a:pt x="26014" y="293505"/>
                  <a:pt x="25836" y="292978"/>
                  <a:pt x="25781" y="292360"/>
                </a:cubicBezTo>
                <a:lnTo>
                  <a:pt x="25616" y="290508"/>
                </a:lnTo>
                <a:cubicBezTo>
                  <a:pt x="25428" y="290082"/>
                  <a:pt x="25231" y="289757"/>
                  <a:pt x="25042" y="289330"/>
                </a:cubicBezTo>
                <a:cubicBezTo>
                  <a:pt x="24948" y="289117"/>
                  <a:pt x="24864" y="288803"/>
                  <a:pt x="24770" y="288590"/>
                </a:cubicBezTo>
                <a:cubicBezTo>
                  <a:pt x="24335" y="288344"/>
                  <a:pt x="23797" y="287986"/>
                  <a:pt x="23361" y="287739"/>
                </a:cubicBezTo>
                <a:lnTo>
                  <a:pt x="22709" y="287370"/>
                </a:lnTo>
                <a:lnTo>
                  <a:pt x="19869" y="287095"/>
                </a:lnTo>
                <a:cubicBezTo>
                  <a:pt x="18970" y="286906"/>
                  <a:pt x="17967" y="286605"/>
                  <a:pt x="17068" y="286416"/>
                </a:cubicBezTo>
                <a:cubicBezTo>
                  <a:pt x="16396" y="286249"/>
                  <a:pt x="15620" y="285970"/>
                  <a:pt x="14948" y="285803"/>
                </a:cubicBezTo>
                <a:cubicBezTo>
                  <a:pt x="14504" y="285658"/>
                  <a:pt x="13945" y="285502"/>
                  <a:pt x="13500" y="285357"/>
                </a:cubicBezTo>
                <a:cubicBezTo>
                  <a:pt x="12839" y="285088"/>
                  <a:pt x="12073" y="284708"/>
                  <a:pt x="11411" y="284440"/>
                </a:cubicBezTo>
                <a:cubicBezTo>
                  <a:pt x="10778" y="283869"/>
                  <a:pt x="10022" y="283388"/>
                  <a:pt x="9389" y="282816"/>
                </a:cubicBezTo>
                <a:cubicBezTo>
                  <a:pt x="8419" y="280988"/>
                  <a:pt x="7326" y="279250"/>
                  <a:pt x="6355" y="277422"/>
                </a:cubicBezTo>
                <a:cubicBezTo>
                  <a:pt x="5480" y="275807"/>
                  <a:pt x="4728" y="274101"/>
                  <a:pt x="3852" y="272487"/>
                </a:cubicBezTo>
                <a:lnTo>
                  <a:pt x="3005" y="270568"/>
                </a:lnTo>
                <a:cubicBezTo>
                  <a:pt x="2571" y="270322"/>
                  <a:pt x="2032" y="269964"/>
                  <a:pt x="1598" y="269718"/>
                </a:cubicBezTo>
                <a:cubicBezTo>
                  <a:pt x="1380" y="269595"/>
                  <a:pt x="1172" y="269371"/>
                  <a:pt x="955" y="269248"/>
                </a:cubicBezTo>
                <a:lnTo>
                  <a:pt x="303" y="268878"/>
                </a:lnTo>
                <a:cubicBezTo>
                  <a:pt x="199" y="268766"/>
                  <a:pt x="105" y="268553"/>
                  <a:pt x="0" y="268441"/>
                </a:cubicBezTo>
                <a:lnTo>
                  <a:pt x="98" y="267430"/>
                </a:lnTo>
                <a:cubicBezTo>
                  <a:pt x="252" y="267037"/>
                  <a:pt x="395" y="266745"/>
                  <a:pt x="547" y="266351"/>
                </a:cubicBezTo>
                <a:cubicBezTo>
                  <a:pt x="966" y="265576"/>
                  <a:pt x="1395" y="264700"/>
                  <a:pt x="1814" y="263924"/>
                </a:cubicBezTo>
                <a:cubicBezTo>
                  <a:pt x="2441" y="263372"/>
                  <a:pt x="3182" y="262832"/>
                  <a:pt x="3808" y="262280"/>
                </a:cubicBezTo>
                <a:cubicBezTo>
                  <a:pt x="4662" y="261751"/>
                  <a:pt x="5620" y="261334"/>
                  <a:pt x="6474" y="260804"/>
                </a:cubicBezTo>
                <a:cubicBezTo>
                  <a:pt x="7328" y="260275"/>
                  <a:pt x="8296" y="259756"/>
                  <a:pt x="9150" y="259227"/>
                </a:cubicBezTo>
                <a:cubicBezTo>
                  <a:pt x="10458" y="258742"/>
                  <a:pt x="11653" y="258245"/>
                  <a:pt x="12961" y="257760"/>
                </a:cubicBezTo>
                <a:cubicBezTo>
                  <a:pt x="15321" y="257070"/>
                  <a:pt x="17692" y="256279"/>
                  <a:pt x="20052" y="255590"/>
                </a:cubicBezTo>
                <a:lnTo>
                  <a:pt x="25938" y="254017"/>
                </a:lnTo>
                <a:lnTo>
                  <a:pt x="26222" y="251086"/>
                </a:lnTo>
                <a:cubicBezTo>
                  <a:pt x="26528" y="250300"/>
                  <a:pt x="26843" y="249412"/>
                  <a:pt x="27148" y="248626"/>
                </a:cubicBezTo>
                <a:cubicBezTo>
                  <a:pt x="27424" y="248142"/>
                  <a:pt x="27804" y="247771"/>
                  <a:pt x="28080" y="247288"/>
                </a:cubicBezTo>
                <a:cubicBezTo>
                  <a:pt x="28698" y="246837"/>
                  <a:pt x="29305" y="246488"/>
                  <a:pt x="29921" y="246038"/>
                </a:cubicBezTo>
                <a:cubicBezTo>
                  <a:pt x="30282" y="245869"/>
                  <a:pt x="30766" y="245609"/>
                  <a:pt x="31127" y="245440"/>
                </a:cubicBezTo>
                <a:cubicBezTo>
                  <a:pt x="31743" y="244990"/>
                  <a:pt x="32464" y="244652"/>
                  <a:pt x="33081" y="244201"/>
                </a:cubicBezTo>
                <a:cubicBezTo>
                  <a:pt x="33462" y="243830"/>
                  <a:pt x="33831" y="243560"/>
                  <a:pt x="34211" y="243188"/>
                </a:cubicBezTo>
                <a:lnTo>
                  <a:pt x="35440" y="241165"/>
                </a:lnTo>
                <a:cubicBezTo>
                  <a:pt x="35631" y="240367"/>
                  <a:pt x="35946" y="239480"/>
                  <a:pt x="36138" y="238682"/>
                </a:cubicBezTo>
                <a:lnTo>
                  <a:pt x="36656" y="236896"/>
                </a:lnTo>
                <a:lnTo>
                  <a:pt x="36900" y="234369"/>
                </a:lnTo>
                <a:lnTo>
                  <a:pt x="37106" y="232247"/>
                </a:lnTo>
                <a:lnTo>
                  <a:pt x="37282" y="230428"/>
                </a:lnTo>
                <a:lnTo>
                  <a:pt x="37487" y="228305"/>
                </a:lnTo>
                <a:lnTo>
                  <a:pt x="38375" y="226249"/>
                </a:lnTo>
                <a:cubicBezTo>
                  <a:pt x="38907" y="225484"/>
                  <a:pt x="39563" y="224630"/>
                  <a:pt x="40095" y="223865"/>
                </a:cubicBezTo>
                <a:lnTo>
                  <a:pt x="41295" y="222145"/>
                </a:lnTo>
                <a:cubicBezTo>
                  <a:pt x="42035" y="221604"/>
                  <a:pt x="42889" y="221075"/>
                  <a:pt x="43629" y="220534"/>
                </a:cubicBezTo>
                <a:cubicBezTo>
                  <a:pt x="44133" y="220073"/>
                  <a:pt x="44740" y="219724"/>
                  <a:pt x="45243" y="219262"/>
                </a:cubicBezTo>
                <a:cubicBezTo>
                  <a:pt x="45974" y="218823"/>
                  <a:pt x="46808" y="218496"/>
                  <a:pt x="47539" y="218056"/>
                </a:cubicBezTo>
                <a:cubicBezTo>
                  <a:pt x="49208" y="217402"/>
                  <a:pt x="50773" y="216635"/>
                  <a:pt x="52442" y="215981"/>
                </a:cubicBezTo>
                <a:lnTo>
                  <a:pt x="56890" y="213861"/>
                </a:lnTo>
                <a:cubicBezTo>
                  <a:pt x="58549" y="213307"/>
                  <a:pt x="60094" y="212743"/>
                  <a:pt x="61753" y="212189"/>
                </a:cubicBezTo>
                <a:cubicBezTo>
                  <a:pt x="63195" y="211513"/>
                  <a:pt x="64533" y="210724"/>
                  <a:pt x="65974" y="210048"/>
                </a:cubicBezTo>
                <a:cubicBezTo>
                  <a:pt x="66601" y="209496"/>
                  <a:pt x="67342" y="208956"/>
                  <a:pt x="67969" y="208405"/>
                </a:cubicBezTo>
                <a:cubicBezTo>
                  <a:pt x="68481" y="207842"/>
                  <a:pt x="68985" y="207381"/>
                  <a:pt x="69498" y="206818"/>
                </a:cubicBezTo>
                <a:cubicBezTo>
                  <a:pt x="70135" y="206166"/>
                  <a:pt x="70895" y="205423"/>
                  <a:pt x="71532" y="204771"/>
                </a:cubicBezTo>
                <a:cubicBezTo>
                  <a:pt x="71827" y="204085"/>
                  <a:pt x="72236" y="203411"/>
                  <a:pt x="72532" y="202725"/>
                </a:cubicBezTo>
                <a:cubicBezTo>
                  <a:pt x="71890" y="202255"/>
                  <a:pt x="71124" y="201875"/>
                  <a:pt x="70481" y="201405"/>
                </a:cubicBezTo>
                <a:cubicBezTo>
                  <a:pt x="69972" y="200743"/>
                  <a:pt x="69339" y="200172"/>
                  <a:pt x="68830" y="199510"/>
                </a:cubicBezTo>
                <a:cubicBezTo>
                  <a:pt x="68424" y="198961"/>
                  <a:pt x="67905" y="198401"/>
                  <a:pt x="67500" y="197851"/>
                </a:cubicBezTo>
                <a:cubicBezTo>
                  <a:pt x="67331" y="197223"/>
                  <a:pt x="67152" y="196696"/>
                  <a:pt x="66984" y="196067"/>
                </a:cubicBezTo>
                <a:cubicBezTo>
                  <a:pt x="66939" y="195349"/>
                  <a:pt x="66904" y="194529"/>
                  <a:pt x="66858" y="193811"/>
                </a:cubicBezTo>
                <a:cubicBezTo>
                  <a:pt x="66803" y="193193"/>
                  <a:pt x="66739" y="192677"/>
                  <a:pt x="66684" y="192059"/>
                </a:cubicBezTo>
                <a:lnTo>
                  <a:pt x="66929" y="189533"/>
                </a:lnTo>
                <a:cubicBezTo>
                  <a:pt x="67120" y="188735"/>
                  <a:pt x="67322" y="187836"/>
                  <a:pt x="67514" y="187039"/>
                </a:cubicBezTo>
                <a:cubicBezTo>
                  <a:pt x="69598" y="186833"/>
                  <a:pt x="71560" y="186716"/>
                  <a:pt x="73643" y="186510"/>
                </a:cubicBezTo>
                <a:cubicBezTo>
                  <a:pt x="75634" y="186091"/>
                  <a:pt x="77614" y="185772"/>
                  <a:pt x="79604" y="185353"/>
                </a:cubicBezTo>
                <a:cubicBezTo>
                  <a:pt x="81604" y="184832"/>
                  <a:pt x="83500" y="184200"/>
                  <a:pt x="85500" y="183679"/>
                </a:cubicBezTo>
                <a:cubicBezTo>
                  <a:pt x="87292" y="182935"/>
                  <a:pt x="88981" y="182078"/>
                  <a:pt x="90773" y="181333"/>
                </a:cubicBezTo>
                <a:cubicBezTo>
                  <a:pt x="90526" y="181514"/>
                  <a:pt x="90270" y="181795"/>
                  <a:pt x="90022" y="181975"/>
                </a:cubicBezTo>
                <a:cubicBezTo>
                  <a:pt x="89776" y="182155"/>
                  <a:pt x="89520" y="182436"/>
                  <a:pt x="89272" y="182616"/>
                </a:cubicBezTo>
                <a:cubicBezTo>
                  <a:pt x="89119" y="183010"/>
                  <a:pt x="88977" y="183302"/>
                  <a:pt x="88824" y="183695"/>
                </a:cubicBezTo>
                <a:cubicBezTo>
                  <a:pt x="88691" y="183886"/>
                  <a:pt x="88434" y="184168"/>
                  <a:pt x="88301" y="184359"/>
                </a:cubicBezTo>
                <a:lnTo>
                  <a:pt x="88056" y="186885"/>
                </a:lnTo>
                <a:cubicBezTo>
                  <a:pt x="88101" y="187604"/>
                  <a:pt x="88260" y="188333"/>
                  <a:pt x="88305" y="189052"/>
                </a:cubicBezTo>
                <a:cubicBezTo>
                  <a:pt x="88594" y="190814"/>
                  <a:pt x="88891" y="192475"/>
                  <a:pt x="89180" y="194237"/>
                </a:cubicBezTo>
                <a:cubicBezTo>
                  <a:pt x="89744" y="195516"/>
                  <a:pt x="90432" y="196705"/>
                  <a:pt x="90995" y="197984"/>
                </a:cubicBezTo>
                <a:cubicBezTo>
                  <a:pt x="91485" y="198847"/>
                  <a:pt x="92079" y="199823"/>
                  <a:pt x="92569" y="200686"/>
                </a:cubicBezTo>
                <a:cubicBezTo>
                  <a:pt x="92964" y="201337"/>
                  <a:pt x="93474" y="201998"/>
                  <a:pt x="93870" y="202649"/>
                </a:cubicBezTo>
                <a:cubicBezTo>
                  <a:pt x="94379" y="203310"/>
                  <a:pt x="94898" y="203870"/>
                  <a:pt x="95408" y="204532"/>
                </a:cubicBezTo>
                <a:cubicBezTo>
                  <a:pt x="95946" y="204890"/>
                  <a:pt x="96608" y="205158"/>
                  <a:pt x="97147" y="205516"/>
                </a:cubicBezTo>
                <a:cubicBezTo>
                  <a:pt x="97706" y="205673"/>
                  <a:pt x="98378" y="205840"/>
                  <a:pt x="98935" y="205996"/>
                </a:cubicBezTo>
                <a:cubicBezTo>
                  <a:pt x="99711" y="206275"/>
                  <a:pt x="100591" y="206666"/>
                  <a:pt x="101367" y="206945"/>
                </a:cubicBezTo>
                <a:lnTo>
                  <a:pt x="103866" y="207187"/>
                </a:lnTo>
                <a:cubicBezTo>
                  <a:pt x="104795" y="207073"/>
                  <a:pt x="105846" y="206869"/>
                  <a:pt x="106774" y="206755"/>
                </a:cubicBezTo>
                <a:lnTo>
                  <a:pt x="110099" y="206770"/>
                </a:lnTo>
                <a:cubicBezTo>
                  <a:pt x="111038" y="206555"/>
                  <a:pt x="112079" y="206452"/>
                  <a:pt x="113017" y="206237"/>
                </a:cubicBezTo>
                <a:cubicBezTo>
                  <a:pt x="113729" y="206000"/>
                  <a:pt x="114563" y="205672"/>
                  <a:pt x="115274" y="205435"/>
                </a:cubicBezTo>
                <a:cubicBezTo>
                  <a:pt x="116118" y="205007"/>
                  <a:pt x="117066" y="204690"/>
                  <a:pt x="117911" y="204262"/>
                </a:cubicBezTo>
                <a:cubicBezTo>
                  <a:pt x="118641" y="203823"/>
                  <a:pt x="119485" y="203394"/>
                  <a:pt x="120216" y="202955"/>
                </a:cubicBezTo>
                <a:lnTo>
                  <a:pt x="122126" y="200998"/>
                </a:lnTo>
                <a:cubicBezTo>
                  <a:pt x="122649" y="200334"/>
                  <a:pt x="123285" y="199682"/>
                  <a:pt x="123808" y="199018"/>
                </a:cubicBezTo>
                <a:cubicBezTo>
                  <a:pt x="124340" y="198253"/>
                  <a:pt x="124997" y="197399"/>
                  <a:pt x="125530" y="196634"/>
                </a:cubicBezTo>
                <a:lnTo>
                  <a:pt x="126758" y="194611"/>
                </a:lnTo>
                <a:cubicBezTo>
                  <a:pt x="126949" y="193813"/>
                  <a:pt x="127151" y="192915"/>
                  <a:pt x="127343" y="192117"/>
                </a:cubicBezTo>
                <a:cubicBezTo>
                  <a:pt x="127649" y="191331"/>
                  <a:pt x="128077" y="190454"/>
                  <a:pt x="128384" y="189667"/>
                </a:cubicBezTo>
                <a:lnTo>
                  <a:pt x="128658" y="186838"/>
                </a:lnTo>
                <a:lnTo>
                  <a:pt x="128941" y="183907"/>
                </a:lnTo>
                <a:cubicBezTo>
                  <a:pt x="128915" y="182986"/>
                  <a:pt x="128786" y="181953"/>
                  <a:pt x="128760" y="181032"/>
                </a:cubicBezTo>
                <a:cubicBezTo>
                  <a:pt x="128622" y="180101"/>
                  <a:pt x="128492" y="179068"/>
                  <a:pt x="128353" y="178137"/>
                </a:cubicBezTo>
                <a:cubicBezTo>
                  <a:pt x="128233" y="177003"/>
                  <a:pt x="128104" y="175970"/>
                  <a:pt x="127984" y="174836"/>
                </a:cubicBezTo>
                <a:cubicBezTo>
                  <a:pt x="127647" y="173580"/>
                  <a:pt x="127197" y="172312"/>
                  <a:pt x="126859" y="171055"/>
                </a:cubicBezTo>
                <a:cubicBezTo>
                  <a:pt x="126720" y="170123"/>
                  <a:pt x="126591" y="169091"/>
                  <a:pt x="126451" y="168159"/>
                </a:cubicBezTo>
                <a:cubicBezTo>
                  <a:pt x="126406" y="167440"/>
                  <a:pt x="126371" y="166621"/>
                  <a:pt x="126326" y="165902"/>
                </a:cubicBezTo>
                <a:cubicBezTo>
                  <a:pt x="126498" y="165307"/>
                  <a:pt x="126661" y="164813"/>
                  <a:pt x="126833" y="164217"/>
                </a:cubicBezTo>
                <a:lnTo>
                  <a:pt x="127661" y="162767"/>
                </a:lnTo>
                <a:cubicBezTo>
                  <a:pt x="128185" y="162104"/>
                  <a:pt x="128822" y="161451"/>
                  <a:pt x="129344" y="160788"/>
                </a:cubicBezTo>
                <a:cubicBezTo>
                  <a:pt x="129971" y="160236"/>
                  <a:pt x="130712" y="159696"/>
                  <a:pt x="131339" y="159145"/>
                </a:cubicBezTo>
                <a:lnTo>
                  <a:pt x="134452" y="156589"/>
                </a:lnTo>
                <a:cubicBezTo>
                  <a:pt x="135488" y="155364"/>
                  <a:pt x="136639" y="154149"/>
                  <a:pt x="137675" y="152923"/>
                </a:cubicBezTo>
                <a:cubicBezTo>
                  <a:pt x="138350" y="151866"/>
                  <a:pt x="139129" y="150921"/>
                  <a:pt x="139805" y="149864"/>
                </a:cubicBezTo>
                <a:cubicBezTo>
                  <a:pt x="139958" y="149471"/>
                  <a:pt x="140101" y="149179"/>
                  <a:pt x="140253" y="148786"/>
                </a:cubicBezTo>
                <a:lnTo>
                  <a:pt x="140351" y="147775"/>
                </a:lnTo>
                <a:cubicBezTo>
                  <a:pt x="140277" y="147360"/>
                  <a:pt x="140193" y="147045"/>
                  <a:pt x="140118" y="146630"/>
                </a:cubicBezTo>
                <a:cubicBezTo>
                  <a:pt x="140025" y="146417"/>
                  <a:pt x="139940" y="146103"/>
                  <a:pt x="139847" y="145890"/>
                </a:cubicBezTo>
                <a:cubicBezTo>
                  <a:pt x="138620" y="144343"/>
                  <a:pt x="137516" y="142706"/>
                  <a:pt x="136291" y="141159"/>
                </a:cubicBezTo>
                <a:cubicBezTo>
                  <a:pt x="135142" y="138803"/>
                  <a:pt x="134117" y="136358"/>
                  <a:pt x="132969" y="134002"/>
                </a:cubicBezTo>
                <a:cubicBezTo>
                  <a:pt x="133330" y="133833"/>
                  <a:pt x="133814" y="133574"/>
                  <a:pt x="134174" y="133405"/>
                </a:cubicBezTo>
                <a:cubicBezTo>
                  <a:pt x="134964" y="132359"/>
                  <a:pt x="135857" y="131425"/>
                  <a:pt x="136646" y="130380"/>
                </a:cubicBezTo>
                <a:cubicBezTo>
                  <a:pt x="137845" y="128659"/>
                  <a:pt x="139147" y="127051"/>
                  <a:pt x="140346" y="125331"/>
                </a:cubicBezTo>
                <a:cubicBezTo>
                  <a:pt x="141564" y="123409"/>
                  <a:pt x="142905" y="121396"/>
                  <a:pt x="144124" y="119474"/>
                </a:cubicBezTo>
                <a:lnTo>
                  <a:pt x="151433" y="107939"/>
                </a:lnTo>
                <a:cubicBezTo>
                  <a:pt x="152755" y="106129"/>
                  <a:pt x="154191" y="104330"/>
                  <a:pt x="155513" y="102519"/>
                </a:cubicBezTo>
                <a:cubicBezTo>
                  <a:pt x="156851" y="101731"/>
                  <a:pt x="158085" y="100830"/>
                  <a:pt x="159423" y="100041"/>
                </a:cubicBezTo>
                <a:cubicBezTo>
                  <a:pt x="160864" y="99365"/>
                  <a:pt x="162202" y="98576"/>
                  <a:pt x="163644" y="97900"/>
                </a:cubicBezTo>
                <a:cubicBezTo>
                  <a:pt x="164374" y="97460"/>
                  <a:pt x="165209" y="97133"/>
                  <a:pt x="165940" y="96694"/>
                </a:cubicBezTo>
                <a:cubicBezTo>
                  <a:pt x="166660" y="96355"/>
                  <a:pt x="167484" y="96129"/>
                  <a:pt x="168205" y="95791"/>
                </a:cubicBezTo>
                <a:lnTo>
                  <a:pt x="170115" y="93833"/>
                </a:lnTo>
                <a:cubicBezTo>
                  <a:pt x="170742" y="93282"/>
                  <a:pt x="171482" y="92742"/>
                  <a:pt x="172109" y="92190"/>
                </a:cubicBezTo>
                <a:cubicBezTo>
                  <a:pt x="172415" y="91403"/>
                  <a:pt x="172730" y="90516"/>
                  <a:pt x="173036" y="89730"/>
                </a:cubicBezTo>
                <a:cubicBezTo>
                  <a:pt x="173341" y="88943"/>
                  <a:pt x="173769" y="88066"/>
                  <a:pt x="174076" y="87280"/>
                </a:cubicBezTo>
                <a:lnTo>
                  <a:pt x="175303" y="85256"/>
                </a:lnTo>
                <a:cubicBezTo>
                  <a:pt x="175505" y="84358"/>
                  <a:pt x="175716" y="83358"/>
                  <a:pt x="175918" y="82459"/>
                </a:cubicBezTo>
                <a:cubicBezTo>
                  <a:pt x="176302" y="80864"/>
                  <a:pt x="176789" y="79381"/>
                  <a:pt x="177173" y="77786"/>
                </a:cubicBezTo>
                <a:cubicBezTo>
                  <a:pt x="177464" y="75978"/>
                  <a:pt x="177743" y="74271"/>
                  <a:pt x="178033" y="72462"/>
                </a:cubicBezTo>
                <a:cubicBezTo>
                  <a:pt x="178549" y="70676"/>
                  <a:pt x="179057" y="68991"/>
                  <a:pt x="179574" y="67205"/>
                </a:cubicBezTo>
                <a:cubicBezTo>
                  <a:pt x="179967" y="65509"/>
                  <a:pt x="180352" y="63913"/>
                  <a:pt x="180745" y="62217"/>
                </a:cubicBezTo>
                <a:cubicBezTo>
                  <a:pt x="181040" y="61532"/>
                  <a:pt x="181450" y="60857"/>
                  <a:pt x="181746" y="60172"/>
                </a:cubicBezTo>
                <a:lnTo>
                  <a:pt x="182633" y="58115"/>
                </a:lnTo>
                <a:cubicBezTo>
                  <a:pt x="183165" y="57351"/>
                  <a:pt x="183821" y="56496"/>
                  <a:pt x="184355" y="55732"/>
                </a:cubicBezTo>
                <a:lnTo>
                  <a:pt x="185923" y="53741"/>
                </a:lnTo>
                <a:cubicBezTo>
                  <a:pt x="186293" y="53471"/>
                  <a:pt x="186767" y="53313"/>
                  <a:pt x="187138" y="53042"/>
                </a:cubicBezTo>
                <a:lnTo>
                  <a:pt x="188189" y="52838"/>
                </a:lnTo>
                <a:cubicBezTo>
                  <a:pt x="188777" y="52691"/>
                  <a:pt x="189488" y="52454"/>
                  <a:pt x="190075" y="52307"/>
                </a:cubicBezTo>
                <a:cubicBezTo>
                  <a:pt x="190663" y="52160"/>
                  <a:pt x="191374" y="51922"/>
                  <a:pt x="191962" y="51775"/>
                </a:cubicBezTo>
                <a:cubicBezTo>
                  <a:pt x="193221" y="51795"/>
                  <a:pt x="194604" y="51725"/>
                  <a:pt x="195864" y="51745"/>
                </a:cubicBezTo>
                <a:lnTo>
                  <a:pt x="198477" y="51998"/>
                </a:lnTo>
                <a:cubicBezTo>
                  <a:pt x="198567" y="53435"/>
                  <a:pt x="198648" y="54973"/>
                  <a:pt x="198738" y="56410"/>
                </a:cubicBezTo>
                <a:lnTo>
                  <a:pt x="198357" y="60352"/>
                </a:lnTo>
                <a:cubicBezTo>
                  <a:pt x="198051" y="61138"/>
                  <a:pt x="197735" y="62026"/>
                  <a:pt x="197430" y="62813"/>
                </a:cubicBezTo>
                <a:lnTo>
                  <a:pt x="197225" y="64935"/>
                </a:lnTo>
                <a:lnTo>
                  <a:pt x="197730" y="66820"/>
                </a:lnTo>
                <a:lnTo>
                  <a:pt x="197865" y="68976"/>
                </a:lnTo>
                <a:lnTo>
                  <a:pt x="198712" y="70894"/>
                </a:lnTo>
                <a:cubicBezTo>
                  <a:pt x="199137" y="71241"/>
                  <a:pt x="199666" y="71700"/>
                  <a:pt x="200092" y="72047"/>
                </a:cubicBezTo>
                <a:cubicBezTo>
                  <a:pt x="200649" y="72203"/>
                  <a:pt x="201311" y="72472"/>
                  <a:pt x="201870" y="72628"/>
                </a:cubicBezTo>
                <a:lnTo>
                  <a:pt x="204369" y="72870"/>
                </a:lnTo>
                <a:cubicBezTo>
                  <a:pt x="204957" y="72722"/>
                  <a:pt x="205668" y="72485"/>
                  <a:pt x="206255" y="72338"/>
                </a:cubicBezTo>
                <a:cubicBezTo>
                  <a:pt x="206646" y="71866"/>
                  <a:pt x="207025" y="71495"/>
                  <a:pt x="207415" y="71022"/>
                </a:cubicBezTo>
                <a:cubicBezTo>
                  <a:pt x="207568" y="70629"/>
                  <a:pt x="207711" y="70337"/>
                  <a:pt x="207863" y="69944"/>
                </a:cubicBezTo>
                <a:cubicBezTo>
                  <a:pt x="208377" y="69381"/>
                  <a:pt x="209003" y="68830"/>
                  <a:pt x="209517" y="68267"/>
                </a:cubicBezTo>
                <a:cubicBezTo>
                  <a:pt x="210760" y="67266"/>
                  <a:pt x="212108" y="66376"/>
                  <a:pt x="213351" y="65374"/>
                </a:cubicBezTo>
                <a:lnTo>
                  <a:pt x="217300" y="62492"/>
                </a:lnTo>
                <a:cubicBezTo>
                  <a:pt x="218031" y="62052"/>
                  <a:pt x="218866" y="61725"/>
                  <a:pt x="219596" y="61286"/>
                </a:cubicBezTo>
                <a:lnTo>
                  <a:pt x="220795" y="59565"/>
                </a:lnTo>
                <a:cubicBezTo>
                  <a:pt x="221318" y="58902"/>
                  <a:pt x="221954" y="58249"/>
                  <a:pt x="222477" y="57586"/>
                </a:cubicBezTo>
                <a:lnTo>
                  <a:pt x="223705" y="55563"/>
                </a:lnTo>
                <a:cubicBezTo>
                  <a:pt x="223955" y="54159"/>
                  <a:pt x="224217" y="52653"/>
                  <a:pt x="224467" y="51250"/>
                </a:cubicBezTo>
                <a:cubicBezTo>
                  <a:pt x="224718" y="49846"/>
                  <a:pt x="225082" y="48453"/>
                  <a:pt x="225332" y="47049"/>
                </a:cubicBezTo>
                <a:cubicBezTo>
                  <a:pt x="225697" y="45656"/>
                  <a:pt x="226071" y="44162"/>
                  <a:pt x="226435" y="42769"/>
                </a:cubicBezTo>
                <a:lnTo>
                  <a:pt x="227838" y="38926"/>
                </a:lnTo>
                <a:cubicBezTo>
                  <a:pt x="228420" y="37656"/>
                  <a:pt x="229116" y="36397"/>
                  <a:pt x="229697" y="35127"/>
                </a:cubicBezTo>
                <a:cubicBezTo>
                  <a:pt x="230506" y="33879"/>
                  <a:pt x="231429" y="32643"/>
                  <a:pt x="232238" y="31394"/>
                </a:cubicBezTo>
                <a:cubicBezTo>
                  <a:pt x="233254" y="30371"/>
                  <a:pt x="234375" y="29459"/>
                  <a:pt x="235391" y="28435"/>
                </a:cubicBezTo>
                <a:cubicBezTo>
                  <a:pt x="236408" y="27412"/>
                  <a:pt x="237528" y="26500"/>
                  <a:pt x="238544" y="25476"/>
                </a:cubicBezTo>
                <a:cubicBezTo>
                  <a:pt x="239656" y="24665"/>
                  <a:pt x="240662" y="23743"/>
                  <a:pt x="241772" y="22932"/>
                </a:cubicBezTo>
                <a:lnTo>
                  <a:pt x="245198" y="20713"/>
                </a:lnTo>
                <a:lnTo>
                  <a:pt x="248965" y="18528"/>
                </a:lnTo>
                <a:cubicBezTo>
                  <a:pt x="250396" y="17952"/>
                  <a:pt x="251715" y="17366"/>
                  <a:pt x="253147" y="16790"/>
                </a:cubicBezTo>
                <a:lnTo>
                  <a:pt x="269400" y="9999"/>
                </a:lnTo>
                <a:lnTo>
                  <a:pt x="285541" y="3196"/>
                </a:lnTo>
                <a:cubicBezTo>
                  <a:pt x="287096" y="2530"/>
                  <a:pt x="288537" y="1853"/>
                  <a:pt x="290093" y="1188"/>
                </a:cubicBezTo>
                <a:lnTo>
                  <a:pt x="29208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 rot="21262202">
            <a:off x="10674749" y="1679044"/>
            <a:ext cx="1581185" cy="634216"/>
          </a:xfrm>
          <a:custGeom>
            <a:avLst/>
            <a:gdLst>
              <a:gd name="connsiteX0" fmla="*/ 873997 w 1185889"/>
              <a:gd name="connsiteY0" fmla="*/ 0 h 634216"/>
              <a:gd name="connsiteX1" fmla="*/ 875093 w 1185889"/>
              <a:gd name="connsiteY1" fmla="*/ 516 h 634216"/>
              <a:gd name="connsiteX2" fmla="*/ 876387 w 1185889"/>
              <a:gd name="connsiteY2" fmla="*/ 1357 h 634216"/>
              <a:gd name="connsiteX3" fmla="*/ 877453 w 1185889"/>
              <a:gd name="connsiteY3" fmla="*/ 2177 h 634216"/>
              <a:gd name="connsiteX4" fmla="*/ 878065 w 1185889"/>
              <a:gd name="connsiteY4" fmla="*/ 2951 h 634216"/>
              <a:gd name="connsiteX5" fmla="*/ 879673 w 1185889"/>
              <a:gd name="connsiteY5" fmla="*/ 5253 h 634216"/>
              <a:gd name="connsiteX6" fmla="*/ 880146 w 1185889"/>
              <a:gd name="connsiteY6" fmla="*/ 7442 h 634216"/>
              <a:gd name="connsiteX7" fmla="*/ 880949 w 1185889"/>
              <a:gd name="connsiteY7" fmla="*/ 9766 h 634216"/>
              <a:gd name="connsiteX8" fmla="*/ 881495 w 1185889"/>
              <a:gd name="connsiteY8" fmla="*/ 12370 h 634216"/>
              <a:gd name="connsiteX9" fmla="*/ 881967 w 1185889"/>
              <a:gd name="connsiteY9" fmla="*/ 14560 h 634216"/>
              <a:gd name="connsiteX10" fmla="*/ 883575 w 1185889"/>
              <a:gd name="connsiteY10" fmla="*/ 16861 h 634216"/>
              <a:gd name="connsiteX11" fmla="*/ 886206 w 1185889"/>
              <a:gd name="connsiteY11" fmla="*/ 19263 h 634216"/>
              <a:gd name="connsiteX12" fmla="*/ 889208 w 1185889"/>
              <a:gd name="connsiteY12" fmla="*/ 21396 h 634216"/>
              <a:gd name="connsiteX13" fmla="*/ 892633 w 1185889"/>
              <a:gd name="connsiteY13" fmla="*/ 23876 h 634216"/>
              <a:gd name="connsiteX14" fmla="*/ 895224 w 1185889"/>
              <a:gd name="connsiteY14" fmla="*/ 26682 h 634216"/>
              <a:gd name="connsiteX15" fmla="*/ 897203 w 1185889"/>
              <a:gd name="connsiteY15" fmla="*/ 28714 h 634216"/>
              <a:gd name="connsiteX16" fmla="*/ 897746 w 1185889"/>
              <a:gd name="connsiteY16" fmla="*/ 30196 h 634216"/>
              <a:gd name="connsiteX17" fmla="*/ 898431 w 1185889"/>
              <a:gd name="connsiteY17" fmla="*/ 31386 h 634216"/>
              <a:gd name="connsiteX18" fmla="*/ 898864 w 1185889"/>
              <a:gd name="connsiteY18" fmla="*/ 33979 h 634216"/>
              <a:gd name="connsiteX19" fmla="*/ 900742 w 1185889"/>
              <a:gd name="connsiteY19" fmla="*/ 37022 h 634216"/>
              <a:gd name="connsiteX20" fmla="*/ 902272 w 1185889"/>
              <a:gd name="connsiteY20" fmla="*/ 40131 h 634216"/>
              <a:gd name="connsiteX21" fmla="*/ 903736 w 1185889"/>
              <a:gd name="connsiteY21" fmla="*/ 42724 h 634216"/>
              <a:gd name="connsiteX22" fmla="*/ 905374 w 1185889"/>
              <a:gd name="connsiteY22" fmla="*/ 44722 h 634216"/>
              <a:gd name="connsiteX23" fmla="*/ 907694 w 1185889"/>
              <a:gd name="connsiteY23" fmla="*/ 46788 h 634216"/>
              <a:gd name="connsiteX24" fmla="*/ 910123 w 1185889"/>
              <a:gd name="connsiteY24" fmla="*/ 47741 h 634216"/>
              <a:gd name="connsiteX25" fmla="*/ 913047 w 1185889"/>
              <a:gd name="connsiteY25" fmla="*/ 48336 h 634216"/>
              <a:gd name="connsiteX26" fmla="*/ 916599 w 1185889"/>
              <a:gd name="connsiteY26" fmla="*/ 48380 h 634216"/>
              <a:gd name="connsiteX27" fmla="*/ 920644 w 1185889"/>
              <a:gd name="connsiteY27" fmla="*/ 48064 h 634216"/>
              <a:gd name="connsiteX28" fmla="*/ 925100 w 1185889"/>
              <a:gd name="connsiteY28" fmla="*/ 47075 h 634216"/>
              <a:gd name="connsiteX29" fmla="*/ 926803 w 1185889"/>
              <a:gd name="connsiteY29" fmla="*/ 47243 h 634216"/>
              <a:gd name="connsiteX30" fmla="*/ 928962 w 1185889"/>
              <a:gd name="connsiteY30" fmla="*/ 47456 h 634216"/>
              <a:gd name="connsiteX31" fmla="*/ 931120 w 1185889"/>
              <a:gd name="connsiteY31" fmla="*/ 47669 h 634216"/>
              <a:gd name="connsiteX32" fmla="*/ 933520 w 1185889"/>
              <a:gd name="connsiteY32" fmla="*/ 48925 h 634216"/>
              <a:gd name="connsiteX33" fmla="*/ 933541 w 1185889"/>
              <a:gd name="connsiteY33" fmla="*/ 52193 h 634216"/>
              <a:gd name="connsiteX34" fmla="*/ 934359 w 1185889"/>
              <a:gd name="connsiteY34" fmla="*/ 55538 h 634216"/>
              <a:gd name="connsiteX35" fmla="*/ 934490 w 1185889"/>
              <a:gd name="connsiteY35" fmla="*/ 57694 h 634216"/>
              <a:gd name="connsiteX36" fmla="*/ 934682 w 1185889"/>
              <a:gd name="connsiteY36" fmla="*/ 59244 h 634216"/>
              <a:gd name="connsiteX37" fmla="*/ 934543 w 1185889"/>
              <a:gd name="connsiteY37" fmla="*/ 60658 h 634216"/>
              <a:gd name="connsiteX38" fmla="*/ 934062 w 1185889"/>
              <a:gd name="connsiteY38" fmla="*/ 62039 h 634216"/>
              <a:gd name="connsiteX39" fmla="*/ 933201 w 1185889"/>
              <a:gd name="connsiteY39" fmla="*/ 63791 h 634216"/>
              <a:gd name="connsiteX40" fmla="*/ 931966 w 1185889"/>
              <a:gd name="connsiteY40" fmla="*/ 64690 h 634216"/>
              <a:gd name="connsiteX41" fmla="*/ 930149 w 1185889"/>
              <a:gd name="connsiteY41" fmla="*/ 64510 h 634216"/>
              <a:gd name="connsiteX42" fmla="*/ 928445 w 1185889"/>
              <a:gd name="connsiteY42" fmla="*/ 64342 h 634216"/>
              <a:gd name="connsiteX43" fmla="*/ 926627 w 1185889"/>
              <a:gd name="connsiteY43" fmla="*/ 64163 h 634216"/>
              <a:gd name="connsiteX44" fmla="*/ 924839 w 1185889"/>
              <a:gd name="connsiteY44" fmla="*/ 63681 h 634216"/>
              <a:gd name="connsiteX45" fmla="*/ 922651 w 1185889"/>
              <a:gd name="connsiteY45" fmla="*/ 63771 h 634216"/>
              <a:gd name="connsiteX46" fmla="*/ 921248 w 1185889"/>
              <a:gd name="connsiteY46" fmla="*/ 64041 h 634216"/>
              <a:gd name="connsiteX47" fmla="*/ 919251 w 1185889"/>
              <a:gd name="connsiteY47" fmla="*/ 65681 h 634216"/>
              <a:gd name="connsiteX48" fmla="*/ 917185 w 1185889"/>
              <a:gd name="connsiteY48" fmla="*/ 68028 h 634216"/>
              <a:gd name="connsiteX49" fmla="*/ 913996 w 1185889"/>
              <a:gd name="connsiteY49" fmla="*/ 71285 h 634216"/>
              <a:gd name="connsiteX50" fmla="*/ 911109 w 1185889"/>
              <a:gd name="connsiteY50" fmla="*/ 74980 h 634216"/>
              <a:gd name="connsiteX51" fmla="*/ 908181 w 1185889"/>
              <a:gd name="connsiteY51" fmla="*/ 79079 h 634216"/>
              <a:gd name="connsiteX52" fmla="*/ 905634 w 1185889"/>
              <a:gd name="connsiteY52" fmla="*/ 82807 h 634216"/>
              <a:gd name="connsiteX53" fmla="*/ 904180 w 1185889"/>
              <a:gd name="connsiteY53" fmla="*/ 85929 h 634216"/>
              <a:gd name="connsiteX54" fmla="*/ 903289 w 1185889"/>
              <a:gd name="connsiteY54" fmla="*/ 87983 h 634216"/>
              <a:gd name="connsiteX55" fmla="*/ 900109 w 1185889"/>
              <a:gd name="connsiteY55" fmla="*/ 87670 h 634216"/>
              <a:gd name="connsiteX56" fmla="*/ 896443 w 1185889"/>
              <a:gd name="connsiteY56" fmla="*/ 87615 h 634216"/>
              <a:gd name="connsiteX57" fmla="*/ 894791 w 1185889"/>
              <a:gd name="connsiteY57" fmla="*/ 90411 h 634216"/>
              <a:gd name="connsiteX58" fmla="*/ 892355 w 1185889"/>
              <a:gd name="connsiteY58" fmla="*/ 93028 h 634216"/>
              <a:gd name="connsiteX59" fmla="*/ 891450 w 1185889"/>
              <a:gd name="connsiteY59" fmla="*/ 94061 h 634216"/>
              <a:gd name="connsiteX60" fmla="*/ 890589 w 1185889"/>
              <a:gd name="connsiteY60" fmla="*/ 95813 h 634216"/>
              <a:gd name="connsiteX61" fmla="*/ 889467 w 1185889"/>
              <a:gd name="connsiteY61" fmla="*/ 96722 h 634216"/>
              <a:gd name="connsiteX62" fmla="*/ 889248 w 1185889"/>
              <a:gd name="connsiteY62" fmla="*/ 98945 h 634216"/>
              <a:gd name="connsiteX63" fmla="*/ 893421 w 1185889"/>
              <a:gd name="connsiteY63" fmla="*/ 99663 h 634216"/>
              <a:gd name="connsiteX64" fmla="*/ 897697 w 1185889"/>
              <a:gd name="connsiteY64" fmla="*/ 100493 h 634216"/>
              <a:gd name="connsiteX65" fmla="*/ 901914 w 1185889"/>
              <a:gd name="connsiteY65" fmla="*/ 101929 h 634216"/>
              <a:gd name="connsiteX66" fmla="*/ 905850 w 1185889"/>
              <a:gd name="connsiteY66" fmla="*/ 102725 h 634216"/>
              <a:gd name="connsiteX67" fmla="*/ 906393 w 1185889"/>
              <a:gd name="connsiteY67" fmla="*/ 104207 h 634216"/>
              <a:gd name="connsiteX68" fmla="*/ 906554 w 1185889"/>
              <a:gd name="connsiteY68" fmla="*/ 106059 h 634216"/>
              <a:gd name="connsiteX69" fmla="*/ 906414 w 1185889"/>
              <a:gd name="connsiteY69" fmla="*/ 107474 h 634216"/>
              <a:gd name="connsiteX70" fmla="*/ 906235 w 1185889"/>
              <a:gd name="connsiteY70" fmla="*/ 109293 h 634216"/>
              <a:gd name="connsiteX71" fmla="*/ 905956 w 1185889"/>
              <a:gd name="connsiteY71" fmla="*/ 112122 h 634216"/>
              <a:gd name="connsiteX72" fmla="*/ 904955 w 1185889"/>
              <a:gd name="connsiteY72" fmla="*/ 115289 h 634216"/>
              <a:gd name="connsiteX73" fmla="*/ 903995 w 1185889"/>
              <a:gd name="connsiteY73" fmla="*/ 118051 h 634216"/>
              <a:gd name="connsiteX74" fmla="*/ 902911 w 1185889"/>
              <a:gd name="connsiteY74" fmla="*/ 120903 h 634216"/>
              <a:gd name="connsiteX75" fmla="*/ 902632 w 1185889"/>
              <a:gd name="connsiteY75" fmla="*/ 123733 h 634216"/>
              <a:gd name="connsiteX76" fmla="*/ 903138 w 1185889"/>
              <a:gd name="connsiteY76" fmla="*/ 126741 h 634216"/>
              <a:gd name="connsiteX77" fmla="*/ 903310 w 1185889"/>
              <a:gd name="connsiteY77" fmla="*/ 128493 h 634216"/>
              <a:gd name="connsiteX78" fmla="*/ 903882 w 1185889"/>
              <a:gd name="connsiteY78" fmla="*/ 129672 h 634216"/>
              <a:gd name="connsiteX79" fmla="*/ 905250 w 1185889"/>
              <a:gd name="connsiteY79" fmla="*/ 130929 h 634216"/>
              <a:gd name="connsiteX80" fmla="*/ 905831 w 1185889"/>
              <a:gd name="connsiteY80" fmla="*/ 132006 h 634216"/>
              <a:gd name="connsiteX81" fmla="*/ 907609 w 1185889"/>
              <a:gd name="connsiteY81" fmla="*/ 132590 h 634216"/>
              <a:gd name="connsiteX82" fmla="*/ 908601 w 1185889"/>
              <a:gd name="connsiteY82" fmla="*/ 132994 h 634216"/>
              <a:gd name="connsiteX83" fmla="*/ 910448 w 1185889"/>
              <a:gd name="connsiteY83" fmla="*/ 132870 h 634216"/>
              <a:gd name="connsiteX84" fmla="*/ 911511 w 1185889"/>
              <a:gd name="connsiteY84" fmla="*/ 132566 h 634216"/>
              <a:gd name="connsiteX85" fmla="*/ 913808 w 1185889"/>
              <a:gd name="connsiteY85" fmla="*/ 131365 h 634216"/>
              <a:gd name="connsiteX86" fmla="*/ 914743 w 1185889"/>
              <a:gd name="connsiteY86" fmla="*/ 130028 h 634216"/>
              <a:gd name="connsiteX87" fmla="*/ 915604 w 1185889"/>
              <a:gd name="connsiteY87" fmla="*/ 128276 h 634216"/>
              <a:gd name="connsiteX88" fmla="*/ 916085 w 1185889"/>
              <a:gd name="connsiteY88" fmla="*/ 126895 h 634216"/>
              <a:gd name="connsiteX89" fmla="*/ 916513 w 1185889"/>
              <a:gd name="connsiteY89" fmla="*/ 122550 h 634216"/>
              <a:gd name="connsiteX90" fmla="*/ 916862 w 1185889"/>
              <a:gd name="connsiteY90" fmla="*/ 119013 h 634216"/>
              <a:gd name="connsiteX91" fmla="*/ 917560 w 1185889"/>
              <a:gd name="connsiteY91" fmla="*/ 115409 h 634216"/>
              <a:gd name="connsiteX92" fmla="*/ 918674 w 1185889"/>
              <a:gd name="connsiteY92" fmla="*/ 112254 h 634216"/>
              <a:gd name="connsiteX93" fmla="*/ 920046 w 1185889"/>
              <a:gd name="connsiteY93" fmla="*/ 108818 h 634216"/>
              <a:gd name="connsiteX94" fmla="*/ 922142 w 1185889"/>
              <a:gd name="connsiteY94" fmla="*/ 106167 h 634216"/>
              <a:gd name="connsiteX95" fmla="*/ 923755 w 1185889"/>
              <a:gd name="connsiteY95" fmla="*/ 103775 h 634216"/>
              <a:gd name="connsiteX96" fmla="*/ 926473 w 1185889"/>
              <a:gd name="connsiteY96" fmla="*/ 101799 h 634216"/>
              <a:gd name="connsiteX97" fmla="*/ 929324 w 1185889"/>
              <a:gd name="connsiteY97" fmla="*/ 99631 h 634216"/>
              <a:gd name="connsiteX98" fmla="*/ 932344 w 1185889"/>
              <a:gd name="connsiteY98" fmla="*/ 98092 h 634216"/>
              <a:gd name="connsiteX99" fmla="*/ 935322 w 1185889"/>
              <a:gd name="connsiteY99" fmla="*/ 96957 h 634216"/>
              <a:gd name="connsiteX100" fmla="*/ 938682 w 1185889"/>
              <a:gd name="connsiteY100" fmla="*/ 95452 h 634216"/>
              <a:gd name="connsiteX101" fmla="*/ 942087 w 1185889"/>
              <a:gd name="connsiteY101" fmla="*/ 94665 h 634216"/>
              <a:gd name="connsiteX102" fmla="*/ 945678 w 1185889"/>
              <a:gd name="connsiteY102" fmla="*/ 94305 h 634216"/>
              <a:gd name="connsiteX103" fmla="*/ 949071 w 1185889"/>
              <a:gd name="connsiteY103" fmla="*/ 93619 h 634216"/>
              <a:gd name="connsiteX104" fmla="*/ 952973 w 1185889"/>
              <a:gd name="connsiteY104" fmla="*/ 93595 h 634216"/>
              <a:gd name="connsiteX105" fmla="*/ 956609 w 1185889"/>
              <a:gd name="connsiteY105" fmla="*/ 93954 h 634216"/>
              <a:gd name="connsiteX106" fmla="*/ 959789 w 1185889"/>
              <a:gd name="connsiteY106" fmla="*/ 94267 h 634216"/>
              <a:gd name="connsiteX107" fmla="*/ 960375 w 1185889"/>
              <a:gd name="connsiteY107" fmla="*/ 96468 h 634216"/>
              <a:gd name="connsiteX108" fmla="*/ 961148 w 1185889"/>
              <a:gd name="connsiteY108" fmla="*/ 99095 h 634216"/>
              <a:gd name="connsiteX109" fmla="*/ 961309 w 1185889"/>
              <a:gd name="connsiteY109" fmla="*/ 100947 h 634216"/>
              <a:gd name="connsiteX110" fmla="*/ 961060 w 1185889"/>
              <a:gd name="connsiteY110" fmla="*/ 103474 h 634216"/>
              <a:gd name="connsiteX111" fmla="*/ 960943 w 1185889"/>
              <a:gd name="connsiteY111" fmla="*/ 108156 h 634216"/>
              <a:gd name="connsiteX112" fmla="*/ 961660 w 1185889"/>
              <a:gd name="connsiteY112" fmla="*/ 112512 h 634216"/>
              <a:gd name="connsiteX113" fmla="*/ 963622 w 1185889"/>
              <a:gd name="connsiteY113" fmla="*/ 118215 h 634216"/>
              <a:gd name="connsiteX114" fmla="*/ 966615 w 1185889"/>
              <a:gd name="connsiteY114" fmla="*/ 123918 h 634216"/>
              <a:gd name="connsiteX115" fmla="*/ 970063 w 1185889"/>
              <a:gd name="connsiteY115" fmla="*/ 129666 h 634216"/>
              <a:gd name="connsiteX116" fmla="*/ 973581 w 1185889"/>
              <a:gd name="connsiteY116" fmla="*/ 134706 h 634216"/>
              <a:gd name="connsiteX117" fmla="*/ 977579 w 1185889"/>
              <a:gd name="connsiteY117" fmla="*/ 138365 h 634216"/>
              <a:gd name="connsiteX118" fmla="*/ 984277 w 1185889"/>
              <a:gd name="connsiteY118" fmla="*/ 143719 h 634216"/>
              <a:gd name="connsiteX119" fmla="*/ 987238 w 1185889"/>
              <a:gd name="connsiteY119" fmla="*/ 146256 h 634216"/>
              <a:gd name="connsiteX120" fmla="*/ 989839 w 1185889"/>
              <a:gd name="connsiteY120" fmla="*/ 148961 h 634216"/>
              <a:gd name="connsiteX121" fmla="*/ 990441 w 1185889"/>
              <a:gd name="connsiteY121" fmla="*/ 149837 h 634216"/>
              <a:gd name="connsiteX122" fmla="*/ 991136 w 1185889"/>
              <a:gd name="connsiteY122" fmla="*/ 150925 h 634216"/>
              <a:gd name="connsiteX123" fmla="*/ 991708 w 1185889"/>
              <a:gd name="connsiteY123" fmla="*/ 152104 h 634216"/>
              <a:gd name="connsiteX124" fmla="*/ 991940 w 1185889"/>
              <a:gd name="connsiteY124" fmla="*/ 153249 h 634216"/>
              <a:gd name="connsiteX125" fmla="*/ 991499 w 1185889"/>
              <a:gd name="connsiteY125" fmla="*/ 154226 h 634216"/>
              <a:gd name="connsiteX126" fmla="*/ 990338 w 1185889"/>
              <a:gd name="connsiteY126" fmla="*/ 155540 h 634216"/>
              <a:gd name="connsiteX127" fmla="*/ 989503 w 1185889"/>
              <a:gd name="connsiteY127" fmla="*/ 155866 h 634216"/>
              <a:gd name="connsiteX128" fmla="*/ 988821 w 1185889"/>
              <a:gd name="connsiteY128" fmla="*/ 155799 h 634216"/>
              <a:gd name="connsiteX129" fmla="*/ 986662 w 1185889"/>
              <a:gd name="connsiteY129" fmla="*/ 155586 h 634216"/>
              <a:gd name="connsiteX130" fmla="*/ 984736 w 1185889"/>
              <a:gd name="connsiteY130" fmla="*/ 156518 h 634216"/>
              <a:gd name="connsiteX131" fmla="*/ 983665 w 1185889"/>
              <a:gd name="connsiteY131" fmla="*/ 160392 h 634216"/>
              <a:gd name="connsiteX132" fmla="*/ 982665 w 1185889"/>
              <a:gd name="connsiteY132" fmla="*/ 163559 h 634216"/>
              <a:gd name="connsiteX133" fmla="*/ 979927 w 1185889"/>
              <a:gd name="connsiteY133" fmla="*/ 165738 h 634216"/>
              <a:gd name="connsiteX134" fmla="*/ 976754 w 1185889"/>
              <a:gd name="connsiteY134" fmla="*/ 167670 h 634216"/>
              <a:gd name="connsiteX135" fmla="*/ 973404 w 1185889"/>
              <a:gd name="connsiteY135" fmla="*/ 169074 h 634216"/>
              <a:gd name="connsiteX136" fmla="*/ 970004 w 1185889"/>
              <a:gd name="connsiteY136" fmla="*/ 170984 h 634216"/>
              <a:gd name="connsiteX137" fmla="*/ 966541 w 1185889"/>
              <a:gd name="connsiteY137" fmla="*/ 172377 h 634216"/>
              <a:gd name="connsiteX138" fmla="*/ 963753 w 1185889"/>
              <a:gd name="connsiteY138" fmla="*/ 175061 h 634216"/>
              <a:gd name="connsiteX139" fmla="*/ 962552 w 1185889"/>
              <a:gd name="connsiteY139" fmla="*/ 176779 h 634216"/>
              <a:gd name="connsiteX140" fmla="*/ 961206 w 1185889"/>
              <a:gd name="connsiteY140" fmla="*/ 178789 h 634216"/>
              <a:gd name="connsiteX141" fmla="*/ 960687 w 1185889"/>
              <a:gd name="connsiteY141" fmla="*/ 180575 h 634216"/>
              <a:gd name="connsiteX142" fmla="*/ 960136 w 1185889"/>
              <a:gd name="connsiteY142" fmla="*/ 182663 h 634216"/>
              <a:gd name="connsiteX143" fmla="*/ 960320 w 1185889"/>
              <a:gd name="connsiteY143" fmla="*/ 187783 h 634216"/>
              <a:gd name="connsiteX144" fmla="*/ 961247 w 1185889"/>
              <a:gd name="connsiteY144" fmla="*/ 190017 h 634216"/>
              <a:gd name="connsiteX145" fmla="*/ 961137 w 1185889"/>
              <a:gd name="connsiteY145" fmla="*/ 191128 h 634216"/>
              <a:gd name="connsiteX146" fmla="*/ 960356 w 1185889"/>
              <a:gd name="connsiteY146" fmla="*/ 192072 h 634216"/>
              <a:gd name="connsiteX147" fmla="*/ 959040 w 1185889"/>
              <a:gd name="connsiteY147" fmla="*/ 193779 h 634216"/>
              <a:gd name="connsiteX148" fmla="*/ 956672 w 1185889"/>
              <a:gd name="connsiteY148" fmla="*/ 195688 h 634216"/>
              <a:gd name="connsiteX149" fmla="*/ 953885 w 1185889"/>
              <a:gd name="connsiteY149" fmla="*/ 198372 h 634216"/>
              <a:gd name="connsiteX150" fmla="*/ 951107 w 1185889"/>
              <a:gd name="connsiteY150" fmla="*/ 200955 h 634216"/>
              <a:gd name="connsiteX151" fmla="*/ 949451 w 1185889"/>
              <a:gd name="connsiteY151" fmla="*/ 202629 h 634216"/>
              <a:gd name="connsiteX152" fmla="*/ 947222 w 1185889"/>
              <a:gd name="connsiteY152" fmla="*/ 203123 h 634216"/>
              <a:gd name="connsiteX153" fmla="*/ 945760 w 1185889"/>
              <a:gd name="connsiteY153" fmla="*/ 203999 h 634216"/>
              <a:gd name="connsiteX154" fmla="*/ 943221 w 1185889"/>
              <a:gd name="connsiteY154" fmla="*/ 204157 h 634216"/>
              <a:gd name="connsiteX155" fmla="*/ 942247 w 1185889"/>
              <a:gd name="connsiteY155" fmla="*/ 205898 h 634216"/>
              <a:gd name="connsiteX156" fmla="*/ 940905 w 1185889"/>
              <a:gd name="connsiteY156" fmla="*/ 209031 h 634216"/>
              <a:gd name="connsiteX157" fmla="*/ 939835 w 1185889"/>
              <a:gd name="connsiteY157" fmla="*/ 212904 h 634216"/>
              <a:gd name="connsiteX158" fmla="*/ 939487 w 1185889"/>
              <a:gd name="connsiteY158" fmla="*/ 216441 h 634216"/>
              <a:gd name="connsiteX159" fmla="*/ 939128 w 1185889"/>
              <a:gd name="connsiteY159" fmla="*/ 220079 h 634216"/>
              <a:gd name="connsiteX160" fmla="*/ 939531 w 1185889"/>
              <a:gd name="connsiteY160" fmla="*/ 222976 h 634216"/>
              <a:gd name="connsiteX161" fmla="*/ 940073 w 1185889"/>
              <a:gd name="connsiteY161" fmla="*/ 224458 h 634216"/>
              <a:gd name="connsiteX162" fmla="*/ 940798 w 1185889"/>
              <a:gd name="connsiteY162" fmla="*/ 225244 h 634216"/>
              <a:gd name="connsiteX163" fmla="*/ 941751 w 1185889"/>
              <a:gd name="connsiteY163" fmla="*/ 226052 h 634216"/>
              <a:gd name="connsiteX164" fmla="*/ 943228 w 1185889"/>
              <a:gd name="connsiteY164" fmla="*/ 226197 h 634216"/>
              <a:gd name="connsiteX165" fmla="*/ 943048 w 1185889"/>
              <a:gd name="connsiteY165" fmla="*/ 228016 h 634216"/>
              <a:gd name="connsiteX166" fmla="*/ 942909 w 1185889"/>
              <a:gd name="connsiteY166" fmla="*/ 229431 h 634216"/>
              <a:gd name="connsiteX167" fmla="*/ 941624 w 1185889"/>
              <a:gd name="connsiteY167" fmla="*/ 230835 h 634216"/>
              <a:gd name="connsiteX168" fmla="*/ 940843 w 1185889"/>
              <a:gd name="connsiteY168" fmla="*/ 231778 h 634216"/>
              <a:gd name="connsiteX169" fmla="*/ 938095 w 1185889"/>
              <a:gd name="connsiteY169" fmla="*/ 234058 h 634216"/>
              <a:gd name="connsiteX170" fmla="*/ 935045 w 1185889"/>
              <a:gd name="connsiteY170" fmla="*/ 235900 h 634216"/>
              <a:gd name="connsiteX171" fmla="*/ 932668 w 1185889"/>
              <a:gd name="connsiteY171" fmla="*/ 237911 h 634216"/>
              <a:gd name="connsiteX172" fmla="*/ 929890 w 1185889"/>
              <a:gd name="connsiteY172" fmla="*/ 240494 h 634216"/>
              <a:gd name="connsiteX173" fmla="*/ 928575 w 1185889"/>
              <a:gd name="connsiteY173" fmla="*/ 242201 h 634216"/>
              <a:gd name="connsiteX174" fmla="*/ 928054 w 1185889"/>
              <a:gd name="connsiteY174" fmla="*/ 243986 h 634216"/>
              <a:gd name="connsiteX175" fmla="*/ 927885 w 1185889"/>
              <a:gd name="connsiteY175" fmla="*/ 245704 h 634216"/>
              <a:gd name="connsiteX176" fmla="*/ 927977 w 1185889"/>
              <a:gd name="connsiteY176" fmla="*/ 248264 h 634216"/>
              <a:gd name="connsiteX177" fmla="*/ 931913 w 1185889"/>
              <a:gd name="connsiteY177" fmla="*/ 249060 h 634216"/>
              <a:gd name="connsiteX178" fmla="*/ 935434 w 1185889"/>
              <a:gd name="connsiteY178" fmla="*/ 249407 h 634216"/>
              <a:gd name="connsiteX179" fmla="*/ 939069 w 1185889"/>
              <a:gd name="connsiteY179" fmla="*/ 249765 h 634216"/>
              <a:gd name="connsiteX180" fmla="*/ 943356 w 1185889"/>
              <a:gd name="connsiteY180" fmla="*/ 250494 h 634216"/>
              <a:gd name="connsiteX181" fmla="*/ 949197 w 1185889"/>
              <a:gd name="connsiteY181" fmla="*/ 252906 h 634216"/>
              <a:gd name="connsiteX182" fmla="*/ 954881 w 1185889"/>
              <a:gd name="connsiteY182" fmla="*/ 254589 h 634216"/>
              <a:gd name="connsiteX183" fmla="*/ 955811 w 1185889"/>
              <a:gd name="connsiteY183" fmla="*/ 252130 h 634216"/>
              <a:gd name="connsiteX184" fmla="*/ 955991 w 1185889"/>
              <a:gd name="connsiteY184" fmla="*/ 250311 h 634216"/>
              <a:gd name="connsiteX185" fmla="*/ 956200 w 1185889"/>
              <a:gd name="connsiteY185" fmla="*/ 248189 h 634216"/>
              <a:gd name="connsiteX186" fmla="*/ 956339 w 1185889"/>
              <a:gd name="connsiteY186" fmla="*/ 246774 h 634216"/>
              <a:gd name="connsiteX187" fmla="*/ 956900 w 1185889"/>
              <a:gd name="connsiteY187" fmla="*/ 244585 h 634216"/>
              <a:gd name="connsiteX188" fmla="*/ 957069 w 1185889"/>
              <a:gd name="connsiteY188" fmla="*/ 242867 h 634216"/>
              <a:gd name="connsiteX189" fmla="*/ 958014 w 1185889"/>
              <a:gd name="connsiteY189" fmla="*/ 241429 h 634216"/>
              <a:gd name="connsiteX190" fmla="*/ 959927 w 1185889"/>
              <a:gd name="connsiteY190" fmla="*/ 239475 h 634216"/>
              <a:gd name="connsiteX191" fmla="*/ 963841 w 1185889"/>
              <a:gd name="connsiteY191" fmla="*/ 237004 h 634216"/>
              <a:gd name="connsiteX192" fmla="*/ 968786 w 1185889"/>
              <a:gd name="connsiteY192" fmla="*/ 234533 h 634216"/>
              <a:gd name="connsiteX193" fmla="*/ 974064 w 1185889"/>
              <a:gd name="connsiteY193" fmla="*/ 232196 h 634216"/>
              <a:gd name="connsiteX194" fmla="*/ 978629 w 1185889"/>
              <a:gd name="connsiteY194" fmla="*/ 230095 h 634216"/>
              <a:gd name="connsiteX195" fmla="*/ 984588 w 1185889"/>
              <a:gd name="connsiteY195" fmla="*/ 227826 h 634216"/>
              <a:gd name="connsiteX196" fmla="*/ 991010 w 1185889"/>
              <a:gd name="connsiteY196" fmla="*/ 225500 h 634216"/>
              <a:gd name="connsiteX197" fmla="*/ 994291 w 1185889"/>
              <a:gd name="connsiteY197" fmla="*/ 224803 h 634216"/>
              <a:gd name="connsiteX198" fmla="*/ 997665 w 1185889"/>
              <a:gd name="connsiteY198" fmla="*/ 224319 h 634216"/>
              <a:gd name="connsiteX199" fmla="*/ 1000535 w 1185889"/>
              <a:gd name="connsiteY199" fmla="*/ 224296 h 634216"/>
              <a:gd name="connsiteX200" fmla="*/ 1003715 w 1185889"/>
              <a:gd name="connsiteY200" fmla="*/ 224609 h 634216"/>
              <a:gd name="connsiteX201" fmla="*/ 1006144 w 1185889"/>
              <a:gd name="connsiteY201" fmla="*/ 225563 h 634216"/>
              <a:gd name="connsiteX202" fmla="*/ 1009330 w 1185889"/>
              <a:gd name="connsiteY202" fmla="*/ 227000 h 634216"/>
              <a:gd name="connsiteX203" fmla="*/ 1012000 w 1185889"/>
              <a:gd name="connsiteY203" fmla="*/ 228997 h 634216"/>
              <a:gd name="connsiteX204" fmla="*/ 1015031 w 1185889"/>
              <a:gd name="connsiteY204" fmla="*/ 230827 h 634216"/>
              <a:gd name="connsiteX205" fmla="*/ 1020747 w 1185889"/>
              <a:gd name="connsiteY205" fmla="*/ 235676 h 634216"/>
              <a:gd name="connsiteX206" fmla="*/ 1025727 w 1185889"/>
              <a:gd name="connsiteY206" fmla="*/ 239840 h 634216"/>
              <a:gd name="connsiteX207" fmla="*/ 1029193 w 1185889"/>
              <a:gd name="connsiteY207" fmla="*/ 241916 h 634216"/>
              <a:gd name="connsiteX208" fmla="*/ 1032264 w 1185889"/>
              <a:gd name="connsiteY208" fmla="*/ 243341 h 634216"/>
              <a:gd name="connsiteX209" fmla="*/ 1035034 w 1185889"/>
              <a:gd name="connsiteY209" fmla="*/ 244328 h 634216"/>
              <a:gd name="connsiteX210" fmla="*/ 1037874 w 1185889"/>
              <a:gd name="connsiteY210" fmla="*/ 244608 h 634216"/>
              <a:gd name="connsiteX211" fmla="*/ 1043426 w 1185889"/>
              <a:gd name="connsiteY211" fmla="*/ 244135 h 634216"/>
              <a:gd name="connsiteX212" fmla="*/ 1051142 w 1185889"/>
              <a:gd name="connsiteY212" fmla="*/ 242651 h 634216"/>
              <a:gd name="connsiteX213" fmla="*/ 1053030 w 1185889"/>
              <a:gd name="connsiteY213" fmla="*/ 242123 h 634216"/>
              <a:gd name="connsiteX214" fmla="*/ 1055217 w 1185889"/>
              <a:gd name="connsiteY214" fmla="*/ 242033 h 634216"/>
              <a:gd name="connsiteX215" fmla="*/ 1057416 w 1185889"/>
              <a:gd name="connsiteY215" fmla="*/ 241841 h 634216"/>
              <a:gd name="connsiteX216" fmla="*/ 1059915 w 1185889"/>
              <a:gd name="connsiteY216" fmla="*/ 242088 h 634216"/>
              <a:gd name="connsiteX217" fmla="*/ 1061208 w 1185889"/>
              <a:gd name="connsiteY217" fmla="*/ 242929 h 634216"/>
              <a:gd name="connsiteX218" fmla="*/ 1062956 w 1185889"/>
              <a:gd name="connsiteY218" fmla="*/ 243816 h 634216"/>
              <a:gd name="connsiteX219" fmla="*/ 1064293 w 1185889"/>
              <a:gd name="connsiteY219" fmla="*/ 245376 h 634216"/>
              <a:gd name="connsiteX220" fmla="*/ 1065547 w 1185889"/>
              <a:gd name="connsiteY220" fmla="*/ 246622 h 634216"/>
              <a:gd name="connsiteX221" fmla="*/ 1066884 w 1185889"/>
              <a:gd name="connsiteY221" fmla="*/ 248182 h 634216"/>
              <a:gd name="connsiteX222" fmla="*/ 1068592 w 1185889"/>
              <a:gd name="connsiteY222" fmla="*/ 249473 h 634216"/>
              <a:gd name="connsiteX223" fmla="*/ 1069886 w 1185889"/>
              <a:gd name="connsiteY223" fmla="*/ 250315 h 634216"/>
              <a:gd name="connsiteX224" fmla="*/ 1071663 w 1185889"/>
              <a:gd name="connsiteY224" fmla="*/ 250898 h 634216"/>
              <a:gd name="connsiteX225" fmla="*/ 1074162 w 1185889"/>
              <a:gd name="connsiteY225" fmla="*/ 251145 h 634216"/>
              <a:gd name="connsiteX226" fmla="*/ 1076400 w 1185889"/>
              <a:gd name="connsiteY226" fmla="*/ 250549 h 634216"/>
              <a:gd name="connsiteX227" fmla="*/ 1078357 w 1185889"/>
              <a:gd name="connsiteY227" fmla="*/ 249313 h 634216"/>
              <a:gd name="connsiteX228" fmla="*/ 1080615 w 1185889"/>
              <a:gd name="connsiteY228" fmla="*/ 248516 h 634216"/>
              <a:gd name="connsiteX229" fmla="*/ 1082468 w 1185889"/>
              <a:gd name="connsiteY229" fmla="*/ 247168 h 634216"/>
              <a:gd name="connsiteX230" fmla="*/ 1084766 w 1185889"/>
              <a:gd name="connsiteY230" fmla="*/ 245966 h 634216"/>
              <a:gd name="connsiteX231" fmla="*/ 1087024 w 1185889"/>
              <a:gd name="connsiteY231" fmla="*/ 245168 h 634216"/>
              <a:gd name="connsiteX232" fmla="*/ 1089672 w 1185889"/>
              <a:gd name="connsiteY232" fmla="*/ 243899 h 634216"/>
              <a:gd name="connsiteX233" fmla="*/ 1094400 w 1185889"/>
              <a:gd name="connsiteY233" fmla="*/ 243650 h 634216"/>
              <a:gd name="connsiteX234" fmla="*/ 1101284 w 1185889"/>
              <a:gd name="connsiteY234" fmla="*/ 243615 h 634216"/>
              <a:gd name="connsiteX235" fmla="*/ 1104920 w 1185889"/>
              <a:gd name="connsiteY235" fmla="*/ 243973 h 634216"/>
              <a:gd name="connsiteX236" fmla="*/ 1108100 w 1185889"/>
              <a:gd name="connsiteY236" fmla="*/ 244287 h 634216"/>
              <a:gd name="connsiteX237" fmla="*/ 1111241 w 1185889"/>
              <a:gd name="connsiteY237" fmla="*/ 245005 h 634216"/>
              <a:gd name="connsiteX238" fmla="*/ 1113370 w 1185889"/>
              <a:gd name="connsiteY238" fmla="*/ 245520 h 634216"/>
              <a:gd name="connsiteX239" fmla="*/ 1116957 w 1185889"/>
              <a:gd name="connsiteY239" fmla="*/ 249853 h 634216"/>
              <a:gd name="connsiteX240" fmla="*/ 1120435 w 1185889"/>
              <a:gd name="connsiteY240" fmla="*/ 255298 h 634216"/>
              <a:gd name="connsiteX241" fmla="*/ 1122414 w 1185889"/>
              <a:gd name="connsiteY241" fmla="*/ 257330 h 634216"/>
              <a:gd name="connsiteX242" fmla="*/ 1124773 w 1185889"/>
              <a:gd name="connsiteY242" fmla="*/ 258991 h 634216"/>
              <a:gd name="connsiteX243" fmla="*/ 1127133 w 1185889"/>
              <a:gd name="connsiteY243" fmla="*/ 260652 h 634216"/>
              <a:gd name="connsiteX244" fmla="*/ 1129903 w 1185889"/>
              <a:gd name="connsiteY244" fmla="*/ 261639 h 634216"/>
              <a:gd name="connsiteX245" fmla="*/ 1129994 w 1185889"/>
              <a:gd name="connsiteY245" fmla="*/ 264199 h 634216"/>
              <a:gd name="connsiteX246" fmla="*/ 1130497 w 1185889"/>
              <a:gd name="connsiteY246" fmla="*/ 266085 h 634216"/>
              <a:gd name="connsiteX247" fmla="*/ 1131794 w 1185889"/>
              <a:gd name="connsiteY247" fmla="*/ 268050 h 634216"/>
              <a:gd name="connsiteX248" fmla="*/ 1132717 w 1185889"/>
              <a:gd name="connsiteY248" fmla="*/ 269161 h 634216"/>
              <a:gd name="connsiteX249" fmla="*/ 1135793 w 1185889"/>
              <a:gd name="connsiteY249" fmla="*/ 271709 h 634216"/>
              <a:gd name="connsiteX250" fmla="*/ 1139870 w 1185889"/>
              <a:gd name="connsiteY250" fmla="*/ 274560 h 634216"/>
              <a:gd name="connsiteX251" fmla="*/ 1142560 w 1185889"/>
              <a:gd name="connsiteY251" fmla="*/ 276355 h 634216"/>
              <a:gd name="connsiteX252" fmla="*/ 1144208 w 1185889"/>
              <a:gd name="connsiteY252" fmla="*/ 278252 h 634216"/>
              <a:gd name="connsiteX253" fmla="*/ 1145462 w 1185889"/>
              <a:gd name="connsiteY253" fmla="*/ 279498 h 634216"/>
              <a:gd name="connsiteX254" fmla="*/ 1146418 w 1185889"/>
              <a:gd name="connsiteY254" fmla="*/ 281429 h 634216"/>
              <a:gd name="connsiteX255" fmla="*/ 1146931 w 1185889"/>
              <a:gd name="connsiteY255" fmla="*/ 283214 h 634216"/>
              <a:gd name="connsiteX256" fmla="*/ 1147122 w 1185889"/>
              <a:gd name="connsiteY256" fmla="*/ 284764 h 634216"/>
              <a:gd name="connsiteX257" fmla="*/ 1146883 w 1185889"/>
              <a:gd name="connsiteY257" fmla="*/ 287189 h 634216"/>
              <a:gd name="connsiteX258" fmla="*/ 1146564 w 1185889"/>
              <a:gd name="connsiteY258" fmla="*/ 290423 h 634216"/>
              <a:gd name="connsiteX259" fmla="*/ 1146205 w 1185889"/>
              <a:gd name="connsiteY259" fmla="*/ 294061 h 634216"/>
              <a:gd name="connsiteX260" fmla="*/ 1145407 w 1185889"/>
              <a:gd name="connsiteY260" fmla="*/ 298675 h 634216"/>
              <a:gd name="connsiteX261" fmla="*/ 1145227 w 1185889"/>
              <a:gd name="connsiteY261" fmla="*/ 300494 h 634216"/>
              <a:gd name="connsiteX262" fmla="*/ 1144978 w 1185889"/>
              <a:gd name="connsiteY262" fmla="*/ 303021 h 634216"/>
              <a:gd name="connsiteX263" fmla="*/ 1145149 w 1185889"/>
              <a:gd name="connsiteY263" fmla="*/ 304772 h 634216"/>
              <a:gd name="connsiteX264" fmla="*/ 1145795 w 1185889"/>
              <a:gd name="connsiteY264" fmla="*/ 306366 h 634216"/>
              <a:gd name="connsiteX265" fmla="*/ 1146919 w 1185889"/>
              <a:gd name="connsiteY265" fmla="*/ 308926 h 634216"/>
              <a:gd name="connsiteX266" fmla="*/ 1148557 w 1185889"/>
              <a:gd name="connsiteY266" fmla="*/ 310924 h 634216"/>
              <a:gd name="connsiteX267" fmla="*/ 1150947 w 1185889"/>
              <a:gd name="connsiteY267" fmla="*/ 312282 h 634216"/>
              <a:gd name="connsiteX268" fmla="*/ 1152625 w 1185889"/>
              <a:gd name="connsiteY268" fmla="*/ 313876 h 634216"/>
              <a:gd name="connsiteX269" fmla="*/ 1154644 w 1185889"/>
              <a:gd name="connsiteY269" fmla="*/ 315503 h 634216"/>
              <a:gd name="connsiteX270" fmla="*/ 1155827 w 1185889"/>
              <a:gd name="connsiteY270" fmla="*/ 317456 h 634216"/>
              <a:gd name="connsiteX271" fmla="*/ 1156854 w 1185889"/>
              <a:gd name="connsiteY271" fmla="*/ 318680 h 634216"/>
              <a:gd name="connsiteX272" fmla="*/ 1157055 w 1185889"/>
              <a:gd name="connsiteY272" fmla="*/ 320128 h 634216"/>
              <a:gd name="connsiteX273" fmla="*/ 1157297 w 1185889"/>
              <a:gd name="connsiteY273" fmla="*/ 321173 h 634216"/>
              <a:gd name="connsiteX274" fmla="*/ 1185889 w 1185889"/>
              <a:gd name="connsiteY274" fmla="*/ 350358 h 634216"/>
              <a:gd name="connsiteX275" fmla="*/ 1185889 w 1185889"/>
              <a:gd name="connsiteY275" fmla="*/ 352876 h 634216"/>
              <a:gd name="connsiteX276" fmla="*/ 1156094 w 1185889"/>
              <a:gd name="connsiteY276" fmla="*/ 322891 h 634216"/>
              <a:gd name="connsiteX277" fmla="*/ 1154237 w 1185889"/>
              <a:gd name="connsiteY277" fmla="*/ 323116 h 634216"/>
              <a:gd name="connsiteX278" fmla="*/ 1153163 w 1185889"/>
              <a:gd name="connsiteY278" fmla="*/ 325867 h 634216"/>
              <a:gd name="connsiteX279" fmla="*/ 1152123 w 1185889"/>
              <a:gd name="connsiteY279" fmla="*/ 329437 h 634216"/>
              <a:gd name="connsiteX280" fmla="*/ 1151774 w 1185889"/>
              <a:gd name="connsiteY280" fmla="*/ 332974 h 634216"/>
              <a:gd name="connsiteX281" fmla="*/ 1151416 w 1185889"/>
              <a:gd name="connsiteY281" fmla="*/ 336612 h 634216"/>
              <a:gd name="connsiteX282" fmla="*/ 1150980 w 1185889"/>
              <a:gd name="connsiteY282" fmla="*/ 344528 h 634216"/>
              <a:gd name="connsiteX283" fmla="*/ 1150583 w 1185889"/>
              <a:gd name="connsiteY283" fmla="*/ 352039 h 634216"/>
              <a:gd name="connsiteX284" fmla="*/ 1145244 w 1185889"/>
              <a:gd name="connsiteY284" fmla="*/ 351513 h 634216"/>
              <a:gd name="connsiteX285" fmla="*/ 1140316 w 1185889"/>
              <a:gd name="connsiteY285" fmla="*/ 350313 h 634216"/>
              <a:gd name="connsiteX286" fmla="*/ 1135358 w 1185889"/>
              <a:gd name="connsiteY286" fmla="*/ 349416 h 634216"/>
              <a:gd name="connsiteX287" fmla="*/ 1130359 w 1185889"/>
              <a:gd name="connsiteY287" fmla="*/ 348923 h 634216"/>
              <a:gd name="connsiteX288" fmla="*/ 1127480 w 1185889"/>
              <a:gd name="connsiteY288" fmla="*/ 349048 h 634216"/>
              <a:gd name="connsiteX289" fmla="*/ 1124797 w 1185889"/>
              <a:gd name="connsiteY289" fmla="*/ 349497 h 634216"/>
              <a:gd name="connsiteX290" fmla="*/ 1122189 w 1185889"/>
              <a:gd name="connsiteY290" fmla="*/ 350363 h 634216"/>
              <a:gd name="connsiteX291" fmla="*/ 1120415 w 1185889"/>
              <a:gd name="connsiteY291" fmla="*/ 350902 h 634216"/>
              <a:gd name="connsiteX292" fmla="*/ 1115819 w 1185889"/>
              <a:gd name="connsiteY292" fmla="*/ 353306 h 634216"/>
              <a:gd name="connsiteX293" fmla="*/ 1111555 w 1185889"/>
              <a:gd name="connsiteY293" fmla="*/ 355844 h 634216"/>
              <a:gd name="connsiteX294" fmla="*/ 1111617 w 1185889"/>
              <a:gd name="connsiteY294" fmla="*/ 358708 h 634216"/>
              <a:gd name="connsiteX295" fmla="*/ 1110997 w 1185889"/>
              <a:gd name="connsiteY295" fmla="*/ 361503 h 634216"/>
              <a:gd name="connsiteX296" fmla="*/ 1109686 w 1185889"/>
              <a:gd name="connsiteY296" fmla="*/ 364333 h 634216"/>
              <a:gd name="connsiteX297" fmla="*/ 1108272 w 1185889"/>
              <a:gd name="connsiteY297" fmla="*/ 367051 h 634216"/>
              <a:gd name="connsiteX298" fmla="*/ 1106204 w 1185889"/>
              <a:gd name="connsiteY298" fmla="*/ 369398 h 634216"/>
              <a:gd name="connsiteX299" fmla="*/ 1104563 w 1185889"/>
              <a:gd name="connsiteY299" fmla="*/ 372093 h 634216"/>
              <a:gd name="connsiteX300" fmla="*/ 1101814 w 1185889"/>
              <a:gd name="connsiteY300" fmla="*/ 374373 h 634216"/>
              <a:gd name="connsiteX301" fmla="*/ 1099407 w 1185889"/>
              <a:gd name="connsiteY301" fmla="*/ 376686 h 634216"/>
              <a:gd name="connsiteX302" fmla="*/ 1094322 w 1185889"/>
              <a:gd name="connsiteY302" fmla="*/ 380572 h 634216"/>
              <a:gd name="connsiteX303" fmla="*/ 1088865 w 1185889"/>
              <a:gd name="connsiteY303" fmla="*/ 384728 h 634216"/>
              <a:gd name="connsiteX304" fmla="*/ 1086528 w 1185889"/>
              <a:gd name="connsiteY304" fmla="*/ 386334 h 634216"/>
              <a:gd name="connsiteX305" fmla="*/ 1084842 w 1185889"/>
              <a:gd name="connsiteY305" fmla="*/ 388311 h 634216"/>
              <a:gd name="connsiteX306" fmla="*/ 1082776 w 1185889"/>
              <a:gd name="connsiteY306" fmla="*/ 390658 h 634216"/>
              <a:gd name="connsiteX307" fmla="*/ 1081583 w 1185889"/>
              <a:gd name="connsiteY307" fmla="*/ 392275 h 634216"/>
              <a:gd name="connsiteX308" fmla="*/ 1079005 w 1185889"/>
              <a:gd name="connsiteY308" fmla="*/ 392837 h 634216"/>
              <a:gd name="connsiteX309" fmla="*/ 1076746 w 1185889"/>
              <a:gd name="connsiteY309" fmla="*/ 393635 h 634216"/>
              <a:gd name="connsiteX310" fmla="*/ 1074720 w 1185889"/>
              <a:gd name="connsiteY310" fmla="*/ 395578 h 634216"/>
              <a:gd name="connsiteX311" fmla="*/ 1072724 w 1185889"/>
              <a:gd name="connsiteY311" fmla="*/ 397218 h 634216"/>
              <a:gd name="connsiteX312" fmla="*/ 1069385 w 1185889"/>
              <a:gd name="connsiteY312" fmla="*/ 401990 h 634216"/>
              <a:gd name="connsiteX313" fmla="*/ 1066769 w 1185889"/>
              <a:gd name="connsiteY313" fmla="*/ 406426 h 634216"/>
              <a:gd name="connsiteX314" fmla="*/ 1065366 w 1185889"/>
              <a:gd name="connsiteY314" fmla="*/ 406696 h 634216"/>
              <a:gd name="connsiteX315" fmla="*/ 1063889 w 1185889"/>
              <a:gd name="connsiteY315" fmla="*/ 406550 h 634216"/>
              <a:gd name="connsiteX316" fmla="*/ 1063138 w 1185889"/>
              <a:gd name="connsiteY316" fmla="*/ 407190 h 634216"/>
              <a:gd name="connsiteX317" fmla="*/ 1061932 w 1185889"/>
              <a:gd name="connsiteY317" fmla="*/ 407786 h 634216"/>
              <a:gd name="connsiteX318" fmla="*/ 1060360 w 1185889"/>
              <a:gd name="connsiteY318" fmla="*/ 409773 h 634216"/>
              <a:gd name="connsiteX319" fmla="*/ 1059316 w 1185889"/>
              <a:gd name="connsiteY319" fmla="*/ 412221 h 634216"/>
              <a:gd name="connsiteX320" fmla="*/ 1058316 w 1185889"/>
              <a:gd name="connsiteY320" fmla="*/ 415388 h 634216"/>
              <a:gd name="connsiteX321" fmla="*/ 1057967 w 1185889"/>
              <a:gd name="connsiteY321" fmla="*/ 418925 h 634216"/>
              <a:gd name="connsiteX322" fmla="*/ 1057879 w 1185889"/>
              <a:gd name="connsiteY322" fmla="*/ 423303 h 634216"/>
              <a:gd name="connsiteX323" fmla="*/ 1057832 w 1185889"/>
              <a:gd name="connsiteY323" fmla="*/ 427278 h 634216"/>
              <a:gd name="connsiteX324" fmla="*/ 1058802 w 1185889"/>
              <a:gd name="connsiteY324" fmla="*/ 436047 h 634216"/>
              <a:gd name="connsiteX325" fmla="*/ 1060144 w 1185889"/>
              <a:gd name="connsiteY325" fmla="*/ 444546 h 634216"/>
              <a:gd name="connsiteX326" fmla="*/ 1061704 w 1185889"/>
              <a:gd name="connsiteY326" fmla="*/ 450821 h 634216"/>
              <a:gd name="connsiteX327" fmla="*/ 1063094 w 1185889"/>
              <a:gd name="connsiteY327" fmla="*/ 455346 h 634216"/>
              <a:gd name="connsiteX328" fmla="*/ 1066786 w 1185889"/>
              <a:gd name="connsiteY328" fmla="*/ 457445 h 634216"/>
              <a:gd name="connsiteX329" fmla="*/ 1071788 w 1185889"/>
              <a:gd name="connsiteY329" fmla="*/ 459060 h 634216"/>
              <a:gd name="connsiteX330" fmla="*/ 1073064 w 1185889"/>
              <a:gd name="connsiteY330" fmla="*/ 463573 h 634216"/>
              <a:gd name="connsiteX331" fmla="*/ 1074834 w 1185889"/>
              <a:gd name="connsiteY331" fmla="*/ 467727 h 634216"/>
              <a:gd name="connsiteX332" fmla="*/ 1078120 w 1185889"/>
              <a:gd name="connsiteY332" fmla="*/ 471622 h 634216"/>
              <a:gd name="connsiteX333" fmla="*/ 1080873 w 1185889"/>
              <a:gd name="connsiteY333" fmla="*/ 476281 h 634216"/>
              <a:gd name="connsiteX334" fmla="*/ 1085211 w 1185889"/>
              <a:gd name="connsiteY334" fmla="*/ 479974 h 634216"/>
              <a:gd name="connsiteX335" fmla="*/ 1090091 w 1185889"/>
              <a:gd name="connsiteY335" fmla="*/ 485148 h 634216"/>
              <a:gd name="connsiteX336" fmla="*/ 1093880 w 1185889"/>
              <a:gd name="connsiteY336" fmla="*/ 490930 h 634216"/>
              <a:gd name="connsiteX337" fmla="*/ 1098040 w 1185889"/>
              <a:gd name="connsiteY337" fmla="*/ 496441 h 634216"/>
              <a:gd name="connsiteX338" fmla="*/ 1101828 w 1185889"/>
              <a:gd name="connsiteY338" fmla="*/ 502223 h 634216"/>
              <a:gd name="connsiteX339" fmla="*/ 1107024 w 1185889"/>
              <a:gd name="connsiteY339" fmla="*/ 508857 h 634216"/>
              <a:gd name="connsiteX340" fmla="*/ 1109164 w 1185889"/>
              <a:gd name="connsiteY340" fmla="*/ 512741 h 634216"/>
              <a:gd name="connsiteX341" fmla="*/ 1111004 w 1185889"/>
              <a:gd name="connsiteY341" fmla="*/ 516188 h 634216"/>
              <a:gd name="connsiteX342" fmla="*/ 1112048 w 1185889"/>
              <a:gd name="connsiteY342" fmla="*/ 519556 h 634216"/>
              <a:gd name="connsiteX343" fmla="*/ 1112905 w 1185889"/>
              <a:gd name="connsiteY343" fmla="*/ 522497 h 634216"/>
              <a:gd name="connsiteX344" fmla="*/ 1106925 w 1185889"/>
              <a:gd name="connsiteY344" fmla="*/ 527315 h 634216"/>
              <a:gd name="connsiteX345" fmla="*/ 1101739 w 1185889"/>
              <a:gd name="connsiteY345" fmla="*/ 532212 h 634216"/>
              <a:gd name="connsiteX346" fmla="*/ 1099996 w 1185889"/>
              <a:gd name="connsiteY346" fmla="*/ 532448 h 634216"/>
              <a:gd name="connsiteX347" fmla="*/ 1097877 w 1185889"/>
              <a:gd name="connsiteY347" fmla="*/ 531831 h 634216"/>
              <a:gd name="connsiteX348" fmla="*/ 1095788 w 1185889"/>
              <a:gd name="connsiteY348" fmla="*/ 530911 h 634216"/>
              <a:gd name="connsiteX349" fmla="*/ 1093429 w 1185889"/>
              <a:gd name="connsiteY349" fmla="*/ 529250 h 634216"/>
              <a:gd name="connsiteX350" fmla="*/ 1089362 w 1185889"/>
              <a:gd name="connsiteY350" fmla="*/ 526298 h 634216"/>
              <a:gd name="connsiteX351" fmla="*/ 1085896 w 1185889"/>
              <a:gd name="connsiteY351" fmla="*/ 524222 h 634216"/>
              <a:gd name="connsiteX352" fmla="*/ 1078786 w 1185889"/>
              <a:gd name="connsiteY352" fmla="*/ 519542 h 634216"/>
              <a:gd name="connsiteX353" fmla="*/ 1071609 w 1185889"/>
              <a:gd name="connsiteY353" fmla="*/ 515569 h 634216"/>
              <a:gd name="connsiteX354" fmla="*/ 1067742 w 1185889"/>
              <a:gd name="connsiteY354" fmla="*/ 514066 h 634216"/>
              <a:gd name="connsiteX355" fmla="*/ 1064020 w 1185889"/>
              <a:gd name="connsiteY355" fmla="*/ 512270 h 634216"/>
              <a:gd name="connsiteX356" fmla="*/ 1060114 w 1185889"/>
              <a:gd name="connsiteY356" fmla="*/ 511171 h 634216"/>
              <a:gd name="connsiteX357" fmla="*/ 1055796 w 1185889"/>
              <a:gd name="connsiteY357" fmla="*/ 510745 h 634216"/>
              <a:gd name="connsiteX358" fmla="*/ 1056334 w 1185889"/>
              <a:gd name="connsiteY358" fmla="*/ 505288 h 634216"/>
              <a:gd name="connsiteX359" fmla="*/ 1056823 w 1185889"/>
              <a:gd name="connsiteY359" fmla="*/ 500337 h 634216"/>
              <a:gd name="connsiteX360" fmla="*/ 1057111 w 1185889"/>
              <a:gd name="connsiteY360" fmla="*/ 497407 h 634216"/>
              <a:gd name="connsiteX361" fmla="*/ 1056670 w 1185889"/>
              <a:gd name="connsiteY361" fmla="*/ 494914 h 634216"/>
              <a:gd name="connsiteX362" fmla="*/ 1056123 w 1185889"/>
              <a:gd name="connsiteY362" fmla="*/ 492309 h 634216"/>
              <a:gd name="connsiteX363" fmla="*/ 1054638 w 1185889"/>
              <a:gd name="connsiteY363" fmla="*/ 489918 h 634216"/>
              <a:gd name="connsiteX364" fmla="*/ 1050561 w 1185889"/>
              <a:gd name="connsiteY364" fmla="*/ 487067 h 634216"/>
              <a:gd name="connsiteX365" fmla="*/ 1045401 w 1185889"/>
              <a:gd name="connsiteY365" fmla="*/ 484722 h 634216"/>
              <a:gd name="connsiteX366" fmla="*/ 1042426 w 1185889"/>
              <a:gd name="connsiteY366" fmla="*/ 481164 h 634216"/>
              <a:gd name="connsiteX367" fmla="*/ 1039263 w 1185889"/>
              <a:gd name="connsiteY367" fmla="*/ 477179 h 634216"/>
              <a:gd name="connsiteX368" fmla="*/ 1037515 w 1185889"/>
              <a:gd name="connsiteY368" fmla="*/ 476292 h 634216"/>
              <a:gd name="connsiteX369" fmla="*/ 1035426 w 1185889"/>
              <a:gd name="connsiteY369" fmla="*/ 475372 h 634216"/>
              <a:gd name="connsiteX370" fmla="*/ 1032617 w 1185889"/>
              <a:gd name="connsiteY370" fmla="*/ 474789 h 634216"/>
              <a:gd name="connsiteX371" fmla="*/ 1030118 w 1185889"/>
              <a:gd name="connsiteY371" fmla="*/ 474543 h 634216"/>
              <a:gd name="connsiteX372" fmla="*/ 1027165 w 1185889"/>
              <a:gd name="connsiteY372" fmla="*/ 474252 h 634216"/>
              <a:gd name="connsiteX373" fmla="*/ 1024636 w 1185889"/>
              <a:gd name="connsiteY373" fmla="*/ 474308 h 634216"/>
              <a:gd name="connsiteX374" fmla="*/ 1022407 w 1185889"/>
              <a:gd name="connsiteY374" fmla="*/ 474803 h 634216"/>
              <a:gd name="connsiteX375" fmla="*/ 1020223 w 1185889"/>
              <a:gd name="connsiteY375" fmla="*/ 476016 h 634216"/>
              <a:gd name="connsiteX376" fmla="*/ 1017505 w 1185889"/>
              <a:gd name="connsiteY376" fmla="*/ 477993 h 634216"/>
              <a:gd name="connsiteX377" fmla="*/ 1016160 w 1185889"/>
              <a:gd name="connsiteY377" fmla="*/ 480003 h 634216"/>
              <a:gd name="connsiteX378" fmla="*/ 1015067 w 1185889"/>
              <a:gd name="connsiteY378" fmla="*/ 480610 h 634216"/>
              <a:gd name="connsiteX379" fmla="*/ 1014203 w 1185889"/>
              <a:gd name="connsiteY379" fmla="*/ 481239 h 634216"/>
              <a:gd name="connsiteX380" fmla="*/ 1012800 w 1185889"/>
              <a:gd name="connsiteY380" fmla="*/ 481508 h 634216"/>
              <a:gd name="connsiteX381" fmla="*/ 1010340 w 1185889"/>
              <a:gd name="connsiteY381" fmla="*/ 480858 h 634216"/>
              <a:gd name="connsiteX382" fmla="*/ 1008934 w 1185889"/>
              <a:gd name="connsiteY382" fmla="*/ 480005 h 634216"/>
              <a:gd name="connsiteX383" fmla="*/ 1007527 w 1185889"/>
              <a:gd name="connsiteY383" fmla="*/ 479152 h 634216"/>
              <a:gd name="connsiteX384" fmla="*/ 1005893 w 1185889"/>
              <a:gd name="connsiteY384" fmla="*/ 478277 h 634216"/>
              <a:gd name="connsiteX385" fmla="*/ 1004896 w 1185889"/>
              <a:gd name="connsiteY385" fmla="*/ 476750 h 634216"/>
              <a:gd name="connsiteX386" fmla="*/ 1003642 w 1185889"/>
              <a:gd name="connsiteY386" fmla="*/ 475504 h 634216"/>
              <a:gd name="connsiteX387" fmla="*/ 1002616 w 1185889"/>
              <a:gd name="connsiteY387" fmla="*/ 474280 h 634216"/>
              <a:gd name="connsiteX388" fmla="*/ 1002074 w 1185889"/>
              <a:gd name="connsiteY388" fmla="*/ 472798 h 634216"/>
              <a:gd name="connsiteX389" fmla="*/ 1001873 w 1185889"/>
              <a:gd name="connsiteY389" fmla="*/ 471350 h 634216"/>
              <a:gd name="connsiteX390" fmla="*/ 999846 w 1185889"/>
              <a:gd name="connsiteY390" fmla="*/ 473293 h 634216"/>
              <a:gd name="connsiteX391" fmla="*/ 998915 w 1185889"/>
              <a:gd name="connsiteY391" fmla="*/ 475752 h 634216"/>
              <a:gd name="connsiteX392" fmla="*/ 997560 w 1185889"/>
              <a:gd name="connsiteY392" fmla="*/ 477863 h 634216"/>
              <a:gd name="connsiteX393" fmla="*/ 996640 w 1185889"/>
              <a:gd name="connsiteY393" fmla="*/ 480221 h 634216"/>
              <a:gd name="connsiteX394" fmla="*/ 995709 w 1185889"/>
              <a:gd name="connsiteY394" fmla="*/ 482680 h 634216"/>
              <a:gd name="connsiteX395" fmla="*/ 994734 w 1185889"/>
              <a:gd name="connsiteY395" fmla="*/ 484421 h 634216"/>
              <a:gd name="connsiteX396" fmla="*/ 992738 w 1185889"/>
              <a:gd name="connsiteY396" fmla="*/ 486061 h 634216"/>
              <a:gd name="connsiteX397" fmla="*/ 990100 w 1185889"/>
              <a:gd name="connsiteY397" fmla="*/ 487229 h 634216"/>
              <a:gd name="connsiteX398" fmla="*/ 984581 w 1185889"/>
              <a:gd name="connsiteY398" fmla="*/ 488522 h 634216"/>
              <a:gd name="connsiteX399" fmla="*/ 979142 w 1185889"/>
              <a:gd name="connsiteY399" fmla="*/ 489006 h 634216"/>
              <a:gd name="connsiteX400" fmla="*/ 973210 w 1185889"/>
              <a:gd name="connsiteY400" fmla="*/ 489850 h 634216"/>
              <a:gd name="connsiteX401" fmla="*/ 967721 w 1185889"/>
              <a:gd name="connsiteY401" fmla="*/ 490839 h 634216"/>
              <a:gd name="connsiteX402" fmla="*/ 961653 w 1185889"/>
              <a:gd name="connsiteY402" fmla="*/ 494220 h 634216"/>
              <a:gd name="connsiteX403" fmla="*/ 955882 w 1185889"/>
              <a:gd name="connsiteY403" fmla="*/ 496916 h 634216"/>
              <a:gd name="connsiteX404" fmla="*/ 950173 w 1185889"/>
              <a:gd name="connsiteY404" fmla="*/ 496660 h 634216"/>
              <a:gd name="connsiteX405" fmla="*/ 944339 w 1185889"/>
              <a:gd name="connsiteY405" fmla="*/ 496493 h 634216"/>
              <a:gd name="connsiteX406" fmla="*/ 939242 w 1185889"/>
              <a:gd name="connsiteY406" fmla="*/ 497011 h 634216"/>
              <a:gd name="connsiteX407" fmla="*/ 934405 w 1185889"/>
              <a:gd name="connsiteY407" fmla="*/ 498370 h 634216"/>
              <a:gd name="connsiteX408" fmla="*/ 929198 w 1185889"/>
              <a:gd name="connsiteY408" fmla="*/ 500000 h 634216"/>
              <a:gd name="connsiteX409" fmla="*/ 925186 w 1185889"/>
              <a:gd name="connsiteY409" fmla="*/ 501135 h 634216"/>
              <a:gd name="connsiteX410" fmla="*/ 921382 w 1185889"/>
              <a:gd name="connsiteY410" fmla="*/ 502494 h 634216"/>
              <a:gd name="connsiteX411" fmla="*/ 917637 w 1185889"/>
              <a:gd name="connsiteY411" fmla="*/ 503248 h 634216"/>
              <a:gd name="connsiteX412" fmla="*/ 913936 w 1185889"/>
              <a:gd name="connsiteY412" fmla="*/ 504720 h 634216"/>
              <a:gd name="connsiteX413" fmla="*/ 910616 w 1185889"/>
              <a:gd name="connsiteY413" fmla="*/ 505821 h 634216"/>
              <a:gd name="connsiteX414" fmla="*/ 905116 w 1185889"/>
              <a:gd name="connsiteY414" fmla="*/ 509258 h 634216"/>
              <a:gd name="connsiteX415" fmla="*/ 900030 w 1185889"/>
              <a:gd name="connsiteY415" fmla="*/ 513144 h 634216"/>
              <a:gd name="connsiteX416" fmla="*/ 894845 w 1185889"/>
              <a:gd name="connsiteY416" fmla="*/ 518041 h 634216"/>
              <a:gd name="connsiteX417" fmla="*/ 890074 w 1185889"/>
              <a:gd name="connsiteY417" fmla="*/ 523386 h 634216"/>
              <a:gd name="connsiteX418" fmla="*/ 885160 w 1185889"/>
              <a:gd name="connsiteY418" fmla="*/ 529024 h 634216"/>
              <a:gd name="connsiteX419" fmla="*/ 880927 w 1185889"/>
              <a:gd name="connsiteY419" fmla="*/ 534729 h 634216"/>
              <a:gd name="connsiteX420" fmla="*/ 877520 w 1185889"/>
              <a:gd name="connsiteY420" fmla="*/ 540209 h 634216"/>
              <a:gd name="connsiteX421" fmla="*/ 874452 w 1185889"/>
              <a:gd name="connsiteY421" fmla="*/ 545722 h 634216"/>
              <a:gd name="connsiteX422" fmla="*/ 873082 w 1185889"/>
              <a:gd name="connsiteY422" fmla="*/ 549158 h 634216"/>
              <a:gd name="connsiteX423" fmla="*/ 871316 w 1185889"/>
              <a:gd name="connsiteY423" fmla="*/ 551943 h 634216"/>
              <a:gd name="connsiteX424" fmla="*/ 869901 w 1185889"/>
              <a:gd name="connsiteY424" fmla="*/ 554661 h 634216"/>
              <a:gd name="connsiteX425" fmla="*/ 867989 w 1185889"/>
              <a:gd name="connsiteY425" fmla="*/ 556615 h 634216"/>
              <a:gd name="connsiteX426" fmla="*/ 866362 w 1185889"/>
              <a:gd name="connsiteY426" fmla="*/ 557985 h 634216"/>
              <a:gd name="connsiteX427" fmla="*/ 863693 w 1185889"/>
              <a:gd name="connsiteY427" fmla="*/ 559456 h 634216"/>
              <a:gd name="connsiteX428" fmla="*/ 859989 w 1185889"/>
              <a:gd name="connsiteY428" fmla="*/ 559806 h 634216"/>
              <a:gd name="connsiteX429" fmla="*/ 855716 w 1185889"/>
              <a:gd name="connsiteY429" fmla="*/ 560099 h 634216"/>
              <a:gd name="connsiteX430" fmla="*/ 852683 w 1185889"/>
              <a:gd name="connsiteY430" fmla="*/ 560616 h 634216"/>
              <a:gd name="connsiteX431" fmla="*/ 849773 w 1185889"/>
              <a:gd name="connsiteY431" fmla="*/ 561043 h 634216"/>
              <a:gd name="connsiteX432" fmla="*/ 847515 w 1185889"/>
              <a:gd name="connsiteY432" fmla="*/ 561841 h 634216"/>
              <a:gd name="connsiteX433" fmla="*/ 845178 w 1185889"/>
              <a:gd name="connsiteY433" fmla="*/ 563447 h 634216"/>
              <a:gd name="connsiteX434" fmla="*/ 842880 w 1185889"/>
              <a:gd name="connsiteY434" fmla="*/ 564649 h 634216"/>
              <a:gd name="connsiteX435" fmla="*/ 841268 w 1185889"/>
              <a:gd name="connsiteY435" fmla="*/ 567041 h 634216"/>
              <a:gd name="connsiteX436" fmla="*/ 838900 w 1185889"/>
              <a:gd name="connsiteY436" fmla="*/ 568950 h 634216"/>
              <a:gd name="connsiteX437" fmla="*/ 837516 w 1185889"/>
              <a:gd name="connsiteY437" fmla="*/ 571365 h 634216"/>
              <a:gd name="connsiteX438" fmla="*/ 833535 w 1185889"/>
              <a:gd name="connsiteY438" fmla="*/ 575666 h 634216"/>
              <a:gd name="connsiteX439" fmla="*/ 829817 w 1185889"/>
              <a:gd name="connsiteY439" fmla="*/ 580809 h 634216"/>
              <a:gd name="connsiteX440" fmla="*/ 828102 w 1185889"/>
              <a:gd name="connsiteY440" fmla="*/ 583089 h 634216"/>
              <a:gd name="connsiteX441" fmla="*/ 826035 w 1185889"/>
              <a:gd name="connsiteY441" fmla="*/ 585436 h 634216"/>
              <a:gd name="connsiteX442" fmla="*/ 823998 w 1185889"/>
              <a:gd name="connsiteY442" fmla="*/ 587480 h 634216"/>
              <a:gd name="connsiteX443" fmla="*/ 821330 w 1185889"/>
              <a:gd name="connsiteY443" fmla="*/ 588952 h 634216"/>
              <a:gd name="connsiteX444" fmla="*/ 817219 w 1185889"/>
              <a:gd name="connsiteY444" fmla="*/ 591097 h 634216"/>
              <a:gd name="connsiteX445" fmla="*/ 812653 w 1185889"/>
              <a:gd name="connsiteY445" fmla="*/ 593198 h 634216"/>
              <a:gd name="connsiteX446" fmla="*/ 809704 w 1185889"/>
              <a:gd name="connsiteY446" fmla="*/ 594030 h 634216"/>
              <a:gd name="connsiteX447" fmla="*/ 807446 w 1185889"/>
              <a:gd name="connsiteY447" fmla="*/ 594827 h 634216"/>
              <a:gd name="connsiteX448" fmla="*/ 804877 w 1185889"/>
              <a:gd name="connsiteY448" fmla="*/ 595288 h 634216"/>
              <a:gd name="connsiteX449" fmla="*/ 801543 w 1185889"/>
              <a:gd name="connsiteY449" fmla="*/ 595368 h 634216"/>
              <a:gd name="connsiteX450" fmla="*/ 799315 w 1185889"/>
              <a:gd name="connsiteY450" fmla="*/ 595862 h 634216"/>
              <a:gd name="connsiteX451" fmla="*/ 796677 w 1185889"/>
              <a:gd name="connsiteY451" fmla="*/ 597031 h 634216"/>
              <a:gd name="connsiteX452" fmla="*/ 794038 w 1185889"/>
              <a:gd name="connsiteY452" fmla="*/ 598199 h 634216"/>
              <a:gd name="connsiteX453" fmla="*/ 791359 w 1185889"/>
              <a:gd name="connsiteY453" fmla="*/ 599772 h 634216"/>
              <a:gd name="connsiteX454" fmla="*/ 789333 w 1185889"/>
              <a:gd name="connsiteY454" fmla="*/ 601715 h 634216"/>
              <a:gd name="connsiteX455" fmla="*/ 787450 w 1185889"/>
              <a:gd name="connsiteY455" fmla="*/ 603366 h 634216"/>
              <a:gd name="connsiteX456" fmla="*/ 785724 w 1185889"/>
              <a:gd name="connsiteY456" fmla="*/ 605746 h 634216"/>
              <a:gd name="connsiteX457" fmla="*/ 784453 w 1185889"/>
              <a:gd name="connsiteY457" fmla="*/ 608172 h 634216"/>
              <a:gd name="connsiteX458" fmla="*/ 781906 w 1185889"/>
              <a:gd name="connsiteY458" fmla="*/ 611900 h 634216"/>
              <a:gd name="connsiteX459" fmla="*/ 778534 w 1185889"/>
              <a:gd name="connsiteY459" fmla="*/ 615853 h 634216"/>
              <a:gd name="connsiteX460" fmla="*/ 775336 w 1185889"/>
              <a:gd name="connsiteY460" fmla="*/ 619211 h 634216"/>
              <a:gd name="connsiteX461" fmla="*/ 772147 w 1185889"/>
              <a:gd name="connsiteY461" fmla="*/ 622468 h 634216"/>
              <a:gd name="connsiteX462" fmla="*/ 768948 w 1185889"/>
              <a:gd name="connsiteY462" fmla="*/ 625826 h 634216"/>
              <a:gd name="connsiteX463" fmla="*/ 766742 w 1185889"/>
              <a:gd name="connsiteY463" fmla="*/ 629588 h 634216"/>
              <a:gd name="connsiteX464" fmla="*/ 765541 w 1185889"/>
              <a:gd name="connsiteY464" fmla="*/ 631306 h 634216"/>
              <a:gd name="connsiteX465" fmla="*/ 764537 w 1185889"/>
              <a:gd name="connsiteY465" fmla="*/ 633350 h 634216"/>
              <a:gd name="connsiteX466" fmla="*/ 764332 w 1185889"/>
              <a:gd name="connsiteY466" fmla="*/ 634216 h 634216"/>
              <a:gd name="connsiteX467" fmla="*/ 622139 w 1185889"/>
              <a:gd name="connsiteY467" fmla="*/ 634216 h 634216"/>
              <a:gd name="connsiteX468" fmla="*/ 622349 w 1185889"/>
              <a:gd name="connsiteY468" fmla="*/ 634128 h 634216"/>
              <a:gd name="connsiteX469" fmla="*/ 626905 w 1185889"/>
              <a:gd name="connsiteY469" fmla="*/ 632128 h 634216"/>
              <a:gd name="connsiteX470" fmla="*/ 631169 w 1185889"/>
              <a:gd name="connsiteY470" fmla="*/ 629590 h 634216"/>
              <a:gd name="connsiteX471" fmla="*/ 633127 w 1185889"/>
              <a:gd name="connsiteY471" fmla="*/ 628354 h 634216"/>
              <a:gd name="connsiteX472" fmla="*/ 634668 w 1185889"/>
              <a:gd name="connsiteY472" fmla="*/ 626669 h 634216"/>
              <a:gd name="connsiteX473" fmla="*/ 636696 w 1185889"/>
              <a:gd name="connsiteY473" fmla="*/ 624726 h 634216"/>
              <a:gd name="connsiteX474" fmla="*/ 637897 w 1185889"/>
              <a:gd name="connsiteY474" fmla="*/ 623008 h 634216"/>
              <a:gd name="connsiteX475" fmla="*/ 640404 w 1185889"/>
              <a:gd name="connsiteY475" fmla="*/ 619684 h 634216"/>
              <a:gd name="connsiteX476" fmla="*/ 643362 w 1185889"/>
              <a:gd name="connsiteY476" fmla="*/ 615282 h 634216"/>
              <a:gd name="connsiteX477" fmla="*/ 644716 w 1185889"/>
              <a:gd name="connsiteY477" fmla="*/ 613171 h 634216"/>
              <a:gd name="connsiteX478" fmla="*/ 646674 w 1185889"/>
              <a:gd name="connsiteY478" fmla="*/ 611936 h 634216"/>
              <a:gd name="connsiteX479" fmla="*/ 648557 w 1185889"/>
              <a:gd name="connsiteY479" fmla="*/ 610284 h 634216"/>
              <a:gd name="connsiteX480" fmla="*/ 650785 w 1185889"/>
              <a:gd name="connsiteY480" fmla="*/ 609790 h 634216"/>
              <a:gd name="connsiteX481" fmla="*/ 651929 w 1185889"/>
              <a:gd name="connsiteY481" fmla="*/ 606332 h 634216"/>
              <a:gd name="connsiteX482" fmla="*/ 652698 w 1185889"/>
              <a:gd name="connsiteY482" fmla="*/ 602020 h 634216"/>
              <a:gd name="connsiteX483" fmla="*/ 652837 w 1185889"/>
              <a:gd name="connsiteY483" fmla="*/ 600605 h 634216"/>
              <a:gd name="connsiteX484" fmla="*/ 653728 w 1185889"/>
              <a:gd name="connsiteY484" fmla="*/ 598550 h 634216"/>
              <a:gd name="connsiteX485" fmla="*/ 654519 w 1185889"/>
              <a:gd name="connsiteY485" fmla="*/ 597506 h 634216"/>
              <a:gd name="connsiteX486" fmla="*/ 655834 w 1185889"/>
              <a:gd name="connsiteY486" fmla="*/ 595799 h 634216"/>
              <a:gd name="connsiteX487" fmla="*/ 657722 w 1185889"/>
              <a:gd name="connsiteY487" fmla="*/ 595271 h 634216"/>
              <a:gd name="connsiteX488" fmla="*/ 659525 w 1185889"/>
              <a:gd name="connsiteY488" fmla="*/ 594428 h 634216"/>
              <a:gd name="connsiteX489" fmla="*/ 662094 w 1185889"/>
              <a:gd name="connsiteY489" fmla="*/ 593967 h 634216"/>
              <a:gd name="connsiteX490" fmla="*/ 664292 w 1185889"/>
              <a:gd name="connsiteY490" fmla="*/ 593776 h 634216"/>
              <a:gd name="connsiteX491" fmla="*/ 669400 w 1185889"/>
              <a:gd name="connsiteY491" fmla="*/ 593157 h 634216"/>
              <a:gd name="connsiteX492" fmla="*/ 673515 w 1185889"/>
              <a:gd name="connsiteY492" fmla="*/ 592134 h 634216"/>
              <a:gd name="connsiteX493" fmla="*/ 679378 w 1185889"/>
              <a:gd name="connsiteY493" fmla="*/ 591998 h 634216"/>
              <a:gd name="connsiteX494" fmla="*/ 685128 w 1185889"/>
              <a:gd name="connsiteY494" fmla="*/ 591850 h 634216"/>
              <a:gd name="connsiteX495" fmla="*/ 688146 w 1185889"/>
              <a:gd name="connsiteY495" fmla="*/ 590311 h 634216"/>
              <a:gd name="connsiteX496" fmla="*/ 690854 w 1185889"/>
              <a:gd name="connsiteY496" fmla="*/ 588436 h 634216"/>
              <a:gd name="connsiteX497" fmla="*/ 692882 w 1185889"/>
              <a:gd name="connsiteY497" fmla="*/ 586493 h 634216"/>
              <a:gd name="connsiteX498" fmla="*/ 695288 w 1185889"/>
              <a:gd name="connsiteY498" fmla="*/ 584179 h 634216"/>
              <a:gd name="connsiteX499" fmla="*/ 701467 w 1185889"/>
              <a:gd name="connsiteY499" fmla="*/ 579686 h 634216"/>
              <a:gd name="connsiteX500" fmla="*/ 707788 w 1185889"/>
              <a:gd name="connsiteY500" fmla="*/ 574902 h 634216"/>
              <a:gd name="connsiteX501" fmla="*/ 709884 w 1185889"/>
              <a:gd name="connsiteY501" fmla="*/ 572251 h 634216"/>
              <a:gd name="connsiteX502" fmla="*/ 711126 w 1185889"/>
              <a:gd name="connsiteY502" fmla="*/ 570129 h 634216"/>
              <a:gd name="connsiteX503" fmla="*/ 711906 w 1185889"/>
              <a:gd name="connsiteY503" fmla="*/ 569186 h 634216"/>
              <a:gd name="connsiteX504" fmla="*/ 713463 w 1185889"/>
              <a:gd name="connsiteY504" fmla="*/ 568523 h 634216"/>
              <a:gd name="connsiteX505" fmla="*/ 714556 w 1185889"/>
              <a:gd name="connsiteY505" fmla="*/ 567916 h 634216"/>
              <a:gd name="connsiteX506" fmla="*/ 716813 w 1185889"/>
              <a:gd name="connsiteY506" fmla="*/ 567119 h 634216"/>
              <a:gd name="connsiteX507" fmla="*/ 720148 w 1185889"/>
              <a:gd name="connsiteY507" fmla="*/ 567039 h 634216"/>
              <a:gd name="connsiteX508" fmla="*/ 723669 w 1185889"/>
              <a:gd name="connsiteY508" fmla="*/ 567386 h 634216"/>
              <a:gd name="connsiteX509" fmla="*/ 727304 w 1185889"/>
              <a:gd name="connsiteY509" fmla="*/ 567745 h 634216"/>
              <a:gd name="connsiteX510" fmla="*/ 730825 w 1185889"/>
              <a:gd name="connsiteY510" fmla="*/ 568092 h 634216"/>
              <a:gd name="connsiteX511" fmla="*/ 735531 w 1185889"/>
              <a:gd name="connsiteY511" fmla="*/ 564576 h 634216"/>
              <a:gd name="connsiteX512" fmla="*/ 740537 w 1185889"/>
              <a:gd name="connsiteY512" fmla="*/ 561499 h 634216"/>
              <a:gd name="connsiteX513" fmla="*/ 739104 w 1185889"/>
              <a:gd name="connsiteY513" fmla="*/ 562072 h 634216"/>
              <a:gd name="connsiteX514" fmla="*/ 737967 w 1185889"/>
              <a:gd name="connsiteY514" fmla="*/ 561960 h 634216"/>
              <a:gd name="connsiteX515" fmla="*/ 737766 w 1185889"/>
              <a:gd name="connsiteY515" fmla="*/ 560511 h 634216"/>
              <a:gd name="connsiteX516" fmla="*/ 737876 w 1185889"/>
              <a:gd name="connsiteY516" fmla="*/ 559400 h 634216"/>
              <a:gd name="connsiteX517" fmla="*/ 738938 w 1185889"/>
              <a:gd name="connsiteY517" fmla="*/ 559096 h 634216"/>
              <a:gd name="connsiteX518" fmla="*/ 740855 w 1185889"/>
              <a:gd name="connsiteY518" fmla="*/ 558265 h 634216"/>
              <a:gd name="connsiteX519" fmla="*/ 742472 w 1185889"/>
              <a:gd name="connsiteY519" fmla="*/ 556996 h 634216"/>
              <a:gd name="connsiteX520" fmla="*/ 744848 w 1185889"/>
              <a:gd name="connsiteY520" fmla="*/ 554985 h 634216"/>
              <a:gd name="connsiteX521" fmla="*/ 748719 w 1185889"/>
              <a:gd name="connsiteY521" fmla="*/ 551796 h 634216"/>
              <a:gd name="connsiteX522" fmla="*/ 751807 w 1185889"/>
              <a:gd name="connsiteY522" fmla="*/ 549549 h 634216"/>
              <a:gd name="connsiteX523" fmla="*/ 754940 w 1185889"/>
              <a:gd name="connsiteY523" fmla="*/ 548021 h 634216"/>
              <a:gd name="connsiteX524" fmla="*/ 759807 w 1185889"/>
              <a:gd name="connsiteY524" fmla="*/ 546359 h 634216"/>
              <a:gd name="connsiteX525" fmla="*/ 761620 w 1185889"/>
              <a:gd name="connsiteY525" fmla="*/ 545415 h 634216"/>
              <a:gd name="connsiteX526" fmla="*/ 763918 w 1185889"/>
              <a:gd name="connsiteY526" fmla="*/ 544213 h 634216"/>
              <a:gd name="connsiteX527" fmla="*/ 765505 w 1185889"/>
              <a:gd name="connsiteY527" fmla="*/ 543247 h 634216"/>
              <a:gd name="connsiteX528" fmla="*/ 766666 w 1185889"/>
              <a:gd name="connsiteY528" fmla="*/ 541933 h 634216"/>
              <a:gd name="connsiteX529" fmla="*/ 767780 w 1185889"/>
              <a:gd name="connsiteY529" fmla="*/ 538778 h 634216"/>
              <a:gd name="connsiteX530" fmla="*/ 768198 w 1185889"/>
              <a:gd name="connsiteY530" fmla="*/ 534534 h 634216"/>
              <a:gd name="connsiteX531" fmla="*/ 768697 w 1185889"/>
              <a:gd name="connsiteY531" fmla="*/ 529481 h 634216"/>
              <a:gd name="connsiteX532" fmla="*/ 769357 w 1185889"/>
              <a:gd name="connsiteY532" fmla="*/ 526281 h 634216"/>
              <a:gd name="connsiteX533" fmla="*/ 770356 w 1185889"/>
              <a:gd name="connsiteY533" fmla="*/ 523114 h 634216"/>
              <a:gd name="connsiteX534" fmla="*/ 771702 w 1185889"/>
              <a:gd name="connsiteY534" fmla="*/ 521104 h 634216"/>
              <a:gd name="connsiteX535" fmla="*/ 772593 w 1185889"/>
              <a:gd name="connsiteY535" fmla="*/ 519049 h 634216"/>
              <a:gd name="connsiteX536" fmla="*/ 774519 w 1185889"/>
              <a:gd name="connsiteY536" fmla="*/ 518117 h 634216"/>
              <a:gd name="connsiteX537" fmla="*/ 778221 w 1185889"/>
              <a:gd name="connsiteY537" fmla="*/ 516645 h 634216"/>
              <a:gd name="connsiteX538" fmla="*/ 784153 w 1185889"/>
              <a:gd name="connsiteY538" fmla="*/ 515802 h 634216"/>
              <a:gd name="connsiteX539" fmla="*/ 784725 w 1185889"/>
              <a:gd name="connsiteY539" fmla="*/ 516980 h 634216"/>
              <a:gd name="connsiteX540" fmla="*/ 785648 w 1185889"/>
              <a:gd name="connsiteY540" fmla="*/ 518092 h 634216"/>
              <a:gd name="connsiteX541" fmla="*/ 787395 w 1185889"/>
              <a:gd name="connsiteY541" fmla="*/ 518978 h 634216"/>
              <a:gd name="connsiteX542" fmla="*/ 789173 w 1185889"/>
              <a:gd name="connsiteY542" fmla="*/ 519562 h 634216"/>
              <a:gd name="connsiteX543" fmla="*/ 793040 w 1185889"/>
              <a:gd name="connsiteY543" fmla="*/ 521065 h 634216"/>
              <a:gd name="connsiteX544" fmla="*/ 797212 w 1185889"/>
              <a:gd name="connsiteY544" fmla="*/ 521783 h 634216"/>
              <a:gd name="connsiteX545" fmla="*/ 801529 w 1185889"/>
              <a:gd name="connsiteY545" fmla="*/ 522208 h 634216"/>
              <a:gd name="connsiteX546" fmla="*/ 805845 w 1185889"/>
              <a:gd name="connsiteY546" fmla="*/ 522634 h 634216"/>
              <a:gd name="connsiteX547" fmla="*/ 809851 w 1185889"/>
              <a:gd name="connsiteY547" fmla="*/ 522722 h 634216"/>
              <a:gd name="connsiteX548" fmla="*/ 813111 w 1185889"/>
              <a:gd name="connsiteY548" fmla="*/ 522228 h 634216"/>
              <a:gd name="connsiteX549" fmla="*/ 819184 w 1185889"/>
              <a:gd name="connsiteY549" fmla="*/ 519969 h 634216"/>
              <a:gd name="connsiteX550" fmla="*/ 825523 w 1185889"/>
              <a:gd name="connsiteY550" fmla="*/ 517329 h 634216"/>
              <a:gd name="connsiteX551" fmla="*/ 829228 w 1185889"/>
              <a:gd name="connsiteY551" fmla="*/ 516980 h 634216"/>
              <a:gd name="connsiteX552" fmla="*/ 834025 w 1185889"/>
              <a:gd name="connsiteY552" fmla="*/ 516024 h 634216"/>
              <a:gd name="connsiteX553" fmla="*/ 836222 w 1185889"/>
              <a:gd name="connsiteY553" fmla="*/ 515833 h 634216"/>
              <a:gd name="connsiteX554" fmla="*/ 838450 w 1185889"/>
              <a:gd name="connsiteY554" fmla="*/ 515338 h 634216"/>
              <a:gd name="connsiteX555" fmla="*/ 840224 w 1185889"/>
              <a:gd name="connsiteY555" fmla="*/ 514799 h 634216"/>
              <a:gd name="connsiteX556" fmla="*/ 841159 w 1185889"/>
              <a:gd name="connsiteY556" fmla="*/ 513463 h 634216"/>
              <a:gd name="connsiteX557" fmla="*/ 843658 w 1185889"/>
              <a:gd name="connsiteY557" fmla="*/ 513709 h 634216"/>
              <a:gd name="connsiteX558" fmla="*/ 846498 w 1185889"/>
              <a:gd name="connsiteY558" fmla="*/ 513989 h 634216"/>
              <a:gd name="connsiteX559" fmla="*/ 849066 w 1185889"/>
              <a:gd name="connsiteY559" fmla="*/ 513528 h 634216"/>
              <a:gd name="connsiteX560" fmla="*/ 851265 w 1185889"/>
              <a:gd name="connsiteY560" fmla="*/ 513336 h 634216"/>
              <a:gd name="connsiteX561" fmla="*/ 853903 w 1185889"/>
              <a:gd name="connsiteY561" fmla="*/ 512168 h 634216"/>
              <a:gd name="connsiteX562" fmla="*/ 856131 w 1185889"/>
              <a:gd name="connsiteY562" fmla="*/ 511673 h 634216"/>
              <a:gd name="connsiteX563" fmla="*/ 858399 w 1185889"/>
              <a:gd name="connsiteY563" fmla="*/ 510775 h 634216"/>
              <a:gd name="connsiteX564" fmla="*/ 860726 w 1185889"/>
              <a:gd name="connsiteY564" fmla="*/ 509269 h 634216"/>
              <a:gd name="connsiteX565" fmla="*/ 862580 w 1185889"/>
              <a:gd name="connsiteY565" fmla="*/ 507922 h 634216"/>
              <a:gd name="connsiteX566" fmla="*/ 864947 w 1185889"/>
              <a:gd name="connsiteY566" fmla="*/ 506012 h 634216"/>
              <a:gd name="connsiteX567" fmla="*/ 866263 w 1185889"/>
              <a:gd name="connsiteY567" fmla="*/ 504305 h 634216"/>
              <a:gd name="connsiteX568" fmla="*/ 868329 w 1185889"/>
              <a:gd name="connsiteY568" fmla="*/ 501958 h 634216"/>
              <a:gd name="connsiteX569" fmla="*/ 869521 w 1185889"/>
              <a:gd name="connsiteY569" fmla="*/ 500341 h 634216"/>
              <a:gd name="connsiteX570" fmla="*/ 870451 w 1185889"/>
              <a:gd name="connsiteY570" fmla="*/ 497882 h 634216"/>
              <a:gd name="connsiteX571" fmla="*/ 871837 w 1185889"/>
              <a:gd name="connsiteY571" fmla="*/ 495468 h 634216"/>
              <a:gd name="connsiteX572" fmla="*/ 872426 w 1185889"/>
              <a:gd name="connsiteY572" fmla="*/ 492975 h 634216"/>
              <a:gd name="connsiteX573" fmla="*/ 873296 w 1185889"/>
              <a:gd name="connsiteY573" fmla="*/ 487653 h 634216"/>
              <a:gd name="connsiteX574" fmla="*/ 873963 w 1185889"/>
              <a:gd name="connsiteY574" fmla="*/ 480882 h 634216"/>
              <a:gd name="connsiteX575" fmla="*/ 873570 w 1185889"/>
              <a:gd name="connsiteY575" fmla="*/ 477885 h 634216"/>
              <a:gd name="connsiteX576" fmla="*/ 872683 w 1185889"/>
              <a:gd name="connsiteY576" fmla="*/ 475246 h 634216"/>
              <a:gd name="connsiteX577" fmla="*/ 872071 w 1185889"/>
              <a:gd name="connsiteY577" fmla="*/ 474472 h 634216"/>
              <a:gd name="connsiteX578" fmla="*/ 871420 w 1185889"/>
              <a:gd name="connsiteY578" fmla="*/ 474101 h 634216"/>
              <a:gd name="connsiteX579" fmla="*/ 870323 w 1185889"/>
              <a:gd name="connsiteY579" fmla="*/ 473585 h 634216"/>
              <a:gd name="connsiteX580" fmla="*/ 869261 w 1185889"/>
              <a:gd name="connsiteY580" fmla="*/ 473889 h 634216"/>
              <a:gd name="connsiteX581" fmla="*/ 868095 w 1185889"/>
              <a:gd name="connsiteY581" fmla="*/ 474080 h 634216"/>
              <a:gd name="connsiteX582" fmla="*/ 866623 w 1185889"/>
              <a:gd name="connsiteY582" fmla="*/ 475057 h 634216"/>
              <a:gd name="connsiteX583" fmla="*/ 865347 w 1185889"/>
              <a:gd name="connsiteY583" fmla="*/ 476360 h 634216"/>
              <a:gd name="connsiteX584" fmla="*/ 864556 w 1185889"/>
              <a:gd name="connsiteY584" fmla="*/ 477404 h 634216"/>
              <a:gd name="connsiteX585" fmla="*/ 862460 w 1185889"/>
              <a:gd name="connsiteY585" fmla="*/ 480054 h 634216"/>
              <a:gd name="connsiteX586" fmla="*/ 860092 w 1185889"/>
              <a:gd name="connsiteY586" fmla="*/ 481964 h 634216"/>
              <a:gd name="connsiteX587" fmla="*/ 857523 w 1185889"/>
              <a:gd name="connsiteY587" fmla="*/ 482425 h 634216"/>
              <a:gd name="connsiteX588" fmla="*/ 854644 w 1185889"/>
              <a:gd name="connsiteY588" fmla="*/ 482549 h 634216"/>
              <a:gd name="connsiteX589" fmla="*/ 851464 w 1185889"/>
              <a:gd name="connsiteY589" fmla="*/ 482236 h 634216"/>
              <a:gd name="connsiteX590" fmla="*/ 848510 w 1185889"/>
              <a:gd name="connsiteY590" fmla="*/ 481944 h 634216"/>
              <a:gd name="connsiteX591" fmla="*/ 848217 w 1185889"/>
              <a:gd name="connsiteY591" fmla="*/ 477936 h 634216"/>
              <a:gd name="connsiteX592" fmla="*/ 847543 w 1185889"/>
              <a:gd name="connsiteY592" fmla="*/ 474299 h 634216"/>
              <a:gd name="connsiteX593" fmla="*/ 846124 w 1185889"/>
              <a:gd name="connsiteY593" fmla="*/ 470077 h 634216"/>
              <a:gd name="connsiteX594" fmla="*/ 844274 w 1185889"/>
              <a:gd name="connsiteY594" fmla="*/ 466732 h 634216"/>
              <a:gd name="connsiteX595" fmla="*/ 843471 w 1185889"/>
              <a:gd name="connsiteY595" fmla="*/ 464408 h 634216"/>
              <a:gd name="connsiteX596" fmla="*/ 842885 w 1185889"/>
              <a:gd name="connsiteY596" fmla="*/ 462208 h 634216"/>
              <a:gd name="connsiteX597" fmla="*/ 842754 w 1185889"/>
              <a:gd name="connsiteY597" fmla="*/ 460052 h 634216"/>
              <a:gd name="connsiteX598" fmla="*/ 842973 w 1185889"/>
              <a:gd name="connsiteY598" fmla="*/ 457829 h 634216"/>
              <a:gd name="connsiteX599" fmla="*/ 842710 w 1185889"/>
              <a:gd name="connsiteY599" fmla="*/ 453517 h 634216"/>
              <a:gd name="connsiteX600" fmla="*/ 843208 w 1185889"/>
              <a:gd name="connsiteY600" fmla="*/ 448465 h 634216"/>
              <a:gd name="connsiteX601" fmla="*/ 840819 w 1185889"/>
              <a:gd name="connsiteY601" fmla="*/ 447107 h 634216"/>
              <a:gd name="connsiteX602" fmla="*/ 838488 w 1185889"/>
              <a:gd name="connsiteY602" fmla="*/ 445142 h 634216"/>
              <a:gd name="connsiteX603" fmla="*/ 836470 w 1185889"/>
              <a:gd name="connsiteY603" fmla="*/ 443515 h 634216"/>
              <a:gd name="connsiteX604" fmla="*/ 834832 w 1185889"/>
              <a:gd name="connsiteY604" fmla="*/ 441517 h 634216"/>
              <a:gd name="connsiteX605" fmla="*/ 833564 w 1185889"/>
              <a:gd name="connsiteY605" fmla="*/ 439249 h 634216"/>
              <a:gd name="connsiteX606" fmla="*/ 832039 w 1185889"/>
              <a:gd name="connsiteY606" fmla="*/ 437262 h 634216"/>
              <a:gd name="connsiteX607" fmla="*/ 831463 w 1185889"/>
              <a:gd name="connsiteY607" fmla="*/ 434961 h 634216"/>
              <a:gd name="connsiteX608" fmla="*/ 831021 w 1185889"/>
              <a:gd name="connsiteY608" fmla="*/ 432468 h 634216"/>
              <a:gd name="connsiteX609" fmla="*/ 829632 w 1185889"/>
              <a:gd name="connsiteY609" fmla="*/ 427944 h 634216"/>
              <a:gd name="connsiteX610" fmla="*/ 829819 w 1185889"/>
              <a:gd name="connsiteY610" fmla="*/ 422555 h 634216"/>
              <a:gd name="connsiteX611" fmla="*/ 830046 w 1185889"/>
              <a:gd name="connsiteY611" fmla="*/ 416761 h 634216"/>
              <a:gd name="connsiteX612" fmla="*/ 830613 w 1185889"/>
              <a:gd name="connsiteY612" fmla="*/ 411001 h 634216"/>
              <a:gd name="connsiteX613" fmla="*/ 830801 w 1185889"/>
              <a:gd name="connsiteY613" fmla="*/ 405612 h 634216"/>
              <a:gd name="connsiteX614" fmla="*/ 831058 w 1185889"/>
              <a:gd name="connsiteY614" fmla="*/ 399515 h 634216"/>
              <a:gd name="connsiteX615" fmla="*/ 831347 w 1185889"/>
              <a:gd name="connsiteY615" fmla="*/ 396585 h 634216"/>
              <a:gd name="connsiteX616" fmla="*/ 832006 w 1185889"/>
              <a:gd name="connsiteY616" fmla="*/ 393385 h 634216"/>
              <a:gd name="connsiteX617" fmla="*/ 832927 w 1185889"/>
              <a:gd name="connsiteY617" fmla="*/ 391027 h 634216"/>
              <a:gd name="connsiteX618" fmla="*/ 834129 w 1185889"/>
              <a:gd name="connsiteY618" fmla="*/ 389308 h 634216"/>
              <a:gd name="connsiteX619" fmla="*/ 838735 w 1185889"/>
              <a:gd name="connsiteY619" fmla="*/ 386803 h 634216"/>
              <a:gd name="connsiteX620" fmla="*/ 843290 w 1185889"/>
              <a:gd name="connsiteY620" fmla="*/ 384804 h 634216"/>
              <a:gd name="connsiteX621" fmla="*/ 845667 w 1185889"/>
              <a:gd name="connsiteY621" fmla="*/ 382793 h 634216"/>
              <a:gd name="connsiteX622" fmla="*/ 848075 w 1185889"/>
              <a:gd name="connsiteY622" fmla="*/ 380480 h 634216"/>
              <a:gd name="connsiteX623" fmla="*/ 849720 w 1185889"/>
              <a:gd name="connsiteY623" fmla="*/ 378907 h 634216"/>
              <a:gd name="connsiteX624" fmla="*/ 851674 w 1185889"/>
              <a:gd name="connsiteY624" fmla="*/ 376549 h 634216"/>
              <a:gd name="connsiteX625" fmla="*/ 854492 w 1185889"/>
              <a:gd name="connsiteY625" fmla="*/ 373562 h 634216"/>
              <a:gd name="connsiteX626" fmla="*/ 857834 w 1185889"/>
              <a:gd name="connsiteY626" fmla="*/ 369912 h 634216"/>
              <a:gd name="connsiteX627" fmla="*/ 858654 w 1185889"/>
              <a:gd name="connsiteY627" fmla="*/ 368564 h 634216"/>
              <a:gd name="connsiteX628" fmla="*/ 859515 w 1185889"/>
              <a:gd name="connsiteY628" fmla="*/ 366813 h 634216"/>
              <a:gd name="connsiteX629" fmla="*/ 859996 w 1185889"/>
              <a:gd name="connsiteY629" fmla="*/ 365431 h 634216"/>
              <a:gd name="connsiteX630" fmla="*/ 859794 w 1185889"/>
              <a:gd name="connsiteY630" fmla="*/ 363983 h 634216"/>
              <a:gd name="connsiteX631" fmla="*/ 859262 w 1185889"/>
              <a:gd name="connsiteY631" fmla="*/ 362400 h 634216"/>
              <a:gd name="connsiteX632" fmla="*/ 857584 w 1185889"/>
              <a:gd name="connsiteY632" fmla="*/ 360806 h 634216"/>
              <a:gd name="connsiteX633" fmla="*/ 856290 w 1185889"/>
              <a:gd name="connsiteY633" fmla="*/ 359965 h 634216"/>
              <a:gd name="connsiteX634" fmla="*/ 854202 w 1185889"/>
              <a:gd name="connsiteY634" fmla="*/ 359044 h 634216"/>
              <a:gd name="connsiteX635" fmla="*/ 850336 w 1185889"/>
              <a:gd name="connsiteY635" fmla="*/ 357541 h 634216"/>
              <a:gd name="connsiteX636" fmla="*/ 844997 w 1185889"/>
              <a:gd name="connsiteY636" fmla="*/ 357015 h 634216"/>
              <a:gd name="connsiteX637" fmla="*/ 835163 w 1185889"/>
              <a:gd name="connsiteY637" fmla="*/ 357882 h 634216"/>
              <a:gd name="connsiteX638" fmla="*/ 827442 w 1185889"/>
              <a:gd name="connsiteY638" fmla="*/ 358243 h 634216"/>
              <a:gd name="connsiteX639" fmla="*/ 823440 w 1185889"/>
              <a:gd name="connsiteY639" fmla="*/ 359277 h 634216"/>
              <a:gd name="connsiteX640" fmla="*/ 819053 w 1185889"/>
              <a:gd name="connsiteY640" fmla="*/ 359559 h 634216"/>
              <a:gd name="connsiteX641" fmla="*/ 814938 w 1185889"/>
              <a:gd name="connsiteY641" fmla="*/ 360582 h 634216"/>
              <a:gd name="connsiteX642" fmla="*/ 811377 w 1185889"/>
              <a:gd name="connsiteY642" fmla="*/ 360639 h 634216"/>
              <a:gd name="connsiteX643" fmla="*/ 806380 w 1185889"/>
              <a:gd name="connsiteY643" fmla="*/ 360146 h 634216"/>
              <a:gd name="connsiteX644" fmla="*/ 802033 w 1185889"/>
              <a:gd name="connsiteY644" fmla="*/ 360024 h 634216"/>
              <a:gd name="connsiteX645" fmla="*/ 799834 w 1185889"/>
              <a:gd name="connsiteY645" fmla="*/ 360215 h 634216"/>
              <a:gd name="connsiteX646" fmla="*/ 797947 w 1185889"/>
              <a:gd name="connsiteY646" fmla="*/ 360743 h 634216"/>
              <a:gd name="connsiteX647" fmla="*/ 795951 w 1185889"/>
              <a:gd name="connsiteY647" fmla="*/ 362383 h 634216"/>
              <a:gd name="connsiteX648" fmla="*/ 793993 w 1185889"/>
              <a:gd name="connsiteY648" fmla="*/ 363619 h 634216"/>
              <a:gd name="connsiteX649" fmla="*/ 790424 w 1185889"/>
              <a:gd name="connsiteY649" fmla="*/ 367246 h 634216"/>
              <a:gd name="connsiteX650" fmla="*/ 787746 w 1185889"/>
              <a:gd name="connsiteY650" fmla="*/ 368819 h 634216"/>
              <a:gd name="connsiteX651" fmla="*/ 784426 w 1185889"/>
              <a:gd name="connsiteY651" fmla="*/ 369920 h 634216"/>
              <a:gd name="connsiteX652" fmla="*/ 779669 w 1185889"/>
              <a:gd name="connsiteY652" fmla="*/ 370471 h 634216"/>
              <a:gd name="connsiteX653" fmla="*/ 777812 w 1185889"/>
              <a:gd name="connsiteY653" fmla="*/ 370696 h 634216"/>
              <a:gd name="connsiteX654" fmla="*/ 775544 w 1185889"/>
              <a:gd name="connsiteY654" fmla="*/ 371595 h 634216"/>
              <a:gd name="connsiteX655" fmla="*/ 773997 w 1185889"/>
              <a:gd name="connsiteY655" fmla="*/ 372157 h 634216"/>
              <a:gd name="connsiteX656" fmla="*/ 772564 w 1185889"/>
              <a:gd name="connsiteY656" fmla="*/ 372730 h 634216"/>
              <a:gd name="connsiteX657" fmla="*/ 769476 w 1185889"/>
              <a:gd name="connsiteY657" fmla="*/ 374976 h 634216"/>
              <a:gd name="connsiteX658" fmla="*/ 765631 w 1185889"/>
              <a:gd name="connsiteY658" fmla="*/ 376740 h 634216"/>
              <a:gd name="connsiteX659" fmla="*/ 761971 w 1185889"/>
              <a:gd name="connsiteY659" fmla="*/ 377808 h 634216"/>
              <a:gd name="connsiteX660" fmla="*/ 757134 w 1185889"/>
              <a:gd name="connsiteY660" fmla="*/ 379167 h 634216"/>
              <a:gd name="connsiteX661" fmla="*/ 752747 w 1185889"/>
              <a:gd name="connsiteY661" fmla="*/ 379449 h 634216"/>
              <a:gd name="connsiteX662" fmla="*/ 748361 w 1185889"/>
              <a:gd name="connsiteY662" fmla="*/ 379731 h 634216"/>
              <a:gd name="connsiteX663" fmla="*/ 744616 w 1185889"/>
              <a:gd name="connsiteY663" fmla="*/ 380484 h 634216"/>
              <a:gd name="connsiteX664" fmla="*/ 739889 w 1185889"/>
              <a:gd name="connsiteY664" fmla="*/ 380733 h 634216"/>
              <a:gd name="connsiteX665" fmla="*/ 735657 w 1185889"/>
              <a:gd name="connsiteY665" fmla="*/ 380621 h 634216"/>
              <a:gd name="connsiteX666" fmla="*/ 731842 w 1185889"/>
              <a:gd name="connsiteY666" fmla="*/ 382082 h 634216"/>
              <a:gd name="connsiteX667" fmla="*/ 729475 w 1185889"/>
              <a:gd name="connsiteY667" fmla="*/ 383991 h 634216"/>
              <a:gd name="connsiteX668" fmla="*/ 728163 w 1185889"/>
              <a:gd name="connsiteY668" fmla="*/ 386821 h 634216"/>
              <a:gd name="connsiteX669" fmla="*/ 723738 w 1185889"/>
              <a:gd name="connsiteY669" fmla="*/ 387507 h 634216"/>
              <a:gd name="connsiteX670" fmla="*/ 719762 w 1185889"/>
              <a:gd name="connsiteY670" fmla="*/ 387115 h 634216"/>
              <a:gd name="connsiteX671" fmla="*/ 717844 w 1185889"/>
              <a:gd name="connsiteY671" fmla="*/ 387946 h 634216"/>
              <a:gd name="connsiteX672" fmla="*/ 716303 w 1185889"/>
              <a:gd name="connsiteY672" fmla="*/ 389631 h 634216"/>
              <a:gd name="connsiteX673" fmla="*/ 714686 w 1185889"/>
              <a:gd name="connsiteY673" fmla="*/ 390900 h 634216"/>
              <a:gd name="connsiteX674" fmla="*/ 713485 w 1185889"/>
              <a:gd name="connsiteY674" fmla="*/ 392618 h 634216"/>
              <a:gd name="connsiteX675" fmla="*/ 711187 w 1185889"/>
              <a:gd name="connsiteY675" fmla="*/ 393820 h 634216"/>
              <a:gd name="connsiteX676" fmla="*/ 709911 w 1185889"/>
              <a:gd name="connsiteY676" fmla="*/ 395123 h 634216"/>
              <a:gd name="connsiteX677" fmla="*/ 707684 w 1185889"/>
              <a:gd name="connsiteY677" fmla="*/ 395618 h 634216"/>
              <a:gd name="connsiteX678" fmla="*/ 705144 w 1185889"/>
              <a:gd name="connsiteY678" fmla="*/ 395776 h 634216"/>
              <a:gd name="connsiteX679" fmla="*/ 701213 w 1185889"/>
              <a:gd name="connsiteY679" fmla="*/ 396102 h 634216"/>
              <a:gd name="connsiteX680" fmla="*/ 697438 w 1185889"/>
              <a:gd name="connsiteY680" fmla="*/ 397159 h 634216"/>
              <a:gd name="connsiteX681" fmla="*/ 693173 w 1185889"/>
              <a:gd name="connsiteY681" fmla="*/ 399697 h 634216"/>
              <a:gd name="connsiteX682" fmla="*/ 689412 w 1185889"/>
              <a:gd name="connsiteY682" fmla="*/ 401775 h 634216"/>
              <a:gd name="connsiteX683" fmla="*/ 684987 w 1185889"/>
              <a:gd name="connsiteY683" fmla="*/ 402461 h 634216"/>
              <a:gd name="connsiteX684" fmla="*/ 680941 w 1185889"/>
              <a:gd name="connsiteY684" fmla="*/ 402777 h 634216"/>
              <a:gd name="connsiteX685" fmla="*/ 679198 w 1185889"/>
              <a:gd name="connsiteY685" fmla="*/ 403013 h 634216"/>
              <a:gd name="connsiteX686" fmla="*/ 677310 w 1185889"/>
              <a:gd name="connsiteY686" fmla="*/ 403541 h 634216"/>
              <a:gd name="connsiteX687" fmla="*/ 675083 w 1185889"/>
              <a:gd name="connsiteY687" fmla="*/ 404036 h 634216"/>
              <a:gd name="connsiteX688" fmla="*/ 673466 w 1185889"/>
              <a:gd name="connsiteY688" fmla="*/ 405305 h 634216"/>
              <a:gd name="connsiteX689" fmla="*/ 671168 w 1185889"/>
              <a:gd name="connsiteY689" fmla="*/ 406507 h 634216"/>
              <a:gd name="connsiteX690" fmla="*/ 670076 w 1185889"/>
              <a:gd name="connsiteY690" fmla="*/ 407114 h 634216"/>
              <a:gd name="connsiteX691" fmla="*/ 668189 w 1185889"/>
              <a:gd name="connsiteY691" fmla="*/ 407642 h 634216"/>
              <a:gd name="connsiteX692" fmla="*/ 665921 w 1185889"/>
              <a:gd name="connsiteY692" fmla="*/ 408541 h 634216"/>
              <a:gd name="connsiteX693" fmla="*/ 662190 w 1185889"/>
              <a:gd name="connsiteY693" fmla="*/ 410315 h 634216"/>
              <a:gd name="connsiteX694" fmla="*/ 658647 w 1185889"/>
              <a:gd name="connsiteY694" fmla="*/ 412517 h 634216"/>
              <a:gd name="connsiteX695" fmla="*/ 654987 w 1185889"/>
              <a:gd name="connsiteY695" fmla="*/ 413585 h 634216"/>
              <a:gd name="connsiteX696" fmla="*/ 650560 w 1185889"/>
              <a:gd name="connsiteY696" fmla="*/ 414271 h 634216"/>
              <a:gd name="connsiteX697" fmla="*/ 648673 w 1185889"/>
              <a:gd name="connsiteY697" fmla="*/ 414799 h 634216"/>
              <a:gd name="connsiteX698" fmla="*/ 647240 w 1185889"/>
              <a:gd name="connsiteY698" fmla="*/ 415372 h 634216"/>
              <a:gd name="connsiteX699" fmla="*/ 645994 w 1185889"/>
              <a:gd name="connsiteY699" fmla="*/ 416371 h 634216"/>
              <a:gd name="connsiteX700" fmla="*/ 643998 w 1185889"/>
              <a:gd name="connsiteY700" fmla="*/ 418011 h 634216"/>
              <a:gd name="connsiteX701" fmla="*/ 643587 w 1185889"/>
              <a:gd name="connsiteY701" fmla="*/ 418685 h 634216"/>
              <a:gd name="connsiteX702" fmla="*/ 643176 w 1185889"/>
              <a:gd name="connsiteY702" fmla="*/ 419359 h 634216"/>
              <a:gd name="connsiteX703" fmla="*/ 642154 w 1185889"/>
              <a:gd name="connsiteY703" fmla="*/ 419258 h 634216"/>
              <a:gd name="connsiteX704" fmla="*/ 640989 w 1185889"/>
              <a:gd name="connsiteY704" fmla="*/ 419449 h 634216"/>
              <a:gd name="connsiteX705" fmla="*/ 640267 w 1185889"/>
              <a:gd name="connsiteY705" fmla="*/ 419786 h 634216"/>
              <a:gd name="connsiteX706" fmla="*/ 639476 w 1185889"/>
              <a:gd name="connsiteY706" fmla="*/ 420831 h 634216"/>
              <a:gd name="connsiteX707" fmla="*/ 636947 w 1185889"/>
              <a:gd name="connsiteY707" fmla="*/ 420887 h 634216"/>
              <a:gd name="connsiteX708" fmla="*/ 634264 w 1185889"/>
              <a:gd name="connsiteY708" fmla="*/ 421337 h 634216"/>
              <a:gd name="connsiteX709" fmla="*/ 631586 w 1185889"/>
              <a:gd name="connsiteY709" fmla="*/ 422910 h 634216"/>
              <a:gd name="connsiteX710" fmla="*/ 629703 w 1185889"/>
              <a:gd name="connsiteY710" fmla="*/ 424561 h 634216"/>
              <a:gd name="connsiteX711" fmla="*/ 627375 w 1185889"/>
              <a:gd name="connsiteY711" fmla="*/ 426066 h 634216"/>
              <a:gd name="connsiteX712" fmla="*/ 624969 w 1185889"/>
              <a:gd name="connsiteY712" fmla="*/ 428379 h 634216"/>
              <a:gd name="connsiteX713" fmla="*/ 621385 w 1185889"/>
              <a:gd name="connsiteY713" fmla="*/ 430985 h 634216"/>
              <a:gd name="connsiteX714" fmla="*/ 618035 w 1185889"/>
              <a:gd name="connsiteY714" fmla="*/ 432389 h 634216"/>
              <a:gd name="connsiteX715" fmla="*/ 614295 w 1185889"/>
              <a:gd name="connsiteY715" fmla="*/ 434265 h 634216"/>
              <a:gd name="connsiteX716" fmla="*/ 609808 w 1185889"/>
              <a:gd name="connsiteY716" fmla="*/ 435558 h 634216"/>
              <a:gd name="connsiteX717" fmla="*/ 605653 w 1185889"/>
              <a:gd name="connsiteY717" fmla="*/ 436985 h 634216"/>
              <a:gd name="connsiteX718" fmla="*/ 601088 w 1185889"/>
              <a:gd name="connsiteY718" fmla="*/ 439086 h 634216"/>
              <a:gd name="connsiteX719" fmla="*/ 596152 w 1185889"/>
              <a:gd name="connsiteY719" fmla="*/ 441456 h 634216"/>
              <a:gd name="connsiteX720" fmla="*/ 592311 w 1185889"/>
              <a:gd name="connsiteY720" fmla="*/ 444343 h 634216"/>
              <a:gd name="connsiteX721" fmla="*/ 589974 w 1185889"/>
              <a:gd name="connsiteY721" fmla="*/ 445949 h 634216"/>
              <a:gd name="connsiteX722" fmla="*/ 587405 w 1185889"/>
              <a:gd name="connsiteY722" fmla="*/ 446410 h 634216"/>
              <a:gd name="connsiteX723" fmla="*/ 585548 w 1185889"/>
              <a:gd name="connsiteY723" fmla="*/ 446635 h 634216"/>
              <a:gd name="connsiteX724" fmla="*/ 583359 w 1185889"/>
              <a:gd name="connsiteY724" fmla="*/ 446725 h 634216"/>
              <a:gd name="connsiteX725" fmla="*/ 581202 w 1185889"/>
              <a:gd name="connsiteY725" fmla="*/ 446512 h 634216"/>
              <a:gd name="connsiteX726" fmla="*/ 579043 w 1185889"/>
              <a:gd name="connsiteY726" fmla="*/ 446300 h 634216"/>
              <a:gd name="connsiteX727" fmla="*/ 576845 w 1185889"/>
              <a:gd name="connsiteY727" fmla="*/ 446491 h 634216"/>
              <a:gd name="connsiteX728" fmla="*/ 574206 w 1185889"/>
              <a:gd name="connsiteY728" fmla="*/ 447659 h 634216"/>
              <a:gd name="connsiteX729" fmla="*/ 573727 w 1185889"/>
              <a:gd name="connsiteY729" fmla="*/ 449041 h 634216"/>
              <a:gd name="connsiteX730" fmla="*/ 572110 w 1185889"/>
              <a:gd name="connsiteY730" fmla="*/ 450310 h 634216"/>
              <a:gd name="connsiteX731" fmla="*/ 570667 w 1185889"/>
              <a:gd name="connsiteY731" fmla="*/ 450984 h 634216"/>
              <a:gd name="connsiteX732" fmla="*/ 568479 w 1185889"/>
              <a:gd name="connsiteY732" fmla="*/ 451074 h 634216"/>
              <a:gd name="connsiteX733" fmla="*/ 564844 w 1185889"/>
              <a:gd name="connsiteY733" fmla="*/ 450716 h 634216"/>
              <a:gd name="connsiteX734" fmla="*/ 560601 w 1185889"/>
              <a:gd name="connsiteY734" fmla="*/ 450706 h 634216"/>
              <a:gd name="connsiteX735" fmla="*/ 556416 w 1185889"/>
              <a:gd name="connsiteY735" fmla="*/ 452436 h 634216"/>
              <a:gd name="connsiteX736" fmla="*/ 552532 w 1185889"/>
              <a:gd name="connsiteY736" fmla="*/ 454604 h 634216"/>
              <a:gd name="connsiteX737" fmla="*/ 550274 w 1185889"/>
              <a:gd name="connsiteY737" fmla="*/ 455401 h 634216"/>
              <a:gd name="connsiteX738" fmla="*/ 548461 w 1185889"/>
              <a:gd name="connsiteY738" fmla="*/ 456345 h 634216"/>
              <a:gd name="connsiteX739" fmla="*/ 546263 w 1185889"/>
              <a:gd name="connsiteY739" fmla="*/ 456537 h 634216"/>
              <a:gd name="connsiteX740" fmla="*/ 544104 w 1185889"/>
              <a:gd name="connsiteY740" fmla="*/ 456324 h 634216"/>
              <a:gd name="connsiteX741" fmla="*/ 541985 w 1185889"/>
              <a:gd name="connsiteY741" fmla="*/ 455707 h 634216"/>
              <a:gd name="connsiteX742" fmla="*/ 540238 w 1185889"/>
              <a:gd name="connsiteY742" fmla="*/ 454820 h 634216"/>
              <a:gd name="connsiteX743" fmla="*/ 538189 w 1185889"/>
              <a:gd name="connsiteY743" fmla="*/ 453496 h 634216"/>
              <a:gd name="connsiteX744" fmla="*/ 536101 w 1185889"/>
              <a:gd name="connsiteY744" fmla="*/ 452576 h 634216"/>
              <a:gd name="connsiteX745" fmla="*/ 532828 w 1185889"/>
              <a:gd name="connsiteY745" fmla="*/ 449702 h 634216"/>
              <a:gd name="connsiteX746" fmla="*/ 529403 w 1185889"/>
              <a:gd name="connsiteY746" fmla="*/ 447222 h 634216"/>
              <a:gd name="connsiteX747" fmla="*/ 525650 w 1185889"/>
              <a:gd name="connsiteY747" fmla="*/ 445730 h 634216"/>
              <a:gd name="connsiteX748" fmla="*/ 521503 w 1185889"/>
              <a:gd name="connsiteY748" fmla="*/ 443586 h 634216"/>
              <a:gd name="connsiteX749" fmla="*/ 519074 w 1185889"/>
              <a:gd name="connsiteY749" fmla="*/ 442633 h 634216"/>
              <a:gd name="connsiteX750" fmla="*/ 516614 w 1185889"/>
              <a:gd name="connsiteY750" fmla="*/ 441982 h 634216"/>
              <a:gd name="connsiteX751" fmla="*/ 515138 w 1185889"/>
              <a:gd name="connsiteY751" fmla="*/ 441836 h 634216"/>
              <a:gd name="connsiteX752" fmla="*/ 513281 w 1185889"/>
              <a:gd name="connsiteY752" fmla="*/ 442062 h 634216"/>
              <a:gd name="connsiteX753" fmla="*/ 511847 w 1185889"/>
              <a:gd name="connsiteY753" fmla="*/ 442635 h 634216"/>
              <a:gd name="connsiteX754" fmla="*/ 510542 w 1185889"/>
              <a:gd name="connsiteY754" fmla="*/ 444240 h 634216"/>
              <a:gd name="connsiteX755" fmla="*/ 509982 w 1185889"/>
              <a:gd name="connsiteY755" fmla="*/ 446430 h 634216"/>
              <a:gd name="connsiteX756" fmla="*/ 509813 w 1185889"/>
              <a:gd name="connsiteY756" fmla="*/ 448148 h 634216"/>
              <a:gd name="connsiteX757" fmla="*/ 510004 w 1185889"/>
              <a:gd name="connsiteY757" fmla="*/ 449697 h 634216"/>
              <a:gd name="connsiteX758" fmla="*/ 511070 w 1185889"/>
              <a:gd name="connsiteY758" fmla="*/ 450517 h 634216"/>
              <a:gd name="connsiteX759" fmla="*/ 511381 w 1185889"/>
              <a:gd name="connsiteY759" fmla="*/ 450853 h 634216"/>
              <a:gd name="connsiteX760" fmla="*/ 512023 w 1185889"/>
              <a:gd name="connsiteY760" fmla="*/ 451325 h 634216"/>
              <a:gd name="connsiteX761" fmla="*/ 513129 w 1185889"/>
              <a:gd name="connsiteY761" fmla="*/ 451740 h 634216"/>
              <a:gd name="connsiteX762" fmla="*/ 515177 w 1185889"/>
              <a:gd name="connsiteY762" fmla="*/ 453064 h 634216"/>
              <a:gd name="connsiteX763" fmla="*/ 516021 w 1185889"/>
              <a:gd name="connsiteY763" fmla="*/ 454984 h 634216"/>
              <a:gd name="connsiteX764" fmla="*/ 517218 w 1185889"/>
              <a:gd name="connsiteY764" fmla="*/ 457959 h 634216"/>
              <a:gd name="connsiteX765" fmla="*/ 517922 w 1185889"/>
              <a:gd name="connsiteY765" fmla="*/ 461293 h 634216"/>
              <a:gd name="connsiteX766" fmla="*/ 517874 w 1185889"/>
              <a:gd name="connsiteY766" fmla="*/ 465268 h 634216"/>
              <a:gd name="connsiteX767" fmla="*/ 518303 w 1185889"/>
              <a:gd name="connsiteY767" fmla="*/ 472555 h 634216"/>
              <a:gd name="connsiteX768" fmla="*/ 517736 w 1185889"/>
              <a:gd name="connsiteY768" fmla="*/ 478315 h 634216"/>
              <a:gd name="connsiteX769" fmla="*/ 515848 w 1185889"/>
              <a:gd name="connsiteY769" fmla="*/ 478843 h 634216"/>
              <a:gd name="connsiteX770" fmla="*/ 514573 w 1185889"/>
              <a:gd name="connsiteY770" fmla="*/ 480146 h 634216"/>
              <a:gd name="connsiteX771" fmla="*/ 512829 w 1185889"/>
              <a:gd name="connsiteY771" fmla="*/ 480382 h 634216"/>
              <a:gd name="connsiteX772" fmla="*/ 511282 w 1185889"/>
              <a:gd name="connsiteY772" fmla="*/ 480944 h 634216"/>
              <a:gd name="connsiteX773" fmla="*/ 509666 w 1185889"/>
              <a:gd name="connsiteY773" fmla="*/ 482213 h 634216"/>
              <a:gd name="connsiteX774" fmla="*/ 508505 w 1185889"/>
              <a:gd name="connsiteY774" fmla="*/ 483527 h 634216"/>
              <a:gd name="connsiteX775" fmla="*/ 506027 w 1185889"/>
              <a:gd name="connsiteY775" fmla="*/ 486548 h 634216"/>
              <a:gd name="connsiteX776" fmla="*/ 503580 w 1185889"/>
              <a:gd name="connsiteY776" fmla="*/ 489265 h 634216"/>
              <a:gd name="connsiteX777" fmla="*/ 498024 w 1185889"/>
              <a:gd name="connsiteY777" fmla="*/ 494432 h 634216"/>
              <a:gd name="connsiteX778" fmla="*/ 492488 w 1185889"/>
              <a:gd name="connsiteY778" fmla="*/ 499396 h 634216"/>
              <a:gd name="connsiteX779" fmla="*/ 486661 w 1185889"/>
              <a:gd name="connsiteY779" fmla="*/ 503821 h 634216"/>
              <a:gd name="connsiteX780" fmla="*/ 480711 w 1185889"/>
              <a:gd name="connsiteY780" fmla="*/ 508336 h 634216"/>
              <a:gd name="connsiteX781" fmla="*/ 478303 w 1185889"/>
              <a:gd name="connsiteY781" fmla="*/ 510650 h 634216"/>
              <a:gd name="connsiteX782" fmla="*/ 475595 w 1185889"/>
              <a:gd name="connsiteY782" fmla="*/ 512525 h 634216"/>
              <a:gd name="connsiteX783" fmla="*/ 472817 w 1185889"/>
              <a:gd name="connsiteY783" fmla="*/ 515108 h 634216"/>
              <a:gd name="connsiteX784" fmla="*/ 469688 w 1185889"/>
              <a:gd name="connsiteY784" fmla="*/ 517759 h 634216"/>
              <a:gd name="connsiteX785" fmla="*/ 464503 w 1185889"/>
              <a:gd name="connsiteY785" fmla="*/ 522655 h 634216"/>
              <a:gd name="connsiteX786" fmla="*/ 459999 w 1185889"/>
              <a:gd name="connsiteY786" fmla="*/ 527620 h 634216"/>
              <a:gd name="connsiteX787" fmla="*/ 454804 w 1185889"/>
              <a:gd name="connsiteY787" fmla="*/ 532617 h 634216"/>
              <a:gd name="connsiteX788" fmla="*/ 450314 w 1185889"/>
              <a:gd name="connsiteY788" fmla="*/ 538603 h 634216"/>
              <a:gd name="connsiteX789" fmla="*/ 447866 w 1185889"/>
              <a:gd name="connsiteY789" fmla="*/ 541320 h 634216"/>
              <a:gd name="connsiteX790" fmla="*/ 446112 w 1185889"/>
              <a:gd name="connsiteY790" fmla="*/ 544004 h 634216"/>
              <a:gd name="connsiteX791" fmla="*/ 445290 w 1185889"/>
              <a:gd name="connsiteY791" fmla="*/ 545352 h 634216"/>
              <a:gd name="connsiteX792" fmla="*/ 444390 w 1185889"/>
              <a:gd name="connsiteY792" fmla="*/ 547508 h 634216"/>
              <a:gd name="connsiteX793" fmla="*/ 443795 w 1185889"/>
              <a:gd name="connsiteY793" fmla="*/ 548878 h 634216"/>
              <a:gd name="connsiteX794" fmla="*/ 443546 w 1185889"/>
              <a:gd name="connsiteY794" fmla="*/ 551404 h 634216"/>
              <a:gd name="connsiteX795" fmla="*/ 443652 w 1185889"/>
              <a:gd name="connsiteY795" fmla="*/ 554986 h 634216"/>
              <a:gd name="connsiteX796" fmla="*/ 444286 w 1185889"/>
              <a:gd name="connsiteY796" fmla="*/ 559028 h 634216"/>
              <a:gd name="connsiteX797" fmla="*/ 444269 w 1185889"/>
              <a:gd name="connsiteY797" fmla="*/ 562699 h 634216"/>
              <a:gd name="connsiteX798" fmla="*/ 444221 w 1185889"/>
              <a:gd name="connsiteY798" fmla="*/ 566673 h 634216"/>
              <a:gd name="connsiteX799" fmla="*/ 440328 w 1185889"/>
              <a:gd name="connsiteY799" fmla="*/ 566596 h 634216"/>
              <a:gd name="connsiteX800" fmla="*/ 436283 w 1185889"/>
              <a:gd name="connsiteY800" fmla="*/ 566911 h 634216"/>
              <a:gd name="connsiteX801" fmla="*/ 435221 w 1185889"/>
              <a:gd name="connsiteY801" fmla="*/ 567215 h 634216"/>
              <a:gd name="connsiteX802" fmla="*/ 433333 w 1185889"/>
              <a:gd name="connsiteY802" fmla="*/ 567743 h 634216"/>
              <a:gd name="connsiteX803" fmla="*/ 432088 w 1185889"/>
              <a:gd name="connsiteY803" fmla="*/ 568742 h 634216"/>
              <a:gd name="connsiteX804" fmla="*/ 430897 w 1185889"/>
              <a:gd name="connsiteY804" fmla="*/ 570360 h 634216"/>
              <a:gd name="connsiteX805" fmla="*/ 428720 w 1185889"/>
              <a:gd name="connsiteY805" fmla="*/ 573818 h 634216"/>
              <a:gd name="connsiteX806" fmla="*/ 426584 w 1185889"/>
              <a:gd name="connsiteY806" fmla="*/ 576873 h 634216"/>
              <a:gd name="connsiteX807" fmla="*/ 424561 w 1185889"/>
              <a:gd name="connsiteY807" fmla="*/ 579939 h 634216"/>
              <a:gd name="connsiteX808" fmla="*/ 422124 w 1185889"/>
              <a:gd name="connsiteY808" fmla="*/ 582555 h 634216"/>
              <a:gd name="connsiteX809" fmla="*/ 418881 w 1185889"/>
              <a:gd name="connsiteY809" fmla="*/ 585194 h 634216"/>
              <a:gd name="connsiteX810" fmla="*/ 415121 w 1185889"/>
              <a:gd name="connsiteY810" fmla="*/ 587273 h 634216"/>
              <a:gd name="connsiteX811" fmla="*/ 410555 w 1185889"/>
              <a:gd name="connsiteY811" fmla="*/ 589374 h 634216"/>
              <a:gd name="connsiteX812" fmla="*/ 406470 w 1185889"/>
              <a:gd name="connsiteY812" fmla="*/ 590093 h 634216"/>
              <a:gd name="connsiteX813" fmla="*/ 402198 w 1185889"/>
              <a:gd name="connsiteY813" fmla="*/ 590386 h 634216"/>
              <a:gd name="connsiteX814" fmla="*/ 397500 w 1185889"/>
              <a:gd name="connsiteY814" fmla="*/ 590331 h 634216"/>
              <a:gd name="connsiteX815" fmla="*/ 392843 w 1185889"/>
              <a:gd name="connsiteY815" fmla="*/ 589872 h 634216"/>
              <a:gd name="connsiteX816" fmla="*/ 388527 w 1185889"/>
              <a:gd name="connsiteY816" fmla="*/ 589447 h 634216"/>
              <a:gd name="connsiteX817" fmla="*/ 384551 w 1185889"/>
              <a:gd name="connsiteY817" fmla="*/ 589055 h 634216"/>
              <a:gd name="connsiteX818" fmla="*/ 380164 w 1185889"/>
              <a:gd name="connsiteY818" fmla="*/ 589337 h 634216"/>
              <a:gd name="connsiteX819" fmla="*/ 376093 w 1185889"/>
              <a:gd name="connsiteY819" fmla="*/ 591078 h 634216"/>
              <a:gd name="connsiteX820" fmla="*/ 372520 w 1185889"/>
              <a:gd name="connsiteY820" fmla="*/ 593583 h 634216"/>
              <a:gd name="connsiteX821" fmla="*/ 368548 w 1185889"/>
              <a:gd name="connsiteY821" fmla="*/ 594314 h 634216"/>
              <a:gd name="connsiteX822" fmla="*/ 364532 w 1185889"/>
              <a:gd name="connsiteY822" fmla="*/ 594326 h 634216"/>
              <a:gd name="connsiteX823" fmla="*/ 359845 w 1185889"/>
              <a:gd name="connsiteY823" fmla="*/ 594170 h 634216"/>
              <a:gd name="connsiteX824" fmla="*/ 355899 w 1185889"/>
              <a:gd name="connsiteY824" fmla="*/ 593475 h 634216"/>
              <a:gd name="connsiteX825" fmla="*/ 350901 w 1185889"/>
              <a:gd name="connsiteY825" fmla="*/ 592982 h 634216"/>
              <a:gd name="connsiteX826" fmla="*/ 346584 w 1185889"/>
              <a:gd name="connsiteY826" fmla="*/ 592556 h 634216"/>
              <a:gd name="connsiteX827" fmla="*/ 341927 w 1185889"/>
              <a:gd name="connsiteY827" fmla="*/ 592097 h 634216"/>
              <a:gd name="connsiteX828" fmla="*/ 337581 w 1185889"/>
              <a:gd name="connsiteY828" fmla="*/ 591975 h 634216"/>
              <a:gd name="connsiteX829" fmla="*/ 333268 w 1185889"/>
              <a:gd name="connsiteY829" fmla="*/ 592672 h 634216"/>
              <a:gd name="connsiteX830" fmla="*/ 329153 w 1185889"/>
              <a:gd name="connsiteY830" fmla="*/ 593695 h 634216"/>
              <a:gd name="connsiteX831" fmla="*/ 324968 w 1185889"/>
              <a:gd name="connsiteY831" fmla="*/ 595425 h 634216"/>
              <a:gd name="connsiteX832" fmla="*/ 320787 w 1185889"/>
              <a:gd name="connsiteY832" fmla="*/ 598278 h 634216"/>
              <a:gd name="connsiteX833" fmla="*/ 318860 w 1185889"/>
              <a:gd name="connsiteY833" fmla="*/ 599211 h 634216"/>
              <a:gd name="connsiteX834" fmla="*/ 316562 w 1185889"/>
              <a:gd name="connsiteY834" fmla="*/ 600412 h 634216"/>
              <a:gd name="connsiteX835" fmla="*/ 313993 w 1185889"/>
              <a:gd name="connsiteY835" fmla="*/ 600873 h 634216"/>
              <a:gd name="connsiteX836" fmla="*/ 311114 w 1185889"/>
              <a:gd name="connsiteY836" fmla="*/ 600998 h 634216"/>
              <a:gd name="connsiteX837" fmla="*/ 305562 w 1185889"/>
              <a:gd name="connsiteY837" fmla="*/ 601471 h 634216"/>
              <a:gd name="connsiteX838" fmla="*/ 300835 w 1185889"/>
              <a:gd name="connsiteY838" fmla="*/ 601719 h 634216"/>
              <a:gd name="connsiteX839" fmla="*/ 293569 w 1185889"/>
              <a:gd name="connsiteY839" fmla="*/ 602125 h 634216"/>
              <a:gd name="connsiteX840" fmla="*/ 287508 w 1185889"/>
              <a:gd name="connsiteY840" fmla="*/ 601936 h 634216"/>
              <a:gd name="connsiteX841" fmla="*/ 284254 w 1185889"/>
              <a:gd name="connsiteY841" fmla="*/ 601207 h 634216"/>
              <a:gd name="connsiteX842" fmla="*/ 281454 w 1185889"/>
              <a:gd name="connsiteY842" fmla="*/ 600523 h 634216"/>
              <a:gd name="connsiteX843" fmla="*/ 278373 w 1185889"/>
              <a:gd name="connsiteY843" fmla="*/ 599199 h 634216"/>
              <a:gd name="connsiteX844" fmla="*/ 275218 w 1185889"/>
              <a:gd name="connsiteY844" fmla="*/ 597459 h 634216"/>
              <a:gd name="connsiteX845" fmla="*/ 270469 w 1185889"/>
              <a:gd name="connsiteY845" fmla="*/ 594440 h 634216"/>
              <a:gd name="connsiteX846" fmla="*/ 265951 w 1185889"/>
              <a:gd name="connsiteY846" fmla="*/ 592566 h 634216"/>
              <a:gd name="connsiteX847" fmla="*/ 260762 w 1185889"/>
              <a:gd name="connsiteY847" fmla="*/ 590524 h 634216"/>
              <a:gd name="connsiteX848" fmla="*/ 255522 w 1185889"/>
              <a:gd name="connsiteY848" fmla="*/ 588987 h 634216"/>
              <a:gd name="connsiteX849" fmla="*/ 247068 w 1185889"/>
              <a:gd name="connsiteY849" fmla="*/ 586317 h 634216"/>
              <a:gd name="connsiteX850" fmla="*/ 238956 w 1185889"/>
              <a:gd name="connsiteY850" fmla="*/ 583681 h 634216"/>
              <a:gd name="connsiteX851" fmla="*/ 234852 w 1185889"/>
              <a:gd name="connsiteY851" fmla="*/ 582256 h 634216"/>
              <a:gd name="connsiteX852" fmla="*/ 230946 w 1185889"/>
              <a:gd name="connsiteY852" fmla="*/ 581157 h 634216"/>
              <a:gd name="connsiteX853" fmla="*/ 226328 w 1185889"/>
              <a:gd name="connsiteY853" fmla="*/ 580294 h 634216"/>
              <a:gd name="connsiteX854" fmla="*/ 221671 w 1185889"/>
              <a:gd name="connsiteY854" fmla="*/ 579835 h 634216"/>
              <a:gd name="connsiteX855" fmla="*/ 218832 w 1185889"/>
              <a:gd name="connsiteY855" fmla="*/ 579555 h 634216"/>
              <a:gd name="connsiteX856" fmla="*/ 216944 w 1185889"/>
              <a:gd name="connsiteY856" fmla="*/ 580083 h 634216"/>
              <a:gd name="connsiteX857" fmla="*/ 215017 w 1185889"/>
              <a:gd name="connsiteY857" fmla="*/ 581015 h 634216"/>
              <a:gd name="connsiteX858" fmla="*/ 213895 w 1185889"/>
              <a:gd name="connsiteY858" fmla="*/ 581925 h 634216"/>
              <a:gd name="connsiteX859" fmla="*/ 212239 w 1185889"/>
              <a:gd name="connsiteY859" fmla="*/ 583598 h 634216"/>
              <a:gd name="connsiteX860" fmla="*/ 210766 w 1185889"/>
              <a:gd name="connsiteY860" fmla="*/ 584575 h 634216"/>
              <a:gd name="connsiteX861" fmla="*/ 208770 w 1185889"/>
              <a:gd name="connsiteY861" fmla="*/ 586215 h 634216"/>
              <a:gd name="connsiteX862" fmla="*/ 206883 w 1185889"/>
              <a:gd name="connsiteY862" fmla="*/ 586743 h 634216"/>
              <a:gd name="connsiteX863" fmla="*/ 202496 w 1185889"/>
              <a:gd name="connsiteY863" fmla="*/ 587025 h 634216"/>
              <a:gd name="connsiteX864" fmla="*/ 198490 w 1185889"/>
              <a:gd name="connsiteY864" fmla="*/ 586937 h 634216"/>
              <a:gd name="connsiteX865" fmla="*/ 194069 w 1185889"/>
              <a:gd name="connsiteY865" fmla="*/ 588745 h 634216"/>
              <a:gd name="connsiteX866" fmla="*/ 189814 w 1185889"/>
              <a:gd name="connsiteY866" fmla="*/ 591183 h 634216"/>
              <a:gd name="connsiteX867" fmla="*/ 183815 w 1185889"/>
              <a:gd name="connsiteY867" fmla="*/ 593857 h 634216"/>
              <a:gd name="connsiteX868" fmla="*/ 177703 w 1185889"/>
              <a:gd name="connsiteY868" fmla="*/ 596519 h 634216"/>
              <a:gd name="connsiteX869" fmla="*/ 174683 w 1185889"/>
              <a:gd name="connsiteY869" fmla="*/ 598058 h 634216"/>
              <a:gd name="connsiteX870" fmla="*/ 171745 w 1185889"/>
              <a:gd name="connsiteY870" fmla="*/ 598789 h 634216"/>
              <a:gd name="connsiteX871" fmla="*/ 168721 w 1185889"/>
              <a:gd name="connsiteY871" fmla="*/ 599205 h 634216"/>
              <a:gd name="connsiteX872" fmla="*/ 165431 w 1185889"/>
              <a:gd name="connsiteY872" fmla="*/ 600003 h 634216"/>
              <a:gd name="connsiteX873" fmla="*/ 161425 w 1185889"/>
              <a:gd name="connsiteY873" fmla="*/ 599914 h 634216"/>
              <a:gd name="connsiteX874" fmla="*/ 157183 w 1185889"/>
              <a:gd name="connsiteY874" fmla="*/ 599904 h 634216"/>
              <a:gd name="connsiteX875" fmla="*/ 153478 w 1185889"/>
              <a:gd name="connsiteY875" fmla="*/ 600253 h 634216"/>
              <a:gd name="connsiteX876" fmla="*/ 149363 w 1185889"/>
              <a:gd name="connsiteY876" fmla="*/ 601276 h 634216"/>
              <a:gd name="connsiteX877" fmla="*/ 146413 w 1185889"/>
              <a:gd name="connsiteY877" fmla="*/ 602107 h 634216"/>
              <a:gd name="connsiteX878" fmla="*/ 143023 w 1185889"/>
              <a:gd name="connsiteY878" fmla="*/ 603916 h 634216"/>
              <a:gd name="connsiteX879" fmla="*/ 140044 w 1185889"/>
              <a:gd name="connsiteY879" fmla="*/ 605051 h 634216"/>
              <a:gd name="connsiteX880" fmla="*/ 135919 w 1185889"/>
              <a:gd name="connsiteY880" fmla="*/ 606175 h 634216"/>
              <a:gd name="connsiteX881" fmla="*/ 133049 w 1185889"/>
              <a:gd name="connsiteY881" fmla="*/ 606198 h 634216"/>
              <a:gd name="connsiteX882" fmla="*/ 129715 w 1185889"/>
              <a:gd name="connsiteY882" fmla="*/ 606277 h 634216"/>
              <a:gd name="connsiteX883" fmla="*/ 126505 w 1185889"/>
              <a:gd name="connsiteY883" fmla="*/ 606267 h 634216"/>
              <a:gd name="connsiteX884" fmla="*/ 123595 w 1185889"/>
              <a:gd name="connsiteY884" fmla="*/ 606695 h 634216"/>
              <a:gd name="connsiteX885" fmla="*/ 119129 w 1185889"/>
              <a:gd name="connsiteY885" fmla="*/ 607785 h 634216"/>
              <a:gd name="connsiteX886" fmla="*/ 114742 w 1185889"/>
              <a:gd name="connsiteY886" fmla="*/ 608066 h 634216"/>
              <a:gd name="connsiteX887" fmla="*/ 110287 w 1185889"/>
              <a:gd name="connsiteY887" fmla="*/ 609056 h 634216"/>
              <a:gd name="connsiteX888" fmla="*/ 105830 w 1185889"/>
              <a:gd name="connsiteY888" fmla="*/ 610045 h 634216"/>
              <a:gd name="connsiteX889" fmla="*/ 102921 w 1185889"/>
              <a:gd name="connsiteY889" fmla="*/ 610472 h 634216"/>
              <a:gd name="connsiteX890" fmla="*/ 100653 w 1185889"/>
              <a:gd name="connsiteY890" fmla="*/ 611371 h 634216"/>
              <a:gd name="connsiteX891" fmla="*/ 97783 w 1185889"/>
              <a:gd name="connsiteY891" fmla="*/ 611394 h 634216"/>
              <a:gd name="connsiteX892" fmla="*/ 94904 w 1185889"/>
              <a:gd name="connsiteY892" fmla="*/ 611519 h 634216"/>
              <a:gd name="connsiteX893" fmla="*/ 88810 w 1185889"/>
              <a:gd name="connsiteY893" fmla="*/ 610510 h 634216"/>
              <a:gd name="connsiteX894" fmla="*/ 83160 w 1185889"/>
              <a:gd name="connsiteY894" fmla="*/ 609647 h 634216"/>
              <a:gd name="connsiteX895" fmla="*/ 79294 w 1185889"/>
              <a:gd name="connsiteY895" fmla="*/ 608143 h 634216"/>
              <a:gd name="connsiteX896" fmla="*/ 76252 w 1185889"/>
              <a:gd name="connsiteY896" fmla="*/ 606415 h 634216"/>
              <a:gd name="connsiteX897" fmla="*/ 73167 w 1185889"/>
              <a:gd name="connsiteY897" fmla="*/ 603968 h 634216"/>
              <a:gd name="connsiteX898" fmla="*/ 70547 w 1185889"/>
              <a:gd name="connsiteY898" fmla="*/ 601465 h 634216"/>
              <a:gd name="connsiteX899" fmla="*/ 75815 w 1185889"/>
              <a:gd name="connsiteY899" fmla="*/ 602698 h 634216"/>
              <a:gd name="connsiteX900" fmla="*/ 79682 w 1185889"/>
              <a:gd name="connsiteY900" fmla="*/ 604202 h 634216"/>
              <a:gd name="connsiteX901" fmla="*/ 79503 w 1185889"/>
              <a:gd name="connsiteY901" fmla="*/ 606021 h 634216"/>
              <a:gd name="connsiteX902" fmla="*/ 80005 w 1185889"/>
              <a:gd name="connsiteY902" fmla="*/ 607907 h 634216"/>
              <a:gd name="connsiteX903" fmla="*/ 83640 w 1185889"/>
              <a:gd name="connsiteY903" fmla="*/ 608265 h 634216"/>
              <a:gd name="connsiteX904" fmla="*/ 87616 w 1185889"/>
              <a:gd name="connsiteY904" fmla="*/ 608657 h 634216"/>
              <a:gd name="connsiteX905" fmla="*/ 91858 w 1185889"/>
              <a:gd name="connsiteY905" fmla="*/ 608668 h 634216"/>
              <a:gd name="connsiteX906" fmla="*/ 95563 w 1185889"/>
              <a:gd name="connsiteY906" fmla="*/ 608318 h 634216"/>
              <a:gd name="connsiteX907" fmla="*/ 99225 w 1185889"/>
              <a:gd name="connsiteY907" fmla="*/ 607251 h 634216"/>
              <a:gd name="connsiteX908" fmla="*/ 102317 w 1185889"/>
              <a:gd name="connsiteY908" fmla="*/ 606127 h 634216"/>
              <a:gd name="connsiteX909" fmla="*/ 103489 w 1185889"/>
              <a:gd name="connsiteY909" fmla="*/ 604713 h 634216"/>
              <a:gd name="connsiteX910" fmla="*/ 105105 w 1185889"/>
              <a:gd name="connsiteY910" fmla="*/ 603443 h 634216"/>
              <a:gd name="connsiteX911" fmla="*/ 105966 w 1185889"/>
              <a:gd name="connsiteY911" fmla="*/ 601691 h 634216"/>
              <a:gd name="connsiteX912" fmla="*/ 106787 w 1185889"/>
              <a:gd name="connsiteY912" fmla="*/ 600344 h 634216"/>
              <a:gd name="connsiteX913" fmla="*/ 107831 w 1185889"/>
              <a:gd name="connsiteY913" fmla="*/ 597896 h 634216"/>
              <a:gd name="connsiteX914" fmla="*/ 108411 w 1185889"/>
              <a:gd name="connsiteY914" fmla="*/ 595505 h 634216"/>
              <a:gd name="connsiteX915" fmla="*/ 108660 w 1185889"/>
              <a:gd name="connsiteY915" fmla="*/ 592978 h 634216"/>
              <a:gd name="connsiteX916" fmla="*/ 108840 w 1185889"/>
              <a:gd name="connsiteY916" fmla="*/ 591159 h 634216"/>
              <a:gd name="connsiteX917" fmla="*/ 108132 w 1185889"/>
              <a:gd name="connsiteY917" fmla="*/ 586702 h 634216"/>
              <a:gd name="connsiteX918" fmla="*/ 107498 w 1185889"/>
              <a:gd name="connsiteY918" fmla="*/ 582660 h 634216"/>
              <a:gd name="connsiteX919" fmla="*/ 106780 w 1185889"/>
              <a:gd name="connsiteY919" fmla="*/ 578304 h 634216"/>
              <a:gd name="connsiteX920" fmla="*/ 105465 w 1185889"/>
              <a:gd name="connsiteY920" fmla="*/ 574195 h 634216"/>
              <a:gd name="connsiteX921" fmla="*/ 105058 w 1185889"/>
              <a:gd name="connsiteY921" fmla="*/ 570175 h 634216"/>
              <a:gd name="connsiteX922" fmla="*/ 104835 w 1185889"/>
              <a:gd name="connsiteY922" fmla="*/ 565460 h 634216"/>
              <a:gd name="connsiteX923" fmla="*/ 102065 w 1185889"/>
              <a:gd name="connsiteY923" fmla="*/ 564473 h 634216"/>
              <a:gd name="connsiteX924" fmla="*/ 99374 w 1185889"/>
              <a:gd name="connsiteY924" fmla="*/ 562677 h 634216"/>
              <a:gd name="connsiteX925" fmla="*/ 95538 w 1185889"/>
              <a:gd name="connsiteY925" fmla="*/ 560870 h 634216"/>
              <a:gd name="connsiteX926" fmla="*/ 92567 w 1185889"/>
              <a:gd name="connsiteY926" fmla="*/ 558435 h 634216"/>
              <a:gd name="connsiteX927" fmla="*/ 89482 w 1185889"/>
              <a:gd name="connsiteY927" fmla="*/ 555988 h 634216"/>
              <a:gd name="connsiteX928" fmla="*/ 86861 w 1185889"/>
              <a:gd name="connsiteY928" fmla="*/ 553485 h 634216"/>
              <a:gd name="connsiteX929" fmla="*/ 84952 w 1185889"/>
              <a:gd name="connsiteY929" fmla="*/ 550746 h 634216"/>
              <a:gd name="connsiteX930" fmla="*/ 83714 w 1185889"/>
              <a:gd name="connsiteY930" fmla="*/ 548175 h 634216"/>
              <a:gd name="connsiteX931" fmla="*/ 83762 w 1185889"/>
              <a:gd name="connsiteY931" fmla="*/ 544200 h 634216"/>
              <a:gd name="connsiteX932" fmla="*/ 84671 w 1185889"/>
              <a:gd name="connsiteY932" fmla="*/ 538474 h 634216"/>
              <a:gd name="connsiteX933" fmla="*/ 85413 w 1185889"/>
              <a:gd name="connsiteY933" fmla="*/ 535588 h 634216"/>
              <a:gd name="connsiteX934" fmla="*/ 85994 w 1185889"/>
              <a:gd name="connsiteY934" fmla="*/ 533196 h 634216"/>
              <a:gd name="connsiteX935" fmla="*/ 86895 w 1185889"/>
              <a:gd name="connsiteY935" fmla="*/ 531040 h 634216"/>
              <a:gd name="connsiteX936" fmla="*/ 87715 w 1185889"/>
              <a:gd name="connsiteY936" fmla="*/ 529693 h 634216"/>
              <a:gd name="connsiteX937" fmla="*/ 92721 w 1185889"/>
              <a:gd name="connsiteY937" fmla="*/ 526615 h 634216"/>
              <a:gd name="connsiteX938" fmla="*/ 97697 w 1185889"/>
              <a:gd name="connsiteY938" fmla="*/ 523841 h 634216"/>
              <a:gd name="connsiteX939" fmla="*/ 98536 w 1185889"/>
              <a:gd name="connsiteY939" fmla="*/ 518822 h 634216"/>
              <a:gd name="connsiteX940" fmla="*/ 99035 w 1185889"/>
              <a:gd name="connsiteY940" fmla="*/ 513769 h 634216"/>
              <a:gd name="connsiteX941" fmla="*/ 103289 w 1185889"/>
              <a:gd name="connsiteY941" fmla="*/ 511331 h 634216"/>
              <a:gd name="connsiteX942" fmla="*/ 107854 w 1185889"/>
              <a:gd name="connsiteY942" fmla="*/ 509231 h 634216"/>
              <a:gd name="connsiteX943" fmla="*/ 108335 w 1185889"/>
              <a:gd name="connsiteY943" fmla="*/ 507850 h 634216"/>
              <a:gd name="connsiteX944" fmla="*/ 108173 w 1185889"/>
              <a:gd name="connsiteY944" fmla="*/ 505997 h 634216"/>
              <a:gd name="connsiteX945" fmla="*/ 108012 w 1185889"/>
              <a:gd name="connsiteY945" fmla="*/ 504145 h 634216"/>
              <a:gd name="connsiteX946" fmla="*/ 106635 w 1185889"/>
              <a:gd name="connsiteY946" fmla="*/ 502988 h 634216"/>
              <a:gd name="connsiteX947" fmla="*/ 104455 w 1185889"/>
              <a:gd name="connsiteY947" fmla="*/ 499509 h 634216"/>
              <a:gd name="connsiteX948" fmla="*/ 102886 w 1185889"/>
              <a:gd name="connsiteY948" fmla="*/ 496803 h 634216"/>
              <a:gd name="connsiteX949" fmla="*/ 99382 w 1185889"/>
              <a:gd name="connsiteY949" fmla="*/ 492784 h 634216"/>
              <a:gd name="connsiteX950" fmla="*/ 96437 w 1185889"/>
              <a:gd name="connsiteY950" fmla="*/ 488923 h 634216"/>
              <a:gd name="connsiteX951" fmla="*/ 93644 w 1185889"/>
              <a:gd name="connsiteY951" fmla="*/ 484668 h 634216"/>
              <a:gd name="connsiteX952" fmla="*/ 91194 w 1185889"/>
              <a:gd name="connsiteY952" fmla="*/ 480447 h 634216"/>
              <a:gd name="connsiteX953" fmla="*/ 88397 w 1185889"/>
              <a:gd name="connsiteY953" fmla="*/ 475070 h 634216"/>
              <a:gd name="connsiteX954" fmla="*/ 86247 w 1185889"/>
              <a:gd name="connsiteY954" fmla="*/ 471287 h 634216"/>
              <a:gd name="connsiteX955" fmla="*/ 85294 w 1185889"/>
              <a:gd name="connsiteY955" fmla="*/ 470479 h 634216"/>
              <a:gd name="connsiteX956" fmla="*/ 83176 w 1185889"/>
              <a:gd name="connsiteY956" fmla="*/ 469862 h 634216"/>
              <a:gd name="connsiteX957" fmla="*/ 80637 w 1185889"/>
              <a:gd name="connsiteY957" fmla="*/ 470019 h 634216"/>
              <a:gd name="connsiteX958" fmla="*/ 77203 w 1185889"/>
              <a:gd name="connsiteY958" fmla="*/ 471110 h 634216"/>
              <a:gd name="connsiteX959" fmla="*/ 72722 w 1185889"/>
              <a:gd name="connsiteY959" fmla="*/ 473525 h 634216"/>
              <a:gd name="connsiteX960" fmla="*/ 68156 w 1185889"/>
              <a:gd name="connsiteY960" fmla="*/ 475626 h 634216"/>
              <a:gd name="connsiteX961" fmla="*/ 66199 w 1185889"/>
              <a:gd name="connsiteY961" fmla="*/ 476861 h 634216"/>
              <a:gd name="connsiteX962" fmla="*/ 63630 w 1185889"/>
              <a:gd name="connsiteY962" fmla="*/ 477322 h 634216"/>
              <a:gd name="connsiteX963" fmla="*/ 60750 w 1185889"/>
              <a:gd name="connsiteY963" fmla="*/ 477446 h 634216"/>
              <a:gd name="connsiteX964" fmla="*/ 57426 w 1185889"/>
              <a:gd name="connsiteY964" fmla="*/ 477425 h 634216"/>
              <a:gd name="connsiteX965" fmla="*/ 50230 w 1185889"/>
              <a:gd name="connsiteY965" fmla="*/ 477123 h 634216"/>
              <a:gd name="connsiteX966" fmla="*/ 44510 w 1185889"/>
              <a:gd name="connsiteY966" fmla="*/ 476968 h 634216"/>
              <a:gd name="connsiteX967" fmla="*/ 42593 w 1185889"/>
              <a:gd name="connsiteY967" fmla="*/ 477799 h 634216"/>
              <a:gd name="connsiteX968" fmla="*/ 40325 w 1185889"/>
              <a:gd name="connsiteY968" fmla="*/ 478698 h 634216"/>
              <a:gd name="connsiteX969" fmla="*/ 37577 w 1185889"/>
              <a:gd name="connsiteY969" fmla="*/ 480978 h 634216"/>
              <a:gd name="connsiteX970" fmla="*/ 35140 w 1185889"/>
              <a:gd name="connsiteY970" fmla="*/ 483594 h 634216"/>
              <a:gd name="connsiteX971" fmla="*/ 33480 w 1185889"/>
              <a:gd name="connsiteY971" fmla="*/ 478329 h 634216"/>
              <a:gd name="connsiteX972" fmla="*/ 32165 w 1185889"/>
              <a:gd name="connsiteY972" fmla="*/ 474220 h 634216"/>
              <a:gd name="connsiteX973" fmla="*/ 31198 w 1185889"/>
              <a:gd name="connsiteY973" fmla="*/ 472390 h 634216"/>
              <a:gd name="connsiteX974" fmla="*/ 29830 w 1185889"/>
              <a:gd name="connsiteY974" fmla="*/ 471133 h 634216"/>
              <a:gd name="connsiteX975" fmla="*/ 27511 w 1185889"/>
              <a:gd name="connsiteY975" fmla="*/ 469068 h 634216"/>
              <a:gd name="connsiteX976" fmla="*/ 24810 w 1185889"/>
              <a:gd name="connsiteY976" fmla="*/ 467373 h 634216"/>
              <a:gd name="connsiteX977" fmla="*/ 20673 w 1185889"/>
              <a:gd name="connsiteY977" fmla="*/ 465129 h 634216"/>
              <a:gd name="connsiteX978" fmla="*/ 16155 w 1185889"/>
              <a:gd name="connsiteY978" fmla="*/ 463255 h 634216"/>
              <a:gd name="connsiteX979" fmla="*/ 14561 w 1185889"/>
              <a:gd name="connsiteY979" fmla="*/ 461975 h 634216"/>
              <a:gd name="connsiteX980" fmla="*/ 12502 w 1185889"/>
              <a:gd name="connsiteY980" fmla="*/ 460752 h 634216"/>
              <a:gd name="connsiteX981" fmla="*/ 10523 w 1185889"/>
              <a:gd name="connsiteY981" fmla="*/ 458720 h 634216"/>
              <a:gd name="connsiteX982" fmla="*/ 9186 w 1185889"/>
              <a:gd name="connsiteY982" fmla="*/ 457160 h 634216"/>
              <a:gd name="connsiteX983" fmla="*/ 8343 w 1185889"/>
              <a:gd name="connsiteY983" fmla="*/ 455240 h 634216"/>
              <a:gd name="connsiteX984" fmla="*/ 8182 w 1185889"/>
              <a:gd name="connsiteY984" fmla="*/ 453388 h 634216"/>
              <a:gd name="connsiteX985" fmla="*/ 7936 w 1185889"/>
              <a:gd name="connsiteY985" fmla="*/ 451221 h 634216"/>
              <a:gd name="connsiteX986" fmla="*/ 7805 w 1185889"/>
              <a:gd name="connsiteY986" fmla="*/ 449065 h 634216"/>
              <a:gd name="connsiteX987" fmla="*/ 7512 w 1185889"/>
              <a:gd name="connsiteY987" fmla="*/ 445057 h 634216"/>
              <a:gd name="connsiteX988" fmla="*/ 6849 w 1185889"/>
              <a:gd name="connsiteY988" fmla="*/ 441318 h 634216"/>
              <a:gd name="connsiteX989" fmla="*/ 5419 w 1185889"/>
              <a:gd name="connsiteY989" fmla="*/ 437198 h 634216"/>
              <a:gd name="connsiteX990" fmla="*/ 3269 w 1185889"/>
              <a:gd name="connsiteY990" fmla="*/ 433415 h 634216"/>
              <a:gd name="connsiteX991" fmla="*/ 1128 w 1185889"/>
              <a:gd name="connsiteY991" fmla="*/ 429531 h 634216"/>
              <a:gd name="connsiteX992" fmla="*/ 0 w 1185889"/>
              <a:gd name="connsiteY992" fmla="*/ 425848 h 634216"/>
              <a:gd name="connsiteX993" fmla="*/ 1887 w 1185889"/>
              <a:gd name="connsiteY993" fmla="*/ 425320 h 634216"/>
              <a:gd name="connsiteX994" fmla="*/ 3775 w 1185889"/>
              <a:gd name="connsiteY994" fmla="*/ 424792 h 634216"/>
              <a:gd name="connsiteX995" fmla="*/ 4907 w 1185889"/>
              <a:gd name="connsiteY995" fmla="*/ 423781 h 634216"/>
              <a:gd name="connsiteX996" fmla="*/ 6523 w 1185889"/>
              <a:gd name="connsiteY996" fmla="*/ 422512 h 634216"/>
              <a:gd name="connsiteX997" fmla="*/ 7314 w 1185889"/>
              <a:gd name="connsiteY997" fmla="*/ 421468 h 634216"/>
              <a:gd name="connsiteX998" fmla="*/ 8175 w 1185889"/>
              <a:gd name="connsiteY998" fmla="*/ 419716 h 634216"/>
              <a:gd name="connsiteX999" fmla="*/ 8685 w 1185889"/>
              <a:gd name="connsiteY999" fmla="*/ 418032 h 634216"/>
              <a:gd name="connsiteX1000" fmla="*/ 9319 w 1185889"/>
              <a:gd name="connsiteY1000" fmla="*/ 416258 h 634216"/>
              <a:gd name="connsiteX1001" fmla="*/ 10817 w 1185889"/>
              <a:gd name="connsiteY1001" fmla="*/ 408038 h 634216"/>
              <a:gd name="connsiteX1002" fmla="*/ 11484 w 1185889"/>
              <a:gd name="connsiteY1002" fmla="*/ 401268 h 634216"/>
              <a:gd name="connsiteX1003" fmla="*/ 19022 w 1185889"/>
              <a:gd name="connsiteY1003" fmla="*/ 401603 h 634216"/>
              <a:gd name="connsiteX1004" fmla="*/ 27313 w 1185889"/>
              <a:gd name="connsiteY1004" fmla="*/ 402420 h 634216"/>
              <a:gd name="connsiteX1005" fmla="*/ 35151 w 1185889"/>
              <a:gd name="connsiteY1005" fmla="*/ 403193 h 634216"/>
              <a:gd name="connsiteX1006" fmla="*/ 42649 w 1185889"/>
              <a:gd name="connsiteY1006" fmla="*/ 403932 h 634216"/>
              <a:gd name="connsiteX1007" fmla="*/ 50902 w 1185889"/>
              <a:gd name="connsiteY1007" fmla="*/ 405154 h 634216"/>
              <a:gd name="connsiteX1008" fmla="*/ 58329 w 1185889"/>
              <a:gd name="connsiteY1008" fmla="*/ 406600 h 634216"/>
              <a:gd name="connsiteX1009" fmla="*/ 65647 w 1185889"/>
              <a:gd name="connsiteY1009" fmla="*/ 409158 h 634216"/>
              <a:gd name="connsiteX1010" fmla="*/ 73004 w 1185889"/>
              <a:gd name="connsiteY1010" fmla="*/ 411312 h 634216"/>
              <a:gd name="connsiteX1011" fmla="*/ 76199 w 1185889"/>
              <a:gd name="connsiteY1011" fmla="*/ 412647 h 634216"/>
              <a:gd name="connsiteX1012" fmla="*/ 78999 w 1185889"/>
              <a:gd name="connsiteY1012" fmla="*/ 413331 h 634216"/>
              <a:gd name="connsiteX1013" fmla="*/ 80363 w 1185889"/>
              <a:gd name="connsiteY1013" fmla="*/ 413466 h 634216"/>
              <a:gd name="connsiteX1014" fmla="*/ 81879 w 1185889"/>
              <a:gd name="connsiteY1014" fmla="*/ 413207 h 634216"/>
              <a:gd name="connsiteX1015" fmla="*/ 83425 w 1185889"/>
              <a:gd name="connsiteY1015" fmla="*/ 412645 h 634216"/>
              <a:gd name="connsiteX1016" fmla="*/ 84888 w 1185889"/>
              <a:gd name="connsiteY1016" fmla="*/ 411769 h 634216"/>
              <a:gd name="connsiteX1017" fmla="*/ 89061 w 1185889"/>
              <a:gd name="connsiteY1017" fmla="*/ 406671 h 634216"/>
              <a:gd name="connsiteX1018" fmla="*/ 92839 w 1185889"/>
              <a:gd name="connsiteY1018" fmla="*/ 400921 h 634216"/>
              <a:gd name="connsiteX1019" fmla="*/ 95587 w 1185889"/>
              <a:gd name="connsiteY1019" fmla="*/ 398641 h 634216"/>
              <a:gd name="connsiteX1020" fmla="*/ 98567 w 1185889"/>
              <a:gd name="connsiteY1020" fmla="*/ 397506 h 634216"/>
              <a:gd name="connsiteX1021" fmla="*/ 101659 w 1185889"/>
              <a:gd name="connsiteY1021" fmla="*/ 396383 h 634216"/>
              <a:gd name="connsiteX1022" fmla="*/ 104979 w 1185889"/>
              <a:gd name="connsiteY1022" fmla="*/ 395281 h 634216"/>
              <a:gd name="connsiteX1023" fmla="*/ 107959 w 1185889"/>
              <a:gd name="connsiteY1023" fmla="*/ 394147 h 634216"/>
              <a:gd name="connsiteX1024" fmla="*/ 110909 w 1185889"/>
              <a:gd name="connsiteY1024" fmla="*/ 393315 h 634216"/>
              <a:gd name="connsiteX1025" fmla="*/ 113931 w 1185889"/>
              <a:gd name="connsiteY1025" fmla="*/ 392899 h 634216"/>
              <a:gd name="connsiteX1026" fmla="*/ 116811 w 1185889"/>
              <a:gd name="connsiteY1026" fmla="*/ 392775 h 634216"/>
              <a:gd name="connsiteX1027" fmla="*/ 122560 w 1185889"/>
              <a:gd name="connsiteY1027" fmla="*/ 392627 h 634216"/>
              <a:gd name="connsiteX1028" fmla="*/ 129406 w 1185889"/>
              <a:gd name="connsiteY1028" fmla="*/ 392996 h 634216"/>
              <a:gd name="connsiteX1029" fmla="*/ 129875 w 1185889"/>
              <a:gd name="connsiteY1029" fmla="*/ 388246 h 634216"/>
              <a:gd name="connsiteX1030" fmla="*/ 130021 w 1185889"/>
              <a:gd name="connsiteY1030" fmla="*/ 383261 h 634216"/>
              <a:gd name="connsiteX1031" fmla="*/ 129380 w 1185889"/>
              <a:gd name="connsiteY1031" fmla="*/ 382790 h 634216"/>
              <a:gd name="connsiteX1032" fmla="*/ 128274 w 1185889"/>
              <a:gd name="connsiteY1032" fmla="*/ 382375 h 634216"/>
              <a:gd name="connsiteX1033" fmla="*/ 131267 w 1185889"/>
              <a:gd name="connsiteY1033" fmla="*/ 382262 h 634216"/>
              <a:gd name="connsiteX1034" fmla="*/ 134788 w 1185889"/>
              <a:gd name="connsiteY1034" fmla="*/ 382609 h 634216"/>
              <a:gd name="connsiteX1035" fmla="*/ 137589 w 1185889"/>
              <a:gd name="connsiteY1035" fmla="*/ 383293 h 634216"/>
              <a:gd name="connsiteX1036" fmla="*/ 140018 w 1185889"/>
              <a:gd name="connsiteY1036" fmla="*/ 384247 h 634216"/>
              <a:gd name="connsiteX1037" fmla="*/ 141448 w 1185889"/>
              <a:gd name="connsiteY1037" fmla="*/ 388367 h 634216"/>
              <a:gd name="connsiteX1038" fmla="*/ 142986 w 1185889"/>
              <a:gd name="connsiteY1038" fmla="*/ 391376 h 634216"/>
              <a:gd name="connsiteX1039" fmla="*/ 143558 w 1185889"/>
              <a:gd name="connsiteY1039" fmla="*/ 392554 h 634216"/>
              <a:gd name="connsiteX1040" fmla="*/ 144323 w 1185889"/>
              <a:gd name="connsiteY1040" fmla="*/ 392936 h 634216"/>
              <a:gd name="connsiteX1041" fmla="*/ 144664 w 1185889"/>
              <a:gd name="connsiteY1041" fmla="*/ 392969 h 634216"/>
              <a:gd name="connsiteX1042" fmla="*/ 145686 w 1185889"/>
              <a:gd name="connsiteY1042" fmla="*/ 393070 h 634216"/>
              <a:gd name="connsiteX1043" fmla="*/ 149940 w 1185889"/>
              <a:gd name="connsiteY1043" fmla="*/ 390633 h 634216"/>
              <a:gd name="connsiteX1044" fmla="*/ 155708 w 1185889"/>
              <a:gd name="connsiteY1044" fmla="*/ 386814 h 634216"/>
              <a:gd name="connsiteX1045" fmla="*/ 157254 w 1185889"/>
              <a:gd name="connsiteY1045" fmla="*/ 386252 h 634216"/>
              <a:gd name="connsiteX1046" fmla="*/ 158988 w 1185889"/>
              <a:gd name="connsiteY1046" fmla="*/ 386117 h 634216"/>
              <a:gd name="connsiteX1047" fmla="*/ 161186 w 1185889"/>
              <a:gd name="connsiteY1047" fmla="*/ 385925 h 634216"/>
              <a:gd name="connsiteX1048" fmla="*/ 162693 w 1185889"/>
              <a:gd name="connsiteY1048" fmla="*/ 385768 h 634216"/>
              <a:gd name="connsiteX1049" fmla="*/ 166328 w 1185889"/>
              <a:gd name="connsiteY1049" fmla="*/ 386126 h 634216"/>
              <a:gd name="connsiteX1050" fmla="*/ 170190 w 1185889"/>
              <a:gd name="connsiteY1050" fmla="*/ 386507 h 634216"/>
              <a:gd name="connsiteX1051" fmla="*/ 173795 w 1185889"/>
              <a:gd name="connsiteY1051" fmla="*/ 387168 h 634216"/>
              <a:gd name="connsiteX1052" fmla="*/ 177317 w 1185889"/>
              <a:gd name="connsiteY1052" fmla="*/ 387515 h 634216"/>
              <a:gd name="connsiteX1053" fmla="*/ 179164 w 1185889"/>
              <a:gd name="connsiteY1053" fmla="*/ 387391 h 634216"/>
              <a:gd name="connsiteX1054" fmla="*/ 180681 w 1185889"/>
              <a:gd name="connsiteY1054" fmla="*/ 387133 h 634216"/>
              <a:gd name="connsiteX1055" fmla="*/ 182484 w 1185889"/>
              <a:gd name="connsiteY1055" fmla="*/ 386290 h 634216"/>
              <a:gd name="connsiteX1056" fmla="*/ 184041 w 1185889"/>
              <a:gd name="connsiteY1056" fmla="*/ 385627 h 634216"/>
              <a:gd name="connsiteX1057" fmla="*/ 184210 w 1185889"/>
              <a:gd name="connsiteY1057" fmla="*/ 383910 h 634216"/>
              <a:gd name="connsiteX1058" fmla="*/ 184360 w 1185889"/>
              <a:gd name="connsiteY1058" fmla="*/ 382394 h 634216"/>
              <a:gd name="connsiteX1059" fmla="*/ 184839 w 1185889"/>
              <a:gd name="connsiteY1059" fmla="*/ 381013 h 634216"/>
              <a:gd name="connsiteX1060" fmla="*/ 186115 w 1185889"/>
              <a:gd name="connsiteY1060" fmla="*/ 379710 h 634216"/>
              <a:gd name="connsiteX1061" fmla="*/ 188068 w 1185889"/>
              <a:gd name="connsiteY1061" fmla="*/ 377352 h 634216"/>
              <a:gd name="connsiteX1062" fmla="*/ 191981 w 1185889"/>
              <a:gd name="connsiteY1062" fmla="*/ 374880 h 634216"/>
              <a:gd name="connsiteX1063" fmla="*/ 199567 w 1185889"/>
              <a:gd name="connsiteY1063" fmla="*/ 371241 h 634216"/>
              <a:gd name="connsiteX1064" fmla="*/ 208688 w 1185889"/>
              <a:gd name="connsiteY1064" fmla="*/ 367140 h 634216"/>
              <a:gd name="connsiteX1065" fmla="*/ 212769 w 1185889"/>
              <a:gd name="connsiteY1065" fmla="*/ 365298 h 634216"/>
              <a:gd name="connsiteX1066" fmla="*/ 216995 w 1185889"/>
              <a:gd name="connsiteY1066" fmla="*/ 363163 h 634216"/>
              <a:gd name="connsiteX1067" fmla="*/ 220454 w 1185889"/>
              <a:gd name="connsiteY1067" fmla="*/ 360648 h 634216"/>
              <a:gd name="connsiteX1068" fmla="*/ 223162 w 1185889"/>
              <a:gd name="connsiteY1068" fmla="*/ 358772 h 634216"/>
              <a:gd name="connsiteX1069" fmla="*/ 224477 w 1185889"/>
              <a:gd name="connsiteY1069" fmla="*/ 357065 h 634216"/>
              <a:gd name="connsiteX1070" fmla="*/ 225268 w 1185889"/>
              <a:gd name="connsiteY1070" fmla="*/ 356020 h 634216"/>
              <a:gd name="connsiteX1071" fmla="*/ 225779 w 1185889"/>
              <a:gd name="connsiteY1071" fmla="*/ 354336 h 634216"/>
              <a:gd name="connsiteX1072" fmla="*/ 225958 w 1185889"/>
              <a:gd name="connsiteY1072" fmla="*/ 352517 h 634216"/>
              <a:gd name="connsiteX1073" fmla="*/ 226098 w 1185889"/>
              <a:gd name="connsiteY1073" fmla="*/ 351103 h 634216"/>
              <a:gd name="connsiteX1074" fmla="*/ 225936 w 1185889"/>
              <a:gd name="connsiteY1074" fmla="*/ 349250 h 634216"/>
              <a:gd name="connsiteX1075" fmla="*/ 225393 w 1185889"/>
              <a:gd name="connsiteY1075" fmla="*/ 347768 h 634216"/>
              <a:gd name="connsiteX1076" fmla="*/ 224477 w 1185889"/>
              <a:gd name="connsiteY1076" fmla="*/ 345433 h 634216"/>
              <a:gd name="connsiteX1077" fmla="*/ 223253 w 1185889"/>
              <a:gd name="connsiteY1077" fmla="*/ 343884 h 634216"/>
              <a:gd name="connsiteX1078" fmla="*/ 221916 w 1185889"/>
              <a:gd name="connsiteY1078" fmla="*/ 342323 h 634216"/>
              <a:gd name="connsiteX1079" fmla="*/ 220168 w 1185889"/>
              <a:gd name="connsiteY1079" fmla="*/ 341437 h 634216"/>
              <a:gd name="connsiteX1080" fmla="*/ 218604 w 1185889"/>
              <a:gd name="connsiteY1080" fmla="*/ 339854 h 634216"/>
              <a:gd name="connsiteX1081" fmla="*/ 214768 w 1185889"/>
              <a:gd name="connsiteY1081" fmla="*/ 338048 h 634216"/>
              <a:gd name="connsiteX1082" fmla="*/ 211312 w 1185889"/>
              <a:gd name="connsiteY1082" fmla="*/ 335870 h 634216"/>
              <a:gd name="connsiteX1083" fmla="*/ 211181 w 1185889"/>
              <a:gd name="connsiteY1083" fmla="*/ 333715 h 634216"/>
              <a:gd name="connsiteX1084" fmla="*/ 211740 w 1185889"/>
              <a:gd name="connsiteY1084" fmla="*/ 331525 h 634216"/>
              <a:gd name="connsiteX1085" fmla="*/ 212704 w 1185889"/>
              <a:gd name="connsiteY1085" fmla="*/ 329886 h 634216"/>
              <a:gd name="connsiteX1086" fmla="*/ 214217 w 1185889"/>
              <a:gd name="connsiteY1086" fmla="*/ 328504 h 634216"/>
              <a:gd name="connsiteX1087" fmla="*/ 218131 w 1185889"/>
              <a:gd name="connsiteY1087" fmla="*/ 326033 h 634216"/>
              <a:gd name="connsiteX1088" fmla="*/ 221630 w 1185889"/>
              <a:gd name="connsiteY1088" fmla="*/ 323113 h 634216"/>
              <a:gd name="connsiteX1089" fmla="*/ 224728 w 1185889"/>
              <a:gd name="connsiteY1089" fmla="*/ 317296 h 634216"/>
              <a:gd name="connsiteX1090" fmla="*/ 226841 w 1185889"/>
              <a:gd name="connsiteY1090" fmla="*/ 310974 h 634216"/>
              <a:gd name="connsiteX1091" fmla="*/ 229179 w 1185889"/>
              <a:gd name="connsiteY1091" fmla="*/ 309368 h 634216"/>
              <a:gd name="connsiteX1092" fmla="*/ 231887 w 1185889"/>
              <a:gd name="connsiteY1092" fmla="*/ 307492 h 634216"/>
              <a:gd name="connsiteX1093" fmla="*/ 235207 w 1185889"/>
              <a:gd name="connsiteY1093" fmla="*/ 306391 h 634216"/>
              <a:gd name="connsiteX1094" fmla="*/ 238651 w 1185889"/>
              <a:gd name="connsiteY1094" fmla="*/ 305200 h 634216"/>
              <a:gd name="connsiteX1095" fmla="*/ 246087 w 1185889"/>
              <a:gd name="connsiteY1095" fmla="*/ 303076 h 634216"/>
              <a:gd name="connsiteX1096" fmla="*/ 252015 w 1185889"/>
              <a:gd name="connsiteY1096" fmla="*/ 301110 h 634216"/>
              <a:gd name="connsiteX1097" fmla="*/ 257332 w 1185889"/>
              <a:gd name="connsiteY1097" fmla="*/ 298369 h 634216"/>
              <a:gd name="connsiteX1098" fmla="*/ 262609 w 1185889"/>
              <a:gd name="connsiteY1098" fmla="*/ 296032 h 634216"/>
              <a:gd name="connsiteX1099" fmla="*/ 267835 w 1185889"/>
              <a:gd name="connsiteY1099" fmla="*/ 290731 h 634216"/>
              <a:gd name="connsiteX1100" fmla="*/ 272378 w 1185889"/>
              <a:gd name="connsiteY1100" fmla="*/ 285363 h 634216"/>
              <a:gd name="connsiteX1101" fmla="*/ 278520 w 1185889"/>
              <a:gd name="connsiteY1101" fmla="*/ 282398 h 634216"/>
              <a:gd name="connsiteX1102" fmla="*/ 284859 w 1185889"/>
              <a:gd name="connsiteY1102" fmla="*/ 279757 h 634216"/>
              <a:gd name="connsiteX1103" fmla="*/ 288952 w 1185889"/>
              <a:gd name="connsiteY1103" fmla="*/ 275467 h 634216"/>
              <a:gd name="connsiteX1104" fmla="*/ 293012 w 1185889"/>
              <a:gd name="connsiteY1104" fmla="*/ 270358 h 634216"/>
              <a:gd name="connsiteX1105" fmla="*/ 296995 w 1185889"/>
              <a:gd name="connsiteY1105" fmla="*/ 267179 h 634216"/>
              <a:gd name="connsiteX1106" fmla="*/ 301631 w 1185889"/>
              <a:gd name="connsiteY1106" fmla="*/ 264371 h 634216"/>
              <a:gd name="connsiteX1107" fmla="*/ 305039 w 1185889"/>
              <a:gd name="connsiteY1107" fmla="*/ 258891 h 634216"/>
              <a:gd name="connsiteX1108" fmla="*/ 308476 w 1185889"/>
              <a:gd name="connsiteY1108" fmla="*/ 253108 h 634216"/>
              <a:gd name="connsiteX1109" fmla="*/ 310271 w 1185889"/>
              <a:gd name="connsiteY1109" fmla="*/ 250020 h 634216"/>
              <a:gd name="connsiteX1110" fmla="*/ 311953 w 1185889"/>
              <a:gd name="connsiteY1110" fmla="*/ 246921 h 634216"/>
              <a:gd name="connsiteX1111" fmla="*/ 313027 w 1185889"/>
              <a:gd name="connsiteY1111" fmla="*/ 244170 h 634216"/>
              <a:gd name="connsiteX1112" fmla="*/ 313998 w 1185889"/>
              <a:gd name="connsiteY1112" fmla="*/ 241306 h 634216"/>
              <a:gd name="connsiteX1113" fmla="*/ 314936 w 1185889"/>
              <a:gd name="connsiteY1113" fmla="*/ 235277 h 634216"/>
              <a:gd name="connsiteX1114" fmla="*/ 315604 w 1185889"/>
              <a:gd name="connsiteY1114" fmla="*/ 228506 h 634216"/>
              <a:gd name="connsiteX1115" fmla="*/ 315970 w 1185889"/>
              <a:gd name="connsiteY1115" fmla="*/ 221298 h 634216"/>
              <a:gd name="connsiteX1116" fmla="*/ 316608 w 1185889"/>
              <a:gd name="connsiteY1116" fmla="*/ 214831 h 634216"/>
              <a:gd name="connsiteX1117" fmla="*/ 317237 w 1185889"/>
              <a:gd name="connsiteY1117" fmla="*/ 211934 h 634216"/>
              <a:gd name="connsiteX1118" fmla="*/ 318538 w 1185889"/>
              <a:gd name="connsiteY1118" fmla="*/ 209205 h 634216"/>
              <a:gd name="connsiteX1119" fmla="*/ 319403 w 1185889"/>
              <a:gd name="connsiteY1119" fmla="*/ 208576 h 634216"/>
              <a:gd name="connsiteX1120" fmla="*/ 320224 w 1185889"/>
              <a:gd name="connsiteY1120" fmla="*/ 207228 h 634216"/>
              <a:gd name="connsiteX1121" fmla="*/ 321771 w 1185889"/>
              <a:gd name="connsiteY1121" fmla="*/ 206667 h 634216"/>
              <a:gd name="connsiteX1122" fmla="*/ 323174 w 1185889"/>
              <a:gd name="connsiteY1122" fmla="*/ 206397 h 634216"/>
              <a:gd name="connsiteX1123" fmla="*/ 326538 w 1185889"/>
              <a:gd name="connsiteY1123" fmla="*/ 206014 h 634216"/>
              <a:gd name="connsiteX1124" fmla="*/ 329758 w 1185889"/>
              <a:gd name="connsiteY1124" fmla="*/ 205924 h 634216"/>
              <a:gd name="connsiteX1125" fmla="*/ 333394 w 1185889"/>
              <a:gd name="connsiteY1125" fmla="*/ 206282 h 634216"/>
              <a:gd name="connsiteX1126" fmla="*/ 336915 w 1185889"/>
              <a:gd name="connsiteY1126" fmla="*/ 206629 h 634216"/>
              <a:gd name="connsiteX1127" fmla="*/ 340095 w 1185889"/>
              <a:gd name="connsiteY1127" fmla="*/ 206943 h 634216"/>
              <a:gd name="connsiteX1128" fmla="*/ 343459 w 1185889"/>
              <a:gd name="connsiteY1128" fmla="*/ 206560 h 634216"/>
              <a:gd name="connsiteX1129" fmla="*/ 346669 w 1185889"/>
              <a:gd name="connsiteY1129" fmla="*/ 206570 h 634216"/>
              <a:gd name="connsiteX1130" fmla="*/ 350104 w 1185889"/>
              <a:gd name="connsiteY1130" fmla="*/ 205480 h 634216"/>
              <a:gd name="connsiteX1131" fmla="*/ 357549 w 1185889"/>
              <a:gd name="connsiteY1131" fmla="*/ 203255 h 634216"/>
              <a:gd name="connsiteX1132" fmla="*/ 364530 w 1185889"/>
              <a:gd name="connsiteY1132" fmla="*/ 201086 h 634216"/>
              <a:gd name="connsiteX1133" fmla="*/ 371664 w 1185889"/>
              <a:gd name="connsiteY1133" fmla="*/ 198525 h 634216"/>
              <a:gd name="connsiteX1134" fmla="*/ 379109 w 1185889"/>
              <a:gd name="connsiteY1134" fmla="*/ 196300 h 634216"/>
              <a:gd name="connsiteX1135" fmla="*/ 382573 w 1185889"/>
              <a:gd name="connsiteY1135" fmla="*/ 194907 h 634216"/>
              <a:gd name="connsiteX1136" fmla="*/ 385562 w 1185889"/>
              <a:gd name="connsiteY1136" fmla="*/ 193671 h 634216"/>
              <a:gd name="connsiteX1137" fmla="*/ 388541 w 1185889"/>
              <a:gd name="connsiteY1137" fmla="*/ 192536 h 634216"/>
              <a:gd name="connsiteX1138" fmla="*/ 391906 w 1185889"/>
              <a:gd name="connsiteY1138" fmla="*/ 192153 h 634216"/>
              <a:gd name="connsiteX1139" fmla="*/ 396934 w 1185889"/>
              <a:gd name="connsiteY1139" fmla="*/ 192343 h 634216"/>
              <a:gd name="connsiteX1140" fmla="*/ 401901 w 1185889"/>
              <a:gd name="connsiteY1140" fmla="*/ 193139 h 634216"/>
              <a:gd name="connsiteX1141" fmla="*/ 404400 w 1185889"/>
              <a:gd name="connsiteY1141" fmla="*/ 193385 h 634216"/>
              <a:gd name="connsiteX1142" fmla="*/ 407241 w 1185889"/>
              <a:gd name="connsiteY1142" fmla="*/ 193665 h 634216"/>
              <a:gd name="connsiteX1143" fmla="*/ 409739 w 1185889"/>
              <a:gd name="connsiteY1143" fmla="*/ 193911 h 634216"/>
              <a:gd name="connsiteX1144" fmla="*/ 412308 w 1185889"/>
              <a:gd name="connsiteY1144" fmla="*/ 193450 h 634216"/>
              <a:gd name="connsiteX1145" fmla="*/ 413895 w 1185889"/>
              <a:gd name="connsiteY1145" fmla="*/ 192484 h 634216"/>
              <a:gd name="connsiteX1146" fmla="*/ 416153 w 1185889"/>
              <a:gd name="connsiteY1146" fmla="*/ 191687 h 634216"/>
              <a:gd name="connsiteX1147" fmla="*/ 418149 w 1185889"/>
              <a:gd name="connsiteY1147" fmla="*/ 190047 h 634216"/>
              <a:gd name="connsiteX1148" fmla="*/ 419652 w 1185889"/>
              <a:gd name="connsiteY1148" fmla="*/ 188767 h 634216"/>
              <a:gd name="connsiteX1149" fmla="*/ 422851 w 1185889"/>
              <a:gd name="connsiteY1149" fmla="*/ 185409 h 634216"/>
              <a:gd name="connsiteX1150" fmla="*/ 426122 w 1185889"/>
              <a:gd name="connsiteY1150" fmla="*/ 182466 h 634216"/>
              <a:gd name="connsiteX1151" fmla="*/ 428901 w 1185889"/>
              <a:gd name="connsiteY1151" fmla="*/ 179883 h 634216"/>
              <a:gd name="connsiteX1152" fmla="*/ 431609 w 1185889"/>
              <a:gd name="connsiteY1152" fmla="*/ 178007 h 634216"/>
              <a:gd name="connsiteX1153" fmla="*/ 434287 w 1185889"/>
              <a:gd name="connsiteY1153" fmla="*/ 176435 h 634216"/>
              <a:gd name="connsiteX1154" fmla="*/ 437307 w 1185889"/>
              <a:gd name="connsiteY1154" fmla="*/ 174896 h 634216"/>
              <a:gd name="connsiteX1155" fmla="*/ 442693 w 1185889"/>
              <a:gd name="connsiteY1155" fmla="*/ 171447 h 634216"/>
              <a:gd name="connsiteX1156" fmla="*/ 449216 w 1185889"/>
              <a:gd name="connsiteY1156" fmla="*/ 168111 h 634216"/>
              <a:gd name="connsiteX1157" fmla="*/ 452304 w 1185889"/>
              <a:gd name="connsiteY1157" fmla="*/ 165865 h 634216"/>
              <a:gd name="connsiteX1158" fmla="*/ 454742 w 1185889"/>
              <a:gd name="connsiteY1158" fmla="*/ 163248 h 634216"/>
              <a:gd name="connsiteX1159" fmla="*/ 455193 w 1185889"/>
              <a:gd name="connsiteY1159" fmla="*/ 162170 h 634216"/>
              <a:gd name="connsiteX1160" fmla="*/ 455702 w 1185889"/>
              <a:gd name="connsiteY1160" fmla="*/ 160486 h 634216"/>
              <a:gd name="connsiteX1161" fmla="*/ 456647 w 1185889"/>
              <a:gd name="connsiteY1161" fmla="*/ 159048 h 634216"/>
              <a:gd name="connsiteX1162" fmla="*/ 456021 w 1185889"/>
              <a:gd name="connsiteY1162" fmla="*/ 157252 h 634216"/>
              <a:gd name="connsiteX1163" fmla="*/ 462033 w 1185889"/>
              <a:gd name="connsiteY1163" fmla="*/ 155600 h 634216"/>
              <a:gd name="connsiteX1164" fmla="*/ 470561 w 1185889"/>
              <a:gd name="connsiteY1164" fmla="*/ 152869 h 634216"/>
              <a:gd name="connsiteX1165" fmla="*/ 474746 w 1185889"/>
              <a:gd name="connsiteY1165" fmla="*/ 151139 h 634216"/>
              <a:gd name="connsiteX1166" fmla="*/ 478486 w 1185889"/>
              <a:gd name="connsiteY1166" fmla="*/ 149263 h 634216"/>
              <a:gd name="connsiteX1167" fmla="*/ 480103 w 1185889"/>
              <a:gd name="connsiteY1167" fmla="*/ 147994 h 634216"/>
              <a:gd name="connsiteX1168" fmla="*/ 481649 w 1185889"/>
              <a:gd name="connsiteY1168" fmla="*/ 147432 h 634216"/>
              <a:gd name="connsiteX1169" fmla="*/ 482440 w 1185889"/>
              <a:gd name="connsiteY1169" fmla="*/ 146388 h 634216"/>
              <a:gd name="connsiteX1170" fmla="*/ 482880 w 1185889"/>
              <a:gd name="connsiteY1170" fmla="*/ 145411 h 634216"/>
              <a:gd name="connsiteX1171" fmla="*/ 483060 w 1185889"/>
              <a:gd name="connsiteY1171" fmla="*/ 143592 h 634216"/>
              <a:gd name="connsiteX1172" fmla="*/ 482588 w 1185889"/>
              <a:gd name="connsiteY1172" fmla="*/ 141403 h 634216"/>
              <a:gd name="connsiteX1173" fmla="*/ 481330 w 1185889"/>
              <a:gd name="connsiteY1173" fmla="*/ 139034 h 634216"/>
              <a:gd name="connsiteX1174" fmla="*/ 480176 w 1185889"/>
              <a:gd name="connsiteY1174" fmla="*/ 136778 h 634216"/>
              <a:gd name="connsiteX1175" fmla="*/ 478879 w 1185889"/>
              <a:gd name="connsiteY1175" fmla="*/ 134813 h 634216"/>
              <a:gd name="connsiteX1176" fmla="*/ 478066 w 1185889"/>
              <a:gd name="connsiteY1176" fmla="*/ 132590 h 634216"/>
              <a:gd name="connsiteX1177" fmla="*/ 478136 w 1185889"/>
              <a:gd name="connsiteY1177" fmla="*/ 131883 h 634216"/>
              <a:gd name="connsiteX1178" fmla="*/ 477751 w 1185889"/>
              <a:gd name="connsiteY1178" fmla="*/ 131131 h 634216"/>
              <a:gd name="connsiteX1179" fmla="*/ 478315 w 1185889"/>
              <a:gd name="connsiteY1179" fmla="*/ 130064 h 634216"/>
              <a:gd name="connsiteX1180" fmla="*/ 478725 w 1185889"/>
              <a:gd name="connsiteY1180" fmla="*/ 129390 h 634216"/>
              <a:gd name="connsiteX1181" fmla="*/ 479817 w 1185889"/>
              <a:gd name="connsiteY1181" fmla="*/ 128783 h 634216"/>
              <a:gd name="connsiteX1182" fmla="*/ 482015 w 1185889"/>
              <a:gd name="connsiteY1182" fmla="*/ 128592 h 634216"/>
              <a:gd name="connsiteX1183" fmla="*/ 484584 w 1185889"/>
              <a:gd name="connsiteY1183" fmla="*/ 128131 h 634216"/>
              <a:gd name="connsiteX1184" fmla="*/ 487764 w 1185889"/>
              <a:gd name="connsiteY1184" fmla="*/ 128445 h 634216"/>
              <a:gd name="connsiteX1185" fmla="*/ 493147 w 1185889"/>
              <a:gd name="connsiteY1185" fmla="*/ 129689 h 634216"/>
              <a:gd name="connsiteX1186" fmla="*/ 497010 w 1185889"/>
              <a:gd name="connsiteY1186" fmla="*/ 130070 h 634216"/>
              <a:gd name="connsiteX1187" fmla="*/ 498146 w 1185889"/>
              <a:gd name="connsiteY1187" fmla="*/ 130182 h 634216"/>
              <a:gd name="connsiteX1188" fmla="*/ 498927 w 1185889"/>
              <a:gd name="connsiteY1188" fmla="*/ 129239 h 634216"/>
              <a:gd name="connsiteX1189" fmla="*/ 499792 w 1185889"/>
              <a:gd name="connsiteY1189" fmla="*/ 128610 h 634216"/>
              <a:gd name="connsiteX1190" fmla="*/ 500242 w 1185889"/>
              <a:gd name="connsiteY1190" fmla="*/ 127532 h 634216"/>
              <a:gd name="connsiteX1191" fmla="*/ 502295 w 1185889"/>
              <a:gd name="connsiteY1191" fmla="*/ 124163 h 634216"/>
              <a:gd name="connsiteX1192" fmla="*/ 503750 w 1185889"/>
              <a:gd name="connsiteY1192" fmla="*/ 121041 h 634216"/>
              <a:gd name="connsiteX1193" fmla="*/ 506615 w 1185889"/>
              <a:gd name="connsiteY1193" fmla="*/ 114079 h 634216"/>
              <a:gd name="connsiteX1194" fmla="*/ 508096 w 1185889"/>
              <a:gd name="connsiteY1194" fmla="*/ 109532 h 634216"/>
              <a:gd name="connsiteX1195" fmla="*/ 509862 w 1185889"/>
              <a:gd name="connsiteY1195" fmla="*/ 106747 h 634216"/>
              <a:gd name="connsiteX1196" fmla="*/ 511163 w 1185889"/>
              <a:gd name="connsiteY1196" fmla="*/ 104018 h 634216"/>
              <a:gd name="connsiteX1197" fmla="*/ 513540 w 1185889"/>
              <a:gd name="connsiteY1197" fmla="*/ 102008 h 634216"/>
              <a:gd name="connsiteX1198" fmla="*/ 515255 w 1185889"/>
              <a:gd name="connsiteY1198" fmla="*/ 99728 h 634216"/>
              <a:gd name="connsiteX1199" fmla="*/ 520371 w 1185889"/>
              <a:gd name="connsiteY1199" fmla="*/ 95539 h 634216"/>
              <a:gd name="connsiteX1200" fmla="*/ 525768 w 1185889"/>
              <a:gd name="connsiteY1200" fmla="*/ 91990 h 634216"/>
              <a:gd name="connsiteX1201" fmla="*/ 531324 w 1185889"/>
              <a:gd name="connsiteY1201" fmla="*/ 86823 h 634216"/>
              <a:gd name="connsiteX1202" fmla="*/ 536589 w 1185889"/>
              <a:gd name="connsiteY1202" fmla="*/ 81118 h 634216"/>
              <a:gd name="connsiteX1203" fmla="*/ 539367 w 1185889"/>
              <a:gd name="connsiteY1203" fmla="*/ 78535 h 634216"/>
              <a:gd name="connsiteX1204" fmla="*/ 542456 w 1185889"/>
              <a:gd name="connsiteY1204" fmla="*/ 76289 h 634216"/>
              <a:gd name="connsiteX1205" fmla="*/ 545999 w 1185889"/>
              <a:gd name="connsiteY1205" fmla="*/ 74087 h 634216"/>
              <a:gd name="connsiteX1206" fmla="*/ 549730 w 1185889"/>
              <a:gd name="connsiteY1206" fmla="*/ 72312 h 634216"/>
              <a:gd name="connsiteX1207" fmla="*/ 553134 w 1185889"/>
              <a:gd name="connsiteY1207" fmla="*/ 71525 h 634216"/>
              <a:gd name="connsiteX1208" fmla="*/ 556384 w 1185889"/>
              <a:gd name="connsiteY1208" fmla="*/ 71132 h 634216"/>
              <a:gd name="connsiteX1209" fmla="*/ 560459 w 1185889"/>
              <a:gd name="connsiteY1209" fmla="*/ 70513 h 634216"/>
              <a:gd name="connsiteX1210" fmla="*/ 563710 w 1185889"/>
              <a:gd name="connsiteY1210" fmla="*/ 70119 h 634216"/>
              <a:gd name="connsiteX1211" fmla="*/ 570634 w 1185889"/>
              <a:gd name="connsiteY1211" fmla="*/ 69679 h 634216"/>
              <a:gd name="connsiteX1212" fmla="*/ 577319 w 1185889"/>
              <a:gd name="connsiteY1212" fmla="*/ 68196 h 634216"/>
              <a:gd name="connsiteX1213" fmla="*/ 581331 w 1185889"/>
              <a:gd name="connsiteY1213" fmla="*/ 67061 h 634216"/>
              <a:gd name="connsiteX1214" fmla="*/ 584039 w 1185889"/>
              <a:gd name="connsiteY1214" fmla="*/ 65185 h 634216"/>
              <a:gd name="connsiteX1215" fmla="*/ 586105 w 1185889"/>
              <a:gd name="connsiteY1215" fmla="*/ 62838 h 634216"/>
              <a:gd name="connsiteX1216" fmla="*/ 587491 w 1185889"/>
              <a:gd name="connsiteY1216" fmla="*/ 60424 h 634216"/>
              <a:gd name="connsiteX1217" fmla="*/ 588792 w 1185889"/>
              <a:gd name="connsiteY1217" fmla="*/ 57695 h 634216"/>
              <a:gd name="connsiteX1218" fmla="*/ 589451 w 1185889"/>
              <a:gd name="connsiteY1218" fmla="*/ 54495 h 634216"/>
              <a:gd name="connsiteX1219" fmla="*/ 590141 w 1185889"/>
              <a:gd name="connsiteY1219" fmla="*/ 50992 h 634216"/>
              <a:gd name="connsiteX1220" fmla="*/ 590569 w 1185889"/>
              <a:gd name="connsiteY1220" fmla="*/ 46646 h 634216"/>
              <a:gd name="connsiteX1221" fmla="*/ 593863 w 1185889"/>
              <a:gd name="connsiteY1221" fmla="*/ 46971 h 634216"/>
              <a:gd name="connsiteX1222" fmla="*/ 596634 w 1185889"/>
              <a:gd name="connsiteY1222" fmla="*/ 47958 h 634216"/>
              <a:gd name="connsiteX1223" fmla="*/ 599774 w 1185889"/>
              <a:gd name="connsiteY1223" fmla="*/ 48676 h 634216"/>
              <a:gd name="connsiteX1224" fmla="*/ 602657 w 1185889"/>
              <a:gd name="connsiteY1224" fmla="*/ 49674 h 634216"/>
              <a:gd name="connsiteX1225" fmla="*/ 608128 w 1185889"/>
              <a:gd name="connsiteY1225" fmla="*/ 52357 h 634216"/>
              <a:gd name="connsiteX1226" fmla="*/ 613642 w 1185889"/>
              <a:gd name="connsiteY1226" fmla="*/ 55757 h 634216"/>
              <a:gd name="connsiteX1227" fmla="*/ 623613 w 1185889"/>
              <a:gd name="connsiteY1227" fmla="*/ 63985 h 634216"/>
              <a:gd name="connsiteX1228" fmla="*/ 632902 w 1185889"/>
              <a:gd name="connsiteY1228" fmla="*/ 72144 h 634216"/>
              <a:gd name="connsiteX1229" fmla="*/ 636930 w 1185889"/>
              <a:gd name="connsiteY1229" fmla="*/ 75501 h 634216"/>
              <a:gd name="connsiteX1230" fmla="*/ 640385 w 1185889"/>
              <a:gd name="connsiteY1230" fmla="*/ 77678 h 634216"/>
              <a:gd name="connsiteX1231" fmla="*/ 643738 w 1185889"/>
              <a:gd name="connsiteY1231" fmla="*/ 79743 h 634216"/>
              <a:gd name="connsiteX1232" fmla="*/ 646922 w 1185889"/>
              <a:gd name="connsiteY1232" fmla="*/ 81179 h 634216"/>
              <a:gd name="connsiteX1233" fmla="*/ 650413 w 1185889"/>
              <a:gd name="connsiteY1233" fmla="*/ 81829 h 634216"/>
              <a:gd name="connsiteX1234" fmla="*/ 654350 w 1185889"/>
              <a:gd name="connsiteY1234" fmla="*/ 82626 h 634216"/>
              <a:gd name="connsiteX1235" fmla="*/ 658366 w 1185889"/>
              <a:gd name="connsiteY1235" fmla="*/ 82613 h 634216"/>
              <a:gd name="connsiteX1236" fmla="*/ 662938 w 1185889"/>
              <a:gd name="connsiteY1236" fmla="*/ 82758 h 634216"/>
              <a:gd name="connsiteX1237" fmla="*/ 669524 w 1185889"/>
              <a:gd name="connsiteY1237" fmla="*/ 82285 h 634216"/>
              <a:gd name="connsiteX1238" fmla="*/ 675796 w 1185889"/>
              <a:gd name="connsiteY1238" fmla="*/ 81475 h 634216"/>
              <a:gd name="connsiteX1239" fmla="*/ 681887 w 1185889"/>
              <a:gd name="connsiteY1239" fmla="*/ 81361 h 634216"/>
              <a:gd name="connsiteX1240" fmla="*/ 688703 w 1185889"/>
              <a:gd name="connsiteY1240" fmla="*/ 82033 h 634216"/>
              <a:gd name="connsiteX1241" fmla="*/ 695819 w 1185889"/>
              <a:gd name="connsiteY1241" fmla="*/ 83142 h 634216"/>
              <a:gd name="connsiteX1242" fmla="*/ 701814 w 1185889"/>
              <a:gd name="connsiteY1242" fmla="*/ 85162 h 634216"/>
              <a:gd name="connsiteX1243" fmla="*/ 704584 w 1185889"/>
              <a:gd name="connsiteY1243" fmla="*/ 86149 h 634216"/>
              <a:gd name="connsiteX1244" fmla="*/ 707779 w 1185889"/>
              <a:gd name="connsiteY1244" fmla="*/ 87484 h 634216"/>
              <a:gd name="connsiteX1245" fmla="*/ 710469 w 1185889"/>
              <a:gd name="connsiteY1245" fmla="*/ 89280 h 634216"/>
              <a:gd name="connsiteX1246" fmla="*/ 713510 w 1185889"/>
              <a:gd name="connsiteY1246" fmla="*/ 91008 h 634216"/>
              <a:gd name="connsiteX1247" fmla="*/ 719868 w 1185889"/>
              <a:gd name="connsiteY1247" fmla="*/ 96329 h 634216"/>
              <a:gd name="connsiteX1248" fmla="*/ 726675 w 1185889"/>
              <a:gd name="connsiteY1248" fmla="*/ 100571 h 634216"/>
              <a:gd name="connsiteX1249" fmla="*/ 730201 w 1185889"/>
              <a:gd name="connsiteY1249" fmla="*/ 102041 h 634216"/>
              <a:gd name="connsiteX1250" fmla="*/ 733583 w 1185889"/>
              <a:gd name="connsiteY1250" fmla="*/ 103803 h 634216"/>
              <a:gd name="connsiteX1251" fmla="*/ 737518 w 1185889"/>
              <a:gd name="connsiteY1251" fmla="*/ 104599 h 634216"/>
              <a:gd name="connsiteX1252" fmla="*/ 741836 w 1185889"/>
              <a:gd name="connsiteY1252" fmla="*/ 105024 h 634216"/>
              <a:gd name="connsiteX1253" fmla="*/ 746903 w 1185889"/>
              <a:gd name="connsiteY1253" fmla="*/ 104810 h 634216"/>
              <a:gd name="connsiteX1254" fmla="*/ 752010 w 1185889"/>
              <a:gd name="connsiteY1254" fmla="*/ 104191 h 634216"/>
              <a:gd name="connsiteX1255" fmla="*/ 754579 w 1185889"/>
              <a:gd name="connsiteY1255" fmla="*/ 103730 h 634216"/>
              <a:gd name="connsiteX1256" fmla="*/ 757149 w 1185889"/>
              <a:gd name="connsiteY1256" fmla="*/ 103269 h 634216"/>
              <a:gd name="connsiteX1257" fmla="*/ 759787 w 1185889"/>
              <a:gd name="connsiteY1257" fmla="*/ 102101 h 634216"/>
              <a:gd name="connsiteX1258" fmla="*/ 761403 w 1185889"/>
              <a:gd name="connsiteY1258" fmla="*/ 100831 h 634216"/>
              <a:gd name="connsiteX1259" fmla="*/ 763440 w 1185889"/>
              <a:gd name="connsiteY1259" fmla="*/ 98787 h 634216"/>
              <a:gd name="connsiteX1260" fmla="*/ 765052 w 1185889"/>
              <a:gd name="connsiteY1260" fmla="*/ 96395 h 634216"/>
              <a:gd name="connsiteX1261" fmla="*/ 766467 w 1185889"/>
              <a:gd name="connsiteY1261" fmla="*/ 93678 h 634216"/>
              <a:gd name="connsiteX1262" fmla="*/ 767087 w 1185889"/>
              <a:gd name="connsiteY1262" fmla="*/ 90882 h 634216"/>
              <a:gd name="connsiteX1263" fmla="*/ 767336 w 1185889"/>
              <a:gd name="connsiteY1263" fmla="*/ 88356 h 634216"/>
              <a:gd name="connsiteX1264" fmla="*/ 767283 w 1185889"/>
              <a:gd name="connsiteY1264" fmla="*/ 85392 h 634216"/>
              <a:gd name="connsiteX1265" fmla="*/ 766427 w 1185889"/>
              <a:gd name="connsiteY1265" fmla="*/ 82450 h 634216"/>
              <a:gd name="connsiteX1266" fmla="*/ 765653 w 1185889"/>
              <a:gd name="connsiteY1266" fmla="*/ 79823 h 634216"/>
              <a:gd name="connsiteX1267" fmla="*/ 770992 w 1185889"/>
              <a:gd name="connsiteY1267" fmla="*/ 80350 h 634216"/>
              <a:gd name="connsiteX1268" fmla="*/ 776701 w 1185889"/>
              <a:gd name="connsiteY1268" fmla="*/ 80606 h 634216"/>
              <a:gd name="connsiteX1269" fmla="*/ 777060 w 1185889"/>
              <a:gd name="connsiteY1269" fmla="*/ 76968 h 634216"/>
              <a:gd name="connsiteX1270" fmla="*/ 777409 w 1185889"/>
              <a:gd name="connsiteY1270" fmla="*/ 73432 h 634216"/>
              <a:gd name="connsiteX1271" fmla="*/ 774928 w 1185889"/>
              <a:gd name="connsiteY1271" fmla="*/ 69514 h 634216"/>
              <a:gd name="connsiteX1272" fmla="*/ 773088 w 1185889"/>
              <a:gd name="connsiteY1272" fmla="*/ 66067 h 634216"/>
              <a:gd name="connsiteX1273" fmla="*/ 773639 w 1185889"/>
              <a:gd name="connsiteY1273" fmla="*/ 63979 h 634216"/>
              <a:gd name="connsiteX1274" fmla="*/ 774983 w 1185889"/>
              <a:gd name="connsiteY1274" fmla="*/ 61969 h 634216"/>
              <a:gd name="connsiteX1275" fmla="*/ 776496 w 1185889"/>
              <a:gd name="connsiteY1275" fmla="*/ 60587 h 634216"/>
              <a:gd name="connsiteX1276" fmla="*/ 778823 w 1185889"/>
              <a:gd name="connsiteY1276" fmla="*/ 59082 h 634216"/>
              <a:gd name="connsiteX1277" fmla="*/ 783118 w 1185889"/>
              <a:gd name="connsiteY1277" fmla="*/ 56240 h 634216"/>
              <a:gd name="connsiteX1278" fmla="*/ 787042 w 1185889"/>
              <a:gd name="connsiteY1278" fmla="*/ 53668 h 634216"/>
              <a:gd name="connsiteX1279" fmla="*/ 791183 w 1185889"/>
              <a:gd name="connsiteY1279" fmla="*/ 51220 h 634216"/>
              <a:gd name="connsiteX1280" fmla="*/ 794756 w 1185889"/>
              <a:gd name="connsiteY1280" fmla="*/ 48715 h 634216"/>
              <a:gd name="connsiteX1281" fmla="*/ 798907 w 1185889"/>
              <a:gd name="connsiteY1281" fmla="*/ 46165 h 634216"/>
              <a:gd name="connsiteX1282" fmla="*/ 802752 w 1185889"/>
              <a:gd name="connsiteY1282" fmla="*/ 44401 h 634216"/>
              <a:gd name="connsiteX1283" fmla="*/ 811428 w 1185889"/>
              <a:gd name="connsiteY1283" fmla="*/ 40155 h 634216"/>
              <a:gd name="connsiteX1284" fmla="*/ 820179 w 1185889"/>
              <a:gd name="connsiteY1284" fmla="*/ 36324 h 634216"/>
              <a:gd name="connsiteX1285" fmla="*/ 828436 w 1185889"/>
              <a:gd name="connsiteY1285" fmla="*/ 32852 h 634216"/>
              <a:gd name="connsiteX1286" fmla="*/ 836400 w 1185889"/>
              <a:gd name="connsiteY1286" fmla="*/ 28842 h 634216"/>
              <a:gd name="connsiteX1287" fmla="*/ 844470 w 1185889"/>
              <a:gd name="connsiteY1287" fmla="*/ 24944 h 634216"/>
              <a:gd name="connsiteX1288" fmla="*/ 852114 w 1185889"/>
              <a:gd name="connsiteY1288" fmla="*/ 20698 h 634216"/>
              <a:gd name="connsiteX1289" fmla="*/ 854382 w 1185889"/>
              <a:gd name="connsiteY1289" fmla="*/ 19799 h 634216"/>
              <a:gd name="connsiteX1290" fmla="*/ 857021 w 1185889"/>
              <a:gd name="connsiteY1290" fmla="*/ 18631 h 634216"/>
              <a:gd name="connsiteX1291" fmla="*/ 859629 w 1185889"/>
              <a:gd name="connsiteY1291" fmla="*/ 17766 h 634216"/>
              <a:gd name="connsiteX1292" fmla="*/ 861656 w 1185889"/>
              <a:gd name="connsiteY1292" fmla="*/ 15823 h 634216"/>
              <a:gd name="connsiteX1293" fmla="*/ 863338 w 1185889"/>
              <a:gd name="connsiteY1293" fmla="*/ 12723 h 634216"/>
              <a:gd name="connsiteX1294" fmla="*/ 865514 w 1185889"/>
              <a:gd name="connsiteY1294" fmla="*/ 9265 h 634216"/>
              <a:gd name="connsiteX1295" fmla="*/ 868563 w 1185889"/>
              <a:gd name="connsiteY1295" fmla="*/ 7422 h 634216"/>
              <a:gd name="connsiteX1296" fmla="*/ 871171 w 1185889"/>
              <a:gd name="connsiteY1296" fmla="*/ 6557 h 634216"/>
              <a:gd name="connsiteX1297" fmla="*/ 871953 w 1185889"/>
              <a:gd name="connsiteY1297" fmla="*/ 5614 h 634216"/>
              <a:gd name="connsiteX1298" fmla="*/ 873199 w 1185889"/>
              <a:gd name="connsiteY1298" fmla="*/ 4614 h 634216"/>
              <a:gd name="connsiteX1299" fmla="*/ 873378 w 1185889"/>
              <a:gd name="connsiteY1299" fmla="*/ 2795 h 634216"/>
              <a:gd name="connsiteX1300" fmla="*/ 873997 w 1185889"/>
              <a:gd name="connsiteY1300" fmla="*/ 0 h 63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</a:cxnLst>
            <a:rect l="l" t="t" r="r" b="b"/>
            <a:pathLst>
              <a:path w="1185889" h="634216">
                <a:moveTo>
                  <a:pt x="873997" y="0"/>
                </a:moveTo>
                <a:cubicBezTo>
                  <a:pt x="874328" y="134"/>
                  <a:pt x="874763" y="381"/>
                  <a:pt x="875093" y="516"/>
                </a:cubicBezTo>
                <a:cubicBezTo>
                  <a:pt x="875528" y="763"/>
                  <a:pt x="875953" y="1111"/>
                  <a:pt x="876387" y="1357"/>
                </a:cubicBezTo>
                <a:cubicBezTo>
                  <a:pt x="876708" y="1593"/>
                  <a:pt x="877132" y="1941"/>
                  <a:pt x="877453" y="2177"/>
                </a:cubicBezTo>
                <a:cubicBezTo>
                  <a:pt x="877660" y="2401"/>
                  <a:pt x="877857" y="2727"/>
                  <a:pt x="878065" y="2951"/>
                </a:cubicBezTo>
                <a:cubicBezTo>
                  <a:pt x="878563" y="3715"/>
                  <a:pt x="879175" y="4489"/>
                  <a:pt x="879673" y="5253"/>
                </a:cubicBezTo>
                <a:lnTo>
                  <a:pt x="880146" y="7442"/>
                </a:lnTo>
                <a:cubicBezTo>
                  <a:pt x="880417" y="8183"/>
                  <a:pt x="880678" y="9025"/>
                  <a:pt x="880949" y="9766"/>
                </a:cubicBezTo>
                <a:cubicBezTo>
                  <a:pt x="881096" y="10597"/>
                  <a:pt x="881348" y="11540"/>
                  <a:pt x="881495" y="12370"/>
                </a:cubicBezTo>
                <a:lnTo>
                  <a:pt x="881967" y="14560"/>
                </a:lnTo>
                <a:cubicBezTo>
                  <a:pt x="882466" y="15323"/>
                  <a:pt x="883077" y="16098"/>
                  <a:pt x="883575" y="16861"/>
                </a:cubicBezTo>
                <a:cubicBezTo>
                  <a:pt x="884414" y="17658"/>
                  <a:pt x="885368" y="18466"/>
                  <a:pt x="886206" y="19263"/>
                </a:cubicBezTo>
                <a:cubicBezTo>
                  <a:pt x="887169" y="19970"/>
                  <a:pt x="888244" y="20688"/>
                  <a:pt x="889208" y="21396"/>
                </a:cubicBezTo>
                <a:cubicBezTo>
                  <a:pt x="890387" y="22226"/>
                  <a:pt x="891454" y="23045"/>
                  <a:pt x="892633" y="23876"/>
                </a:cubicBezTo>
                <a:lnTo>
                  <a:pt x="895224" y="26682"/>
                </a:lnTo>
                <a:cubicBezTo>
                  <a:pt x="895846" y="27356"/>
                  <a:pt x="896581" y="28040"/>
                  <a:pt x="897203" y="28714"/>
                </a:cubicBezTo>
                <a:cubicBezTo>
                  <a:pt x="897380" y="29242"/>
                  <a:pt x="897567" y="29668"/>
                  <a:pt x="897746" y="30196"/>
                </a:cubicBezTo>
                <a:cubicBezTo>
                  <a:pt x="897933" y="30622"/>
                  <a:pt x="898243" y="30959"/>
                  <a:pt x="898431" y="31386"/>
                </a:cubicBezTo>
                <a:cubicBezTo>
                  <a:pt x="898578" y="32217"/>
                  <a:pt x="898716" y="33148"/>
                  <a:pt x="898864" y="33979"/>
                </a:cubicBezTo>
                <a:cubicBezTo>
                  <a:pt x="899455" y="34956"/>
                  <a:pt x="900150" y="36045"/>
                  <a:pt x="900742" y="37022"/>
                </a:cubicBezTo>
                <a:cubicBezTo>
                  <a:pt x="901211" y="38088"/>
                  <a:pt x="901803" y="39065"/>
                  <a:pt x="902272" y="40131"/>
                </a:cubicBezTo>
                <a:lnTo>
                  <a:pt x="903736" y="42724"/>
                </a:lnTo>
                <a:cubicBezTo>
                  <a:pt x="904244" y="43387"/>
                  <a:pt x="904866" y="44060"/>
                  <a:pt x="905374" y="44722"/>
                </a:cubicBezTo>
                <a:cubicBezTo>
                  <a:pt x="906110" y="45407"/>
                  <a:pt x="906958" y="46103"/>
                  <a:pt x="907694" y="46788"/>
                </a:cubicBezTo>
                <a:cubicBezTo>
                  <a:pt x="908469" y="47068"/>
                  <a:pt x="909348" y="47461"/>
                  <a:pt x="910123" y="47741"/>
                </a:cubicBezTo>
                <a:lnTo>
                  <a:pt x="913047" y="48336"/>
                </a:lnTo>
                <a:lnTo>
                  <a:pt x="916599" y="48380"/>
                </a:lnTo>
                <a:cubicBezTo>
                  <a:pt x="917981" y="48312"/>
                  <a:pt x="919261" y="48132"/>
                  <a:pt x="920644" y="48064"/>
                </a:cubicBezTo>
                <a:cubicBezTo>
                  <a:pt x="922171" y="47705"/>
                  <a:pt x="923573" y="47435"/>
                  <a:pt x="925100" y="47075"/>
                </a:cubicBezTo>
                <a:lnTo>
                  <a:pt x="926803" y="47243"/>
                </a:lnTo>
                <a:lnTo>
                  <a:pt x="928962" y="47456"/>
                </a:lnTo>
                <a:lnTo>
                  <a:pt x="931120" y="47669"/>
                </a:lnTo>
                <a:cubicBezTo>
                  <a:pt x="931886" y="48050"/>
                  <a:pt x="932754" y="48544"/>
                  <a:pt x="933520" y="48925"/>
                </a:cubicBezTo>
                <a:cubicBezTo>
                  <a:pt x="933524" y="50048"/>
                  <a:pt x="933537" y="51070"/>
                  <a:pt x="933541" y="52193"/>
                </a:cubicBezTo>
                <a:cubicBezTo>
                  <a:pt x="933773" y="53338"/>
                  <a:pt x="934127" y="54393"/>
                  <a:pt x="934359" y="55538"/>
                </a:cubicBezTo>
                <a:lnTo>
                  <a:pt x="934490" y="57694"/>
                </a:lnTo>
                <a:lnTo>
                  <a:pt x="934682" y="59244"/>
                </a:lnTo>
                <a:lnTo>
                  <a:pt x="934543" y="60658"/>
                </a:lnTo>
                <a:cubicBezTo>
                  <a:pt x="934379" y="61152"/>
                  <a:pt x="934226" y="61545"/>
                  <a:pt x="934062" y="62039"/>
                </a:cubicBezTo>
                <a:lnTo>
                  <a:pt x="933201" y="63791"/>
                </a:lnTo>
                <a:lnTo>
                  <a:pt x="931966" y="64690"/>
                </a:lnTo>
                <a:lnTo>
                  <a:pt x="930149" y="64510"/>
                </a:lnTo>
                <a:lnTo>
                  <a:pt x="928445" y="64342"/>
                </a:lnTo>
                <a:lnTo>
                  <a:pt x="926627" y="64163"/>
                </a:lnTo>
                <a:cubicBezTo>
                  <a:pt x="926069" y="64006"/>
                  <a:pt x="925398" y="63838"/>
                  <a:pt x="924839" y="63681"/>
                </a:cubicBezTo>
                <a:lnTo>
                  <a:pt x="922651" y="63771"/>
                </a:lnTo>
                <a:cubicBezTo>
                  <a:pt x="922187" y="63828"/>
                  <a:pt x="921712" y="63985"/>
                  <a:pt x="921248" y="64041"/>
                </a:cubicBezTo>
                <a:cubicBezTo>
                  <a:pt x="920621" y="64592"/>
                  <a:pt x="919879" y="65131"/>
                  <a:pt x="919251" y="65681"/>
                </a:cubicBezTo>
                <a:cubicBezTo>
                  <a:pt x="918603" y="66433"/>
                  <a:pt x="917833" y="67276"/>
                  <a:pt x="917185" y="68028"/>
                </a:cubicBezTo>
                <a:cubicBezTo>
                  <a:pt x="916157" y="69151"/>
                  <a:pt x="915024" y="70162"/>
                  <a:pt x="913996" y="71285"/>
                </a:cubicBezTo>
                <a:cubicBezTo>
                  <a:pt x="913071" y="72520"/>
                  <a:pt x="912033" y="73744"/>
                  <a:pt x="911109" y="74980"/>
                </a:cubicBezTo>
                <a:cubicBezTo>
                  <a:pt x="910174" y="76316"/>
                  <a:pt x="909116" y="77742"/>
                  <a:pt x="908181" y="79079"/>
                </a:cubicBezTo>
                <a:cubicBezTo>
                  <a:pt x="907370" y="80325"/>
                  <a:pt x="906446" y="81560"/>
                  <a:pt x="905634" y="82807"/>
                </a:cubicBezTo>
                <a:cubicBezTo>
                  <a:pt x="905184" y="83885"/>
                  <a:pt x="904630" y="84850"/>
                  <a:pt x="904180" y="85929"/>
                </a:cubicBezTo>
                <a:lnTo>
                  <a:pt x="903289" y="87983"/>
                </a:lnTo>
                <a:lnTo>
                  <a:pt x="900109" y="87670"/>
                </a:lnTo>
                <a:lnTo>
                  <a:pt x="896443" y="87615"/>
                </a:lnTo>
                <a:cubicBezTo>
                  <a:pt x="895890" y="88580"/>
                  <a:pt x="895345" y="89445"/>
                  <a:pt x="894791" y="90411"/>
                </a:cubicBezTo>
                <a:cubicBezTo>
                  <a:pt x="894021" y="91253"/>
                  <a:pt x="893126" y="92185"/>
                  <a:pt x="892355" y="93028"/>
                </a:cubicBezTo>
                <a:cubicBezTo>
                  <a:pt x="892087" y="93409"/>
                  <a:pt x="891717" y="93679"/>
                  <a:pt x="891450" y="94061"/>
                </a:cubicBezTo>
                <a:lnTo>
                  <a:pt x="890589" y="95813"/>
                </a:lnTo>
                <a:cubicBezTo>
                  <a:pt x="890218" y="96082"/>
                  <a:pt x="889837" y="96453"/>
                  <a:pt x="889467" y="96722"/>
                </a:cubicBezTo>
                <a:lnTo>
                  <a:pt x="889248" y="98945"/>
                </a:lnTo>
                <a:lnTo>
                  <a:pt x="893421" y="99663"/>
                </a:lnTo>
                <a:cubicBezTo>
                  <a:pt x="894888" y="99909"/>
                  <a:pt x="896230" y="100246"/>
                  <a:pt x="897697" y="100493"/>
                </a:cubicBezTo>
                <a:cubicBezTo>
                  <a:pt x="899144" y="100941"/>
                  <a:pt x="900468" y="101480"/>
                  <a:pt x="901914" y="101929"/>
                </a:cubicBezTo>
                <a:cubicBezTo>
                  <a:pt x="903268" y="102164"/>
                  <a:pt x="904497" y="102489"/>
                  <a:pt x="905850" y="102725"/>
                </a:cubicBezTo>
                <a:cubicBezTo>
                  <a:pt x="906027" y="103252"/>
                  <a:pt x="906215" y="103679"/>
                  <a:pt x="906393" y="104207"/>
                </a:cubicBezTo>
                <a:lnTo>
                  <a:pt x="906554" y="106059"/>
                </a:lnTo>
                <a:lnTo>
                  <a:pt x="906414" y="107474"/>
                </a:lnTo>
                <a:lnTo>
                  <a:pt x="906235" y="109293"/>
                </a:lnTo>
                <a:lnTo>
                  <a:pt x="905956" y="112122"/>
                </a:lnTo>
                <a:cubicBezTo>
                  <a:pt x="905619" y="113211"/>
                  <a:pt x="905293" y="114200"/>
                  <a:pt x="904955" y="115289"/>
                </a:cubicBezTo>
                <a:cubicBezTo>
                  <a:pt x="904639" y="116176"/>
                  <a:pt x="904312" y="117164"/>
                  <a:pt x="903995" y="118051"/>
                </a:cubicBezTo>
                <a:cubicBezTo>
                  <a:pt x="903668" y="119039"/>
                  <a:pt x="903238" y="119915"/>
                  <a:pt x="902911" y="120903"/>
                </a:cubicBezTo>
                <a:lnTo>
                  <a:pt x="902632" y="123733"/>
                </a:lnTo>
                <a:cubicBezTo>
                  <a:pt x="902760" y="124766"/>
                  <a:pt x="903011" y="125709"/>
                  <a:pt x="903138" y="126741"/>
                </a:cubicBezTo>
                <a:cubicBezTo>
                  <a:pt x="903193" y="127359"/>
                  <a:pt x="903256" y="127876"/>
                  <a:pt x="903310" y="128493"/>
                </a:cubicBezTo>
                <a:cubicBezTo>
                  <a:pt x="903497" y="128920"/>
                  <a:pt x="903694" y="129245"/>
                  <a:pt x="903882" y="129672"/>
                </a:cubicBezTo>
                <a:cubicBezTo>
                  <a:pt x="904296" y="130121"/>
                  <a:pt x="904835" y="130480"/>
                  <a:pt x="905250" y="130929"/>
                </a:cubicBezTo>
                <a:cubicBezTo>
                  <a:pt x="905447" y="131254"/>
                  <a:pt x="905634" y="131681"/>
                  <a:pt x="905831" y="132006"/>
                </a:cubicBezTo>
                <a:cubicBezTo>
                  <a:pt x="906389" y="132164"/>
                  <a:pt x="907051" y="132433"/>
                  <a:pt x="907609" y="132590"/>
                </a:cubicBezTo>
                <a:lnTo>
                  <a:pt x="908601" y="132994"/>
                </a:lnTo>
                <a:cubicBezTo>
                  <a:pt x="909179" y="132949"/>
                  <a:pt x="909871" y="132915"/>
                  <a:pt x="910448" y="132870"/>
                </a:cubicBezTo>
                <a:cubicBezTo>
                  <a:pt x="910800" y="132802"/>
                  <a:pt x="911160" y="132634"/>
                  <a:pt x="911511" y="132566"/>
                </a:cubicBezTo>
                <a:cubicBezTo>
                  <a:pt x="912243" y="132128"/>
                  <a:pt x="913078" y="131803"/>
                  <a:pt x="913808" y="131365"/>
                </a:cubicBezTo>
                <a:cubicBezTo>
                  <a:pt x="914086" y="130882"/>
                  <a:pt x="914466" y="130511"/>
                  <a:pt x="914743" y="130028"/>
                </a:cubicBezTo>
                <a:lnTo>
                  <a:pt x="915604" y="128276"/>
                </a:lnTo>
                <a:cubicBezTo>
                  <a:pt x="915767" y="127782"/>
                  <a:pt x="915921" y="127389"/>
                  <a:pt x="916085" y="126895"/>
                </a:cubicBezTo>
                <a:lnTo>
                  <a:pt x="916513" y="122550"/>
                </a:lnTo>
                <a:lnTo>
                  <a:pt x="916862" y="119013"/>
                </a:lnTo>
                <a:lnTo>
                  <a:pt x="917560" y="115409"/>
                </a:lnTo>
                <a:cubicBezTo>
                  <a:pt x="917898" y="114320"/>
                  <a:pt x="918338" y="113343"/>
                  <a:pt x="918674" y="112254"/>
                </a:cubicBezTo>
                <a:cubicBezTo>
                  <a:pt x="919135" y="111075"/>
                  <a:pt x="919585" y="109997"/>
                  <a:pt x="920046" y="108818"/>
                </a:cubicBezTo>
                <a:cubicBezTo>
                  <a:pt x="920703" y="107964"/>
                  <a:pt x="921484" y="107021"/>
                  <a:pt x="922142" y="106167"/>
                </a:cubicBezTo>
                <a:cubicBezTo>
                  <a:pt x="922676" y="105404"/>
                  <a:pt x="923220" y="104539"/>
                  <a:pt x="923755" y="103775"/>
                </a:cubicBezTo>
                <a:lnTo>
                  <a:pt x="926473" y="101799"/>
                </a:lnTo>
                <a:cubicBezTo>
                  <a:pt x="927461" y="101080"/>
                  <a:pt x="928336" y="100350"/>
                  <a:pt x="929324" y="99631"/>
                </a:cubicBezTo>
                <a:cubicBezTo>
                  <a:pt x="930292" y="99114"/>
                  <a:pt x="931374" y="98609"/>
                  <a:pt x="932344" y="98092"/>
                </a:cubicBezTo>
                <a:cubicBezTo>
                  <a:pt x="933302" y="97676"/>
                  <a:pt x="934364" y="97373"/>
                  <a:pt x="935322" y="96957"/>
                </a:cubicBezTo>
                <a:cubicBezTo>
                  <a:pt x="936405" y="96452"/>
                  <a:pt x="937600" y="95957"/>
                  <a:pt x="938682" y="95452"/>
                </a:cubicBezTo>
                <a:cubicBezTo>
                  <a:pt x="939859" y="95160"/>
                  <a:pt x="940910" y="94957"/>
                  <a:pt x="942087" y="94665"/>
                </a:cubicBezTo>
                <a:cubicBezTo>
                  <a:pt x="943242" y="94575"/>
                  <a:pt x="944522" y="94395"/>
                  <a:pt x="945678" y="94305"/>
                </a:cubicBezTo>
                <a:cubicBezTo>
                  <a:pt x="946843" y="94114"/>
                  <a:pt x="947906" y="93810"/>
                  <a:pt x="949071" y="93619"/>
                </a:cubicBezTo>
                <a:cubicBezTo>
                  <a:pt x="950331" y="93641"/>
                  <a:pt x="951714" y="93573"/>
                  <a:pt x="952973" y="93595"/>
                </a:cubicBezTo>
                <a:lnTo>
                  <a:pt x="956609" y="93954"/>
                </a:lnTo>
                <a:lnTo>
                  <a:pt x="959789" y="94267"/>
                </a:lnTo>
                <a:cubicBezTo>
                  <a:pt x="959946" y="94997"/>
                  <a:pt x="960217" y="95738"/>
                  <a:pt x="960375" y="96468"/>
                </a:cubicBezTo>
                <a:cubicBezTo>
                  <a:pt x="960636" y="97310"/>
                  <a:pt x="960888" y="98253"/>
                  <a:pt x="961148" y="99095"/>
                </a:cubicBezTo>
                <a:lnTo>
                  <a:pt x="961309" y="100947"/>
                </a:lnTo>
                <a:lnTo>
                  <a:pt x="961060" y="103474"/>
                </a:lnTo>
                <a:cubicBezTo>
                  <a:pt x="961025" y="105001"/>
                  <a:pt x="960979" y="106629"/>
                  <a:pt x="960943" y="108156"/>
                </a:cubicBezTo>
                <a:cubicBezTo>
                  <a:pt x="961144" y="109604"/>
                  <a:pt x="961460" y="111064"/>
                  <a:pt x="961660" y="112512"/>
                </a:cubicBezTo>
                <a:cubicBezTo>
                  <a:pt x="962276" y="114409"/>
                  <a:pt x="963007" y="116318"/>
                  <a:pt x="963622" y="118215"/>
                </a:cubicBezTo>
                <a:cubicBezTo>
                  <a:pt x="964579" y="120146"/>
                  <a:pt x="965659" y="121987"/>
                  <a:pt x="966615" y="123918"/>
                </a:cubicBezTo>
                <a:cubicBezTo>
                  <a:pt x="967799" y="125871"/>
                  <a:pt x="968879" y="127712"/>
                  <a:pt x="970063" y="129666"/>
                </a:cubicBezTo>
                <a:cubicBezTo>
                  <a:pt x="971277" y="131316"/>
                  <a:pt x="972367" y="133056"/>
                  <a:pt x="973581" y="134706"/>
                </a:cubicBezTo>
                <a:lnTo>
                  <a:pt x="977579" y="138365"/>
                </a:lnTo>
                <a:cubicBezTo>
                  <a:pt x="979815" y="140116"/>
                  <a:pt x="982041" y="141968"/>
                  <a:pt x="984277" y="143719"/>
                </a:cubicBezTo>
                <a:lnTo>
                  <a:pt x="987238" y="146256"/>
                </a:lnTo>
                <a:cubicBezTo>
                  <a:pt x="988067" y="147154"/>
                  <a:pt x="989010" y="148063"/>
                  <a:pt x="989839" y="148961"/>
                </a:cubicBezTo>
                <a:cubicBezTo>
                  <a:pt x="990037" y="149286"/>
                  <a:pt x="990244" y="149511"/>
                  <a:pt x="990441" y="149837"/>
                </a:cubicBezTo>
                <a:cubicBezTo>
                  <a:pt x="990639" y="150162"/>
                  <a:pt x="990939" y="150600"/>
                  <a:pt x="991136" y="150925"/>
                </a:cubicBezTo>
                <a:cubicBezTo>
                  <a:pt x="991324" y="151352"/>
                  <a:pt x="991521" y="151678"/>
                  <a:pt x="991708" y="152104"/>
                </a:cubicBezTo>
                <a:cubicBezTo>
                  <a:pt x="991782" y="152520"/>
                  <a:pt x="991865" y="152834"/>
                  <a:pt x="991940" y="153249"/>
                </a:cubicBezTo>
                <a:cubicBezTo>
                  <a:pt x="991796" y="153541"/>
                  <a:pt x="991642" y="153934"/>
                  <a:pt x="991499" y="154226"/>
                </a:cubicBezTo>
                <a:cubicBezTo>
                  <a:pt x="991109" y="154698"/>
                  <a:pt x="990728" y="155068"/>
                  <a:pt x="990338" y="155540"/>
                </a:cubicBezTo>
                <a:cubicBezTo>
                  <a:pt x="990101" y="155619"/>
                  <a:pt x="989739" y="155787"/>
                  <a:pt x="989503" y="155866"/>
                </a:cubicBezTo>
                <a:lnTo>
                  <a:pt x="988821" y="155799"/>
                </a:lnTo>
                <a:lnTo>
                  <a:pt x="986662" y="155586"/>
                </a:lnTo>
                <a:cubicBezTo>
                  <a:pt x="986054" y="155934"/>
                  <a:pt x="985344" y="156170"/>
                  <a:pt x="984736" y="156518"/>
                </a:cubicBezTo>
                <a:lnTo>
                  <a:pt x="983665" y="160392"/>
                </a:lnTo>
                <a:cubicBezTo>
                  <a:pt x="983329" y="161482"/>
                  <a:pt x="983001" y="162470"/>
                  <a:pt x="982665" y="163559"/>
                </a:cubicBezTo>
                <a:cubicBezTo>
                  <a:pt x="981790" y="164289"/>
                  <a:pt x="980802" y="165008"/>
                  <a:pt x="979927" y="165738"/>
                </a:cubicBezTo>
                <a:cubicBezTo>
                  <a:pt x="978835" y="166344"/>
                  <a:pt x="977847" y="167063"/>
                  <a:pt x="976754" y="167670"/>
                </a:cubicBezTo>
                <a:cubicBezTo>
                  <a:pt x="975672" y="168175"/>
                  <a:pt x="974487" y="168569"/>
                  <a:pt x="973404" y="169074"/>
                </a:cubicBezTo>
                <a:lnTo>
                  <a:pt x="970004" y="170984"/>
                </a:lnTo>
                <a:cubicBezTo>
                  <a:pt x="968809" y="171478"/>
                  <a:pt x="967736" y="171882"/>
                  <a:pt x="966541" y="172377"/>
                </a:cubicBezTo>
                <a:cubicBezTo>
                  <a:pt x="965646" y="173309"/>
                  <a:pt x="964648" y="174129"/>
                  <a:pt x="963753" y="175061"/>
                </a:cubicBezTo>
                <a:lnTo>
                  <a:pt x="962552" y="176779"/>
                </a:lnTo>
                <a:cubicBezTo>
                  <a:pt x="962141" y="177453"/>
                  <a:pt x="961616" y="178115"/>
                  <a:pt x="961206" y="178789"/>
                </a:cubicBezTo>
                <a:lnTo>
                  <a:pt x="960687" y="180575"/>
                </a:lnTo>
                <a:lnTo>
                  <a:pt x="960136" y="182663"/>
                </a:lnTo>
                <a:cubicBezTo>
                  <a:pt x="960194" y="184403"/>
                  <a:pt x="960262" y="186043"/>
                  <a:pt x="960320" y="187783"/>
                </a:cubicBezTo>
                <a:cubicBezTo>
                  <a:pt x="960590" y="188524"/>
                  <a:pt x="960975" y="189276"/>
                  <a:pt x="961247" y="190017"/>
                </a:cubicBezTo>
                <a:lnTo>
                  <a:pt x="961137" y="191128"/>
                </a:lnTo>
                <a:cubicBezTo>
                  <a:pt x="960880" y="191409"/>
                  <a:pt x="960613" y="191791"/>
                  <a:pt x="960356" y="192072"/>
                </a:cubicBezTo>
                <a:cubicBezTo>
                  <a:pt x="959955" y="192645"/>
                  <a:pt x="959441" y="193206"/>
                  <a:pt x="959040" y="193779"/>
                </a:cubicBezTo>
                <a:cubicBezTo>
                  <a:pt x="958289" y="194419"/>
                  <a:pt x="957424" y="195048"/>
                  <a:pt x="956672" y="195688"/>
                </a:cubicBezTo>
                <a:cubicBezTo>
                  <a:pt x="955778" y="196620"/>
                  <a:pt x="954779" y="197440"/>
                  <a:pt x="953885" y="198372"/>
                </a:cubicBezTo>
                <a:cubicBezTo>
                  <a:pt x="953000" y="199203"/>
                  <a:pt x="951992" y="200124"/>
                  <a:pt x="951107" y="200955"/>
                </a:cubicBezTo>
                <a:cubicBezTo>
                  <a:pt x="950593" y="201517"/>
                  <a:pt x="949965" y="202067"/>
                  <a:pt x="949451" y="202629"/>
                </a:cubicBezTo>
                <a:cubicBezTo>
                  <a:pt x="948749" y="202764"/>
                  <a:pt x="947924" y="202988"/>
                  <a:pt x="947222" y="203123"/>
                </a:cubicBezTo>
                <a:cubicBezTo>
                  <a:pt x="946739" y="203382"/>
                  <a:pt x="946244" y="203741"/>
                  <a:pt x="945760" y="203999"/>
                </a:cubicBezTo>
                <a:cubicBezTo>
                  <a:pt x="944955" y="204022"/>
                  <a:pt x="944027" y="204135"/>
                  <a:pt x="943221" y="204157"/>
                </a:cubicBezTo>
                <a:cubicBezTo>
                  <a:pt x="942934" y="204741"/>
                  <a:pt x="942534" y="205314"/>
                  <a:pt x="942247" y="205898"/>
                </a:cubicBezTo>
                <a:cubicBezTo>
                  <a:pt x="941796" y="206976"/>
                  <a:pt x="941356" y="207953"/>
                  <a:pt x="940905" y="209031"/>
                </a:cubicBezTo>
                <a:lnTo>
                  <a:pt x="939835" y="212904"/>
                </a:lnTo>
                <a:lnTo>
                  <a:pt x="939487" y="216441"/>
                </a:lnTo>
                <a:lnTo>
                  <a:pt x="939128" y="220079"/>
                </a:lnTo>
                <a:cubicBezTo>
                  <a:pt x="939266" y="221011"/>
                  <a:pt x="939394" y="222044"/>
                  <a:pt x="939531" y="222976"/>
                </a:cubicBezTo>
                <a:cubicBezTo>
                  <a:pt x="939708" y="223503"/>
                  <a:pt x="939896" y="223930"/>
                  <a:pt x="940073" y="224458"/>
                </a:cubicBezTo>
                <a:lnTo>
                  <a:pt x="940798" y="225244"/>
                </a:lnTo>
                <a:cubicBezTo>
                  <a:pt x="941119" y="225479"/>
                  <a:pt x="941430" y="225816"/>
                  <a:pt x="941751" y="226052"/>
                </a:cubicBezTo>
                <a:lnTo>
                  <a:pt x="943228" y="226197"/>
                </a:lnTo>
                <a:lnTo>
                  <a:pt x="943048" y="228016"/>
                </a:lnTo>
                <a:lnTo>
                  <a:pt x="942909" y="229431"/>
                </a:lnTo>
                <a:cubicBezTo>
                  <a:pt x="942519" y="229903"/>
                  <a:pt x="942014" y="230363"/>
                  <a:pt x="941624" y="230835"/>
                </a:cubicBezTo>
                <a:cubicBezTo>
                  <a:pt x="941367" y="231116"/>
                  <a:pt x="941099" y="231497"/>
                  <a:pt x="940843" y="231778"/>
                </a:cubicBezTo>
                <a:lnTo>
                  <a:pt x="938095" y="234058"/>
                </a:lnTo>
                <a:cubicBezTo>
                  <a:pt x="937116" y="234676"/>
                  <a:pt x="936024" y="235282"/>
                  <a:pt x="935045" y="235900"/>
                </a:cubicBezTo>
                <a:lnTo>
                  <a:pt x="932668" y="237911"/>
                </a:lnTo>
                <a:cubicBezTo>
                  <a:pt x="931783" y="238742"/>
                  <a:pt x="930775" y="239663"/>
                  <a:pt x="929890" y="240494"/>
                </a:cubicBezTo>
                <a:cubicBezTo>
                  <a:pt x="929490" y="241066"/>
                  <a:pt x="928975" y="241628"/>
                  <a:pt x="928575" y="242201"/>
                </a:cubicBezTo>
                <a:lnTo>
                  <a:pt x="928054" y="243986"/>
                </a:lnTo>
                <a:lnTo>
                  <a:pt x="927885" y="245704"/>
                </a:lnTo>
                <a:cubicBezTo>
                  <a:pt x="927919" y="246523"/>
                  <a:pt x="927943" y="247444"/>
                  <a:pt x="927977" y="248264"/>
                </a:cubicBezTo>
                <a:cubicBezTo>
                  <a:pt x="929331" y="248499"/>
                  <a:pt x="930560" y="248824"/>
                  <a:pt x="931913" y="249060"/>
                </a:cubicBezTo>
                <a:lnTo>
                  <a:pt x="935434" y="249407"/>
                </a:lnTo>
                <a:lnTo>
                  <a:pt x="939069" y="249765"/>
                </a:lnTo>
                <a:lnTo>
                  <a:pt x="943356" y="250494"/>
                </a:lnTo>
                <a:lnTo>
                  <a:pt x="949197" y="252906"/>
                </a:lnTo>
                <a:cubicBezTo>
                  <a:pt x="951089" y="253501"/>
                  <a:pt x="952990" y="253995"/>
                  <a:pt x="954881" y="254589"/>
                </a:cubicBezTo>
                <a:cubicBezTo>
                  <a:pt x="955188" y="253803"/>
                  <a:pt x="955505" y="252916"/>
                  <a:pt x="955811" y="252130"/>
                </a:cubicBezTo>
                <a:lnTo>
                  <a:pt x="955991" y="250311"/>
                </a:lnTo>
                <a:lnTo>
                  <a:pt x="956200" y="248189"/>
                </a:lnTo>
                <a:lnTo>
                  <a:pt x="956339" y="246774"/>
                </a:lnTo>
                <a:cubicBezTo>
                  <a:pt x="956522" y="246078"/>
                  <a:pt x="956716" y="245281"/>
                  <a:pt x="956900" y="244585"/>
                </a:cubicBezTo>
                <a:lnTo>
                  <a:pt x="957069" y="242867"/>
                </a:lnTo>
                <a:cubicBezTo>
                  <a:pt x="957346" y="242384"/>
                  <a:pt x="957737" y="241912"/>
                  <a:pt x="958014" y="241429"/>
                </a:cubicBezTo>
                <a:lnTo>
                  <a:pt x="959927" y="239475"/>
                </a:lnTo>
                <a:cubicBezTo>
                  <a:pt x="961266" y="238689"/>
                  <a:pt x="962501" y="237790"/>
                  <a:pt x="963841" y="237004"/>
                </a:cubicBezTo>
                <a:lnTo>
                  <a:pt x="968786" y="234533"/>
                </a:lnTo>
                <a:cubicBezTo>
                  <a:pt x="970581" y="233791"/>
                  <a:pt x="972270" y="232938"/>
                  <a:pt x="974064" y="232196"/>
                </a:cubicBezTo>
                <a:cubicBezTo>
                  <a:pt x="975620" y="231533"/>
                  <a:pt x="977072" y="230758"/>
                  <a:pt x="978629" y="230095"/>
                </a:cubicBezTo>
                <a:cubicBezTo>
                  <a:pt x="980650" y="229376"/>
                  <a:pt x="982567" y="228545"/>
                  <a:pt x="984588" y="227826"/>
                </a:cubicBezTo>
                <a:cubicBezTo>
                  <a:pt x="986732" y="227017"/>
                  <a:pt x="988867" y="226309"/>
                  <a:pt x="991010" y="225500"/>
                </a:cubicBezTo>
                <a:cubicBezTo>
                  <a:pt x="992063" y="225297"/>
                  <a:pt x="993239" y="225005"/>
                  <a:pt x="994291" y="224803"/>
                </a:cubicBezTo>
                <a:cubicBezTo>
                  <a:pt x="995457" y="224612"/>
                  <a:pt x="996499" y="224510"/>
                  <a:pt x="997665" y="224319"/>
                </a:cubicBezTo>
                <a:lnTo>
                  <a:pt x="1000535" y="224296"/>
                </a:lnTo>
                <a:lnTo>
                  <a:pt x="1003715" y="224609"/>
                </a:lnTo>
                <a:cubicBezTo>
                  <a:pt x="1004490" y="224890"/>
                  <a:pt x="1005369" y="225283"/>
                  <a:pt x="1006144" y="225563"/>
                </a:cubicBezTo>
                <a:cubicBezTo>
                  <a:pt x="1007241" y="226079"/>
                  <a:pt x="1008233" y="226483"/>
                  <a:pt x="1009330" y="227000"/>
                </a:cubicBezTo>
                <a:cubicBezTo>
                  <a:pt x="1010179" y="227695"/>
                  <a:pt x="1011151" y="228302"/>
                  <a:pt x="1012000" y="228997"/>
                </a:cubicBezTo>
                <a:cubicBezTo>
                  <a:pt x="1012973" y="229604"/>
                  <a:pt x="1014059" y="230221"/>
                  <a:pt x="1015031" y="230827"/>
                </a:cubicBezTo>
                <a:lnTo>
                  <a:pt x="1020747" y="235676"/>
                </a:lnTo>
                <a:cubicBezTo>
                  <a:pt x="1022444" y="237067"/>
                  <a:pt x="1024030" y="238448"/>
                  <a:pt x="1025727" y="239840"/>
                </a:cubicBezTo>
                <a:cubicBezTo>
                  <a:pt x="1026916" y="240569"/>
                  <a:pt x="1028003" y="241187"/>
                  <a:pt x="1029193" y="241916"/>
                </a:cubicBezTo>
                <a:cubicBezTo>
                  <a:pt x="1030175" y="242421"/>
                  <a:pt x="1031281" y="242836"/>
                  <a:pt x="1032264" y="243341"/>
                </a:cubicBezTo>
                <a:cubicBezTo>
                  <a:pt x="1033153" y="243633"/>
                  <a:pt x="1034145" y="244037"/>
                  <a:pt x="1035034" y="244328"/>
                </a:cubicBezTo>
                <a:lnTo>
                  <a:pt x="1037874" y="244608"/>
                </a:lnTo>
                <a:cubicBezTo>
                  <a:pt x="1039721" y="244484"/>
                  <a:pt x="1041578" y="244259"/>
                  <a:pt x="1043426" y="244135"/>
                </a:cubicBezTo>
                <a:cubicBezTo>
                  <a:pt x="1045995" y="243674"/>
                  <a:pt x="1048573" y="243112"/>
                  <a:pt x="1051142" y="242651"/>
                </a:cubicBezTo>
                <a:cubicBezTo>
                  <a:pt x="1051730" y="242505"/>
                  <a:pt x="1052442" y="242269"/>
                  <a:pt x="1053030" y="242123"/>
                </a:cubicBezTo>
                <a:lnTo>
                  <a:pt x="1055217" y="242033"/>
                </a:lnTo>
                <a:cubicBezTo>
                  <a:pt x="1055909" y="241999"/>
                  <a:pt x="1056724" y="241875"/>
                  <a:pt x="1057416" y="241841"/>
                </a:cubicBezTo>
                <a:lnTo>
                  <a:pt x="1059915" y="242088"/>
                </a:lnTo>
                <a:cubicBezTo>
                  <a:pt x="1060349" y="242335"/>
                  <a:pt x="1060773" y="242682"/>
                  <a:pt x="1061208" y="242929"/>
                </a:cubicBezTo>
                <a:cubicBezTo>
                  <a:pt x="1061757" y="243187"/>
                  <a:pt x="1062408" y="243558"/>
                  <a:pt x="1062956" y="243816"/>
                </a:cubicBezTo>
                <a:cubicBezTo>
                  <a:pt x="1063361" y="244366"/>
                  <a:pt x="1063889" y="244826"/>
                  <a:pt x="1064293" y="245376"/>
                </a:cubicBezTo>
                <a:cubicBezTo>
                  <a:pt x="1064708" y="245825"/>
                  <a:pt x="1065132" y="246173"/>
                  <a:pt x="1065547" y="246622"/>
                </a:cubicBezTo>
                <a:cubicBezTo>
                  <a:pt x="1065951" y="247172"/>
                  <a:pt x="1066479" y="247632"/>
                  <a:pt x="1066884" y="248182"/>
                </a:cubicBezTo>
                <a:cubicBezTo>
                  <a:pt x="1067412" y="248643"/>
                  <a:pt x="1068064" y="249013"/>
                  <a:pt x="1068592" y="249473"/>
                </a:cubicBezTo>
                <a:cubicBezTo>
                  <a:pt x="1069027" y="249720"/>
                  <a:pt x="1069451" y="250068"/>
                  <a:pt x="1069886" y="250315"/>
                </a:cubicBezTo>
                <a:cubicBezTo>
                  <a:pt x="1070443" y="250472"/>
                  <a:pt x="1071105" y="250741"/>
                  <a:pt x="1071663" y="250898"/>
                </a:cubicBezTo>
                <a:lnTo>
                  <a:pt x="1074162" y="251145"/>
                </a:lnTo>
                <a:cubicBezTo>
                  <a:pt x="1074873" y="250909"/>
                  <a:pt x="1075688" y="250785"/>
                  <a:pt x="1076400" y="250549"/>
                </a:cubicBezTo>
                <a:cubicBezTo>
                  <a:pt x="1077018" y="250100"/>
                  <a:pt x="1077740" y="249763"/>
                  <a:pt x="1078357" y="249313"/>
                </a:cubicBezTo>
                <a:cubicBezTo>
                  <a:pt x="1079068" y="249077"/>
                  <a:pt x="1079903" y="248752"/>
                  <a:pt x="1080615" y="248516"/>
                </a:cubicBezTo>
                <a:lnTo>
                  <a:pt x="1082468" y="247168"/>
                </a:lnTo>
                <a:cubicBezTo>
                  <a:pt x="1083199" y="246730"/>
                  <a:pt x="1084034" y="246404"/>
                  <a:pt x="1084766" y="245966"/>
                </a:cubicBezTo>
                <a:cubicBezTo>
                  <a:pt x="1085478" y="245730"/>
                  <a:pt x="1086313" y="245404"/>
                  <a:pt x="1087024" y="245168"/>
                </a:cubicBezTo>
                <a:cubicBezTo>
                  <a:pt x="1087869" y="244741"/>
                  <a:pt x="1088828" y="244326"/>
                  <a:pt x="1089672" y="243899"/>
                </a:cubicBezTo>
                <a:cubicBezTo>
                  <a:pt x="1091283" y="243853"/>
                  <a:pt x="1092789" y="243696"/>
                  <a:pt x="1094400" y="243650"/>
                </a:cubicBezTo>
                <a:cubicBezTo>
                  <a:pt x="1096692" y="243672"/>
                  <a:pt x="1098993" y="243593"/>
                  <a:pt x="1101284" y="243615"/>
                </a:cubicBezTo>
                <a:lnTo>
                  <a:pt x="1104920" y="243973"/>
                </a:lnTo>
                <a:lnTo>
                  <a:pt x="1108100" y="244287"/>
                </a:lnTo>
                <a:cubicBezTo>
                  <a:pt x="1109112" y="244489"/>
                  <a:pt x="1110229" y="244803"/>
                  <a:pt x="1111241" y="245005"/>
                </a:cubicBezTo>
                <a:lnTo>
                  <a:pt x="1113370" y="245520"/>
                </a:lnTo>
                <a:cubicBezTo>
                  <a:pt x="1114604" y="246969"/>
                  <a:pt x="1115723" y="248405"/>
                  <a:pt x="1116957" y="249853"/>
                </a:cubicBezTo>
                <a:cubicBezTo>
                  <a:pt x="1118151" y="251706"/>
                  <a:pt x="1119240" y="253446"/>
                  <a:pt x="1120435" y="255298"/>
                </a:cubicBezTo>
                <a:cubicBezTo>
                  <a:pt x="1121056" y="255971"/>
                  <a:pt x="1121792" y="256656"/>
                  <a:pt x="1122414" y="257330"/>
                </a:cubicBezTo>
                <a:cubicBezTo>
                  <a:pt x="1123159" y="257913"/>
                  <a:pt x="1124028" y="258407"/>
                  <a:pt x="1124773" y="258991"/>
                </a:cubicBezTo>
                <a:cubicBezTo>
                  <a:pt x="1125519" y="259574"/>
                  <a:pt x="1126387" y="260068"/>
                  <a:pt x="1127133" y="260652"/>
                </a:cubicBezTo>
                <a:cubicBezTo>
                  <a:pt x="1128021" y="260943"/>
                  <a:pt x="1129014" y="261348"/>
                  <a:pt x="1129903" y="261639"/>
                </a:cubicBezTo>
                <a:cubicBezTo>
                  <a:pt x="1129937" y="262459"/>
                  <a:pt x="1129961" y="263379"/>
                  <a:pt x="1129994" y="264199"/>
                </a:cubicBezTo>
                <a:lnTo>
                  <a:pt x="1130497" y="266085"/>
                </a:lnTo>
                <a:cubicBezTo>
                  <a:pt x="1130892" y="266736"/>
                  <a:pt x="1131399" y="267399"/>
                  <a:pt x="1131794" y="268050"/>
                </a:cubicBezTo>
                <a:cubicBezTo>
                  <a:pt x="1132105" y="268386"/>
                  <a:pt x="1132406" y="268824"/>
                  <a:pt x="1132717" y="269161"/>
                </a:cubicBezTo>
                <a:cubicBezTo>
                  <a:pt x="1133784" y="269980"/>
                  <a:pt x="1134726" y="270890"/>
                  <a:pt x="1135793" y="271709"/>
                </a:cubicBezTo>
                <a:cubicBezTo>
                  <a:pt x="1137189" y="272663"/>
                  <a:pt x="1138473" y="273606"/>
                  <a:pt x="1139870" y="274560"/>
                </a:cubicBezTo>
                <a:cubicBezTo>
                  <a:pt x="1140728" y="275155"/>
                  <a:pt x="1141701" y="275760"/>
                  <a:pt x="1142560" y="276355"/>
                </a:cubicBezTo>
                <a:cubicBezTo>
                  <a:pt x="1143068" y="277018"/>
                  <a:pt x="1143700" y="277590"/>
                  <a:pt x="1144208" y="278252"/>
                </a:cubicBezTo>
                <a:cubicBezTo>
                  <a:pt x="1144623" y="278701"/>
                  <a:pt x="1145047" y="279049"/>
                  <a:pt x="1145462" y="279498"/>
                </a:cubicBezTo>
                <a:cubicBezTo>
                  <a:pt x="1145743" y="280138"/>
                  <a:pt x="1146138" y="280789"/>
                  <a:pt x="1146418" y="281429"/>
                </a:cubicBezTo>
                <a:cubicBezTo>
                  <a:pt x="1146585" y="282058"/>
                  <a:pt x="1146764" y="282586"/>
                  <a:pt x="1146931" y="283214"/>
                </a:cubicBezTo>
                <a:lnTo>
                  <a:pt x="1147122" y="284764"/>
                </a:lnTo>
                <a:lnTo>
                  <a:pt x="1146883" y="287189"/>
                </a:lnTo>
                <a:lnTo>
                  <a:pt x="1146564" y="290423"/>
                </a:lnTo>
                <a:lnTo>
                  <a:pt x="1146205" y="294061"/>
                </a:lnTo>
                <a:cubicBezTo>
                  <a:pt x="1145942" y="295565"/>
                  <a:pt x="1145669" y="297171"/>
                  <a:pt x="1145407" y="298675"/>
                </a:cubicBezTo>
                <a:lnTo>
                  <a:pt x="1145227" y="300494"/>
                </a:lnTo>
                <a:lnTo>
                  <a:pt x="1144978" y="303021"/>
                </a:lnTo>
                <a:cubicBezTo>
                  <a:pt x="1145032" y="303638"/>
                  <a:pt x="1145096" y="304154"/>
                  <a:pt x="1145149" y="304772"/>
                </a:cubicBezTo>
                <a:cubicBezTo>
                  <a:pt x="1145327" y="305300"/>
                  <a:pt x="1145618" y="305838"/>
                  <a:pt x="1145795" y="306366"/>
                </a:cubicBezTo>
                <a:lnTo>
                  <a:pt x="1146919" y="308926"/>
                </a:lnTo>
                <a:cubicBezTo>
                  <a:pt x="1147428" y="309588"/>
                  <a:pt x="1148050" y="310262"/>
                  <a:pt x="1148557" y="310924"/>
                </a:cubicBezTo>
                <a:cubicBezTo>
                  <a:pt x="1149312" y="311407"/>
                  <a:pt x="1150192" y="311799"/>
                  <a:pt x="1150947" y="312282"/>
                </a:cubicBezTo>
                <a:cubicBezTo>
                  <a:pt x="1151465" y="312843"/>
                  <a:pt x="1152107" y="313314"/>
                  <a:pt x="1152625" y="313876"/>
                </a:cubicBezTo>
                <a:cubicBezTo>
                  <a:pt x="1153257" y="314448"/>
                  <a:pt x="1154012" y="314931"/>
                  <a:pt x="1154644" y="315503"/>
                </a:cubicBezTo>
                <a:lnTo>
                  <a:pt x="1155827" y="317456"/>
                </a:lnTo>
                <a:cubicBezTo>
                  <a:pt x="1156129" y="317894"/>
                  <a:pt x="1156553" y="318242"/>
                  <a:pt x="1156854" y="318680"/>
                </a:cubicBezTo>
                <a:cubicBezTo>
                  <a:pt x="1156918" y="319197"/>
                  <a:pt x="1156991" y="319612"/>
                  <a:pt x="1157055" y="320128"/>
                </a:cubicBezTo>
                <a:cubicBezTo>
                  <a:pt x="1157139" y="320443"/>
                  <a:pt x="1157212" y="320858"/>
                  <a:pt x="1157297" y="321173"/>
                </a:cubicBezTo>
                <a:lnTo>
                  <a:pt x="1185889" y="350358"/>
                </a:lnTo>
                <a:lnTo>
                  <a:pt x="1185889" y="352876"/>
                </a:lnTo>
                <a:lnTo>
                  <a:pt x="1156094" y="322891"/>
                </a:lnTo>
                <a:cubicBezTo>
                  <a:pt x="1155517" y="322936"/>
                  <a:pt x="1154816" y="323071"/>
                  <a:pt x="1154237" y="323116"/>
                </a:cubicBezTo>
                <a:cubicBezTo>
                  <a:pt x="1153921" y="324003"/>
                  <a:pt x="1153480" y="324980"/>
                  <a:pt x="1153163" y="325867"/>
                </a:cubicBezTo>
                <a:lnTo>
                  <a:pt x="1152123" y="329437"/>
                </a:lnTo>
                <a:lnTo>
                  <a:pt x="1151774" y="332974"/>
                </a:lnTo>
                <a:lnTo>
                  <a:pt x="1151416" y="336612"/>
                </a:lnTo>
                <a:lnTo>
                  <a:pt x="1150980" y="344528"/>
                </a:lnTo>
                <a:cubicBezTo>
                  <a:pt x="1150845" y="347065"/>
                  <a:pt x="1150719" y="349502"/>
                  <a:pt x="1150583" y="352039"/>
                </a:cubicBezTo>
                <a:lnTo>
                  <a:pt x="1145244" y="351513"/>
                </a:lnTo>
                <a:cubicBezTo>
                  <a:pt x="1143560" y="351143"/>
                  <a:pt x="1142000" y="350683"/>
                  <a:pt x="1140316" y="350313"/>
                </a:cubicBezTo>
                <a:cubicBezTo>
                  <a:pt x="1138622" y="350044"/>
                  <a:pt x="1137052" y="349685"/>
                  <a:pt x="1135358" y="349416"/>
                </a:cubicBezTo>
                <a:lnTo>
                  <a:pt x="1130359" y="348923"/>
                </a:lnTo>
                <a:cubicBezTo>
                  <a:pt x="1129441" y="348935"/>
                  <a:pt x="1128399" y="349036"/>
                  <a:pt x="1127480" y="349048"/>
                </a:cubicBezTo>
                <a:cubicBezTo>
                  <a:pt x="1126552" y="349160"/>
                  <a:pt x="1125726" y="349385"/>
                  <a:pt x="1124797" y="349497"/>
                </a:cubicBezTo>
                <a:cubicBezTo>
                  <a:pt x="1123962" y="349823"/>
                  <a:pt x="1123024" y="350037"/>
                  <a:pt x="1122189" y="350363"/>
                </a:cubicBezTo>
                <a:cubicBezTo>
                  <a:pt x="1121601" y="350509"/>
                  <a:pt x="1121004" y="350756"/>
                  <a:pt x="1120415" y="350902"/>
                </a:cubicBezTo>
                <a:cubicBezTo>
                  <a:pt x="1118849" y="351666"/>
                  <a:pt x="1117386" y="352542"/>
                  <a:pt x="1115819" y="353306"/>
                </a:cubicBezTo>
                <a:lnTo>
                  <a:pt x="1111555" y="355844"/>
                </a:lnTo>
                <a:cubicBezTo>
                  <a:pt x="1111580" y="356765"/>
                  <a:pt x="1111593" y="357787"/>
                  <a:pt x="1111617" y="358708"/>
                </a:cubicBezTo>
                <a:cubicBezTo>
                  <a:pt x="1111414" y="359606"/>
                  <a:pt x="1111201" y="360605"/>
                  <a:pt x="1110997" y="361503"/>
                </a:cubicBezTo>
                <a:cubicBezTo>
                  <a:pt x="1110557" y="362480"/>
                  <a:pt x="1110126" y="363356"/>
                  <a:pt x="1109686" y="364333"/>
                </a:cubicBezTo>
                <a:cubicBezTo>
                  <a:pt x="1109256" y="365209"/>
                  <a:pt x="1108702" y="366175"/>
                  <a:pt x="1108272" y="367051"/>
                </a:cubicBezTo>
                <a:cubicBezTo>
                  <a:pt x="1107624" y="367803"/>
                  <a:pt x="1106852" y="368645"/>
                  <a:pt x="1106204" y="369398"/>
                </a:cubicBezTo>
                <a:cubicBezTo>
                  <a:pt x="1105661" y="370262"/>
                  <a:pt x="1105106" y="371228"/>
                  <a:pt x="1104563" y="372093"/>
                </a:cubicBezTo>
                <a:lnTo>
                  <a:pt x="1101814" y="374373"/>
                </a:lnTo>
                <a:cubicBezTo>
                  <a:pt x="1101053" y="375114"/>
                  <a:pt x="1100169" y="375945"/>
                  <a:pt x="1099407" y="376686"/>
                </a:cubicBezTo>
                <a:cubicBezTo>
                  <a:pt x="1097678" y="377944"/>
                  <a:pt x="1096051" y="379315"/>
                  <a:pt x="1094322" y="380572"/>
                </a:cubicBezTo>
                <a:cubicBezTo>
                  <a:pt x="1092469" y="381920"/>
                  <a:pt x="1090718" y="383380"/>
                  <a:pt x="1088865" y="384728"/>
                </a:cubicBezTo>
                <a:cubicBezTo>
                  <a:pt x="1088124" y="385267"/>
                  <a:pt x="1087268" y="385795"/>
                  <a:pt x="1086528" y="386334"/>
                </a:cubicBezTo>
                <a:cubicBezTo>
                  <a:pt x="1086003" y="386997"/>
                  <a:pt x="1085365" y="387648"/>
                  <a:pt x="1084842" y="388311"/>
                </a:cubicBezTo>
                <a:cubicBezTo>
                  <a:pt x="1084194" y="389063"/>
                  <a:pt x="1083423" y="389905"/>
                  <a:pt x="1082776" y="390658"/>
                </a:cubicBezTo>
                <a:cubicBezTo>
                  <a:pt x="1082374" y="391231"/>
                  <a:pt x="1081984" y="391702"/>
                  <a:pt x="1081583" y="392275"/>
                </a:cubicBezTo>
                <a:cubicBezTo>
                  <a:pt x="1080758" y="392500"/>
                  <a:pt x="1079830" y="392612"/>
                  <a:pt x="1079005" y="392837"/>
                </a:cubicBezTo>
                <a:cubicBezTo>
                  <a:pt x="1078293" y="393073"/>
                  <a:pt x="1077458" y="393399"/>
                  <a:pt x="1076746" y="393635"/>
                </a:cubicBezTo>
                <a:cubicBezTo>
                  <a:pt x="1076110" y="394286"/>
                  <a:pt x="1075358" y="394926"/>
                  <a:pt x="1074720" y="395578"/>
                </a:cubicBezTo>
                <a:cubicBezTo>
                  <a:pt x="1074092" y="396128"/>
                  <a:pt x="1073351" y="396667"/>
                  <a:pt x="1072724" y="397218"/>
                </a:cubicBezTo>
                <a:cubicBezTo>
                  <a:pt x="1071645" y="398846"/>
                  <a:pt x="1070463" y="400362"/>
                  <a:pt x="1069385" y="401990"/>
                </a:cubicBezTo>
                <a:cubicBezTo>
                  <a:pt x="1068554" y="403439"/>
                  <a:pt x="1067600" y="404977"/>
                  <a:pt x="1066769" y="406426"/>
                </a:cubicBezTo>
                <a:cubicBezTo>
                  <a:pt x="1066305" y="406482"/>
                  <a:pt x="1065830" y="406639"/>
                  <a:pt x="1065366" y="406696"/>
                </a:cubicBezTo>
                <a:lnTo>
                  <a:pt x="1063889" y="406550"/>
                </a:lnTo>
                <a:cubicBezTo>
                  <a:pt x="1063642" y="406730"/>
                  <a:pt x="1063385" y="407011"/>
                  <a:pt x="1063138" y="407190"/>
                </a:cubicBezTo>
                <a:cubicBezTo>
                  <a:pt x="1062777" y="407359"/>
                  <a:pt x="1062293" y="407617"/>
                  <a:pt x="1061932" y="407786"/>
                </a:cubicBezTo>
                <a:lnTo>
                  <a:pt x="1060360" y="409773"/>
                </a:lnTo>
                <a:cubicBezTo>
                  <a:pt x="1060053" y="410559"/>
                  <a:pt x="1059623" y="411435"/>
                  <a:pt x="1059316" y="412221"/>
                </a:cubicBezTo>
                <a:cubicBezTo>
                  <a:pt x="1058979" y="413310"/>
                  <a:pt x="1058652" y="414299"/>
                  <a:pt x="1058316" y="415388"/>
                </a:cubicBezTo>
                <a:lnTo>
                  <a:pt x="1057967" y="418925"/>
                </a:lnTo>
                <a:cubicBezTo>
                  <a:pt x="1057941" y="420350"/>
                  <a:pt x="1057905" y="421877"/>
                  <a:pt x="1057879" y="423303"/>
                </a:cubicBezTo>
                <a:lnTo>
                  <a:pt x="1057832" y="427278"/>
                </a:lnTo>
                <a:cubicBezTo>
                  <a:pt x="1058120" y="430163"/>
                  <a:pt x="1058513" y="433161"/>
                  <a:pt x="1058802" y="436047"/>
                </a:cubicBezTo>
                <a:cubicBezTo>
                  <a:pt x="1059215" y="438842"/>
                  <a:pt x="1059731" y="441750"/>
                  <a:pt x="1060144" y="444546"/>
                </a:cubicBezTo>
                <a:cubicBezTo>
                  <a:pt x="1060625" y="446634"/>
                  <a:pt x="1061222" y="448733"/>
                  <a:pt x="1061704" y="450821"/>
                </a:cubicBezTo>
                <a:cubicBezTo>
                  <a:pt x="1062132" y="452292"/>
                  <a:pt x="1062665" y="453875"/>
                  <a:pt x="1063094" y="455346"/>
                </a:cubicBezTo>
                <a:cubicBezTo>
                  <a:pt x="1064283" y="456075"/>
                  <a:pt x="1065596" y="456715"/>
                  <a:pt x="1066786" y="457445"/>
                </a:cubicBezTo>
                <a:cubicBezTo>
                  <a:pt x="1068450" y="458017"/>
                  <a:pt x="1070124" y="458488"/>
                  <a:pt x="1071788" y="459060"/>
                </a:cubicBezTo>
                <a:cubicBezTo>
                  <a:pt x="1072217" y="460531"/>
                  <a:pt x="1072636" y="462102"/>
                  <a:pt x="1073064" y="463573"/>
                </a:cubicBezTo>
                <a:cubicBezTo>
                  <a:pt x="1073616" y="464954"/>
                  <a:pt x="1074281" y="466346"/>
                  <a:pt x="1074834" y="467727"/>
                </a:cubicBezTo>
                <a:lnTo>
                  <a:pt x="1078120" y="471622"/>
                </a:lnTo>
                <a:cubicBezTo>
                  <a:pt x="1079003" y="473138"/>
                  <a:pt x="1079989" y="474765"/>
                  <a:pt x="1080873" y="476281"/>
                </a:cubicBezTo>
                <a:lnTo>
                  <a:pt x="1085211" y="479974"/>
                </a:lnTo>
                <a:cubicBezTo>
                  <a:pt x="1086879" y="481669"/>
                  <a:pt x="1088423" y="483453"/>
                  <a:pt x="1090091" y="485148"/>
                </a:cubicBezTo>
                <a:cubicBezTo>
                  <a:pt x="1091389" y="487113"/>
                  <a:pt x="1092583" y="488965"/>
                  <a:pt x="1093880" y="490930"/>
                </a:cubicBezTo>
                <a:lnTo>
                  <a:pt x="1098040" y="496441"/>
                </a:lnTo>
                <a:cubicBezTo>
                  <a:pt x="1099337" y="498406"/>
                  <a:pt x="1100530" y="500258"/>
                  <a:pt x="1101828" y="502223"/>
                </a:cubicBezTo>
                <a:lnTo>
                  <a:pt x="1107024" y="508857"/>
                </a:lnTo>
                <a:cubicBezTo>
                  <a:pt x="1107699" y="510148"/>
                  <a:pt x="1108489" y="511450"/>
                  <a:pt x="1109164" y="512741"/>
                </a:cubicBezTo>
                <a:cubicBezTo>
                  <a:pt x="1109736" y="513920"/>
                  <a:pt x="1110432" y="515009"/>
                  <a:pt x="1111004" y="516188"/>
                </a:cubicBezTo>
                <a:cubicBezTo>
                  <a:pt x="1111348" y="517344"/>
                  <a:pt x="1111703" y="518399"/>
                  <a:pt x="1112048" y="519556"/>
                </a:cubicBezTo>
                <a:cubicBezTo>
                  <a:pt x="1112299" y="520499"/>
                  <a:pt x="1112653" y="521554"/>
                  <a:pt x="1112905" y="522497"/>
                </a:cubicBezTo>
                <a:cubicBezTo>
                  <a:pt x="1110909" y="524137"/>
                  <a:pt x="1108921" y="525676"/>
                  <a:pt x="1106925" y="527315"/>
                </a:cubicBezTo>
                <a:lnTo>
                  <a:pt x="1101739" y="532212"/>
                </a:lnTo>
                <a:cubicBezTo>
                  <a:pt x="1101161" y="532257"/>
                  <a:pt x="1100574" y="532403"/>
                  <a:pt x="1099996" y="532448"/>
                </a:cubicBezTo>
                <a:cubicBezTo>
                  <a:pt x="1099324" y="532280"/>
                  <a:pt x="1098549" y="532000"/>
                  <a:pt x="1097877" y="531831"/>
                </a:cubicBezTo>
                <a:cubicBezTo>
                  <a:pt x="1097215" y="531562"/>
                  <a:pt x="1096450" y="531180"/>
                  <a:pt x="1095788" y="530911"/>
                </a:cubicBezTo>
                <a:cubicBezTo>
                  <a:pt x="1095043" y="530327"/>
                  <a:pt x="1094174" y="529834"/>
                  <a:pt x="1093429" y="529250"/>
                </a:cubicBezTo>
                <a:cubicBezTo>
                  <a:pt x="1092032" y="528296"/>
                  <a:pt x="1090758" y="527252"/>
                  <a:pt x="1089362" y="526298"/>
                </a:cubicBezTo>
                <a:cubicBezTo>
                  <a:pt x="1088171" y="525569"/>
                  <a:pt x="1087086" y="524951"/>
                  <a:pt x="1085896" y="524222"/>
                </a:cubicBezTo>
                <a:lnTo>
                  <a:pt x="1078786" y="519542"/>
                </a:lnTo>
                <a:cubicBezTo>
                  <a:pt x="1076397" y="518184"/>
                  <a:pt x="1073998" y="516927"/>
                  <a:pt x="1071609" y="515569"/>
                </a:cubicBezTo>
                <a:cubicBezTo>
                  <a:pt x="1070285" y="515030"/>
                  <a:pt x="1069066" y="514604"/>
                  <a:pt x="1067742" y="514066"/>
                </a:cubicBezTo>
                <a:cubicBezTo>
                  <a:pt x="1066542" y="513437"/>
                  <a:pt x="1065219" y="512899"/>
                  <a:pt x="1064020" y="512270"/>
                </a:cubicBezTo>
                <a:cubicBezTo>
                  <a:pt x="1062676" y="511934"/>
                  <a:pt x="1061457" y="511507"/>
                  <a:pt x="1060114" y="511171"/>
                </a:cubicBezTo>
                <a:lnTo>
                  <a:pt x="1055796" y="510745"/>
                </a:lnTo>
                <a:lnTo>
                  <a:pt x="1056334" y="505288"/>
                </a:lnTo>
                <a:lnTo>
                  <a:pt x="1056823" y="500337"/>
                </a:lnTo>
                <a:lnTo>
                  <a:pt x="1057111" y="497407"/>
                </a:lnTo>
                <a:lnTo>
                  <a:pt x="1056670" y="494914"/>
                </a:lnTo>
                <a:cubicBezTo>
                  <a:pt x="1056522" y="494083"/>
                  <a:pt x="1056271" y="493140"/>
                  <a:pt x="1056123" y="492309"/>
                </a:cubicBezTo>
                <a:cubicBezTo>
                  <a:pt x="1055625" y="491546"/>
                  <a:pt x="1055137" y="490682"/>
                  <a:pt x="1054638" y="489918"/>
                </a:cubicBezTo>
                <a:cubicBezTo>
                  <a:pt x="1053241" y="488964"/>
                  <a:pt x="1051958" y="488021"/>
                  <a:pt x="1050561" y="487067"/>
                </a:cubicBezTo>
                <a:lnTo>
                  <a:pt x="1045401" y="484722"/>
                </a:lnTo>
                <a:lnTo>
                  <a:pt x="1042426" y="481164"/>
                </a:lnTo>
                <a:cubicBezTo>
                  <a:pt x="1041409" y="479839"/>
                  <a:pt x="1040280" y="478503"/>
                  <a:pt x="1039263" y="477179"/>
                </a:cubicBezTo>
                <a:cubicBezTo>
                  <a:pt x="1038715" y="476921"/>
                  <a:pt x="1038064" y="476550"/>
                  <a:pt x="1037515" y="476292"/>
                </a:cubicBezTo>
                <a:cubicBezTo>
                  <a:pt x="1036853" y="476023"/>
                  <a:pt x="1036088" y="475641"/>
                  <a:pt x="1035426" y="475372"/>
                </a:cubicBezTo>
                <a:lnTo>
                  <a:pt x="1032617" y="474789"/>
                </a:lnTo>
                <a:lnTo>
                  <a:pt x="1030118" y="474543"/>
                </a:lnTo>
                <a:lnTo>
                  <a:pt x="1027165" y="474252"/>
                </a:lnTo>
                <a:lnTo>
                  <a:pt x="1024636" y="474308"/>
                </a:lnTo>
                <a:cubicBezTo>
                  <a:pt x="1023934" y="474443"/>
                  <a:pt x="1023109" y="474668"/>
                  <a:pt x="1022407" y="474803"/>
                </a:cubicBezTo>
                <a:cubicBezTo>
                  <a:pt x="1021676" y="475241"/>
                  <a:pt x="1020954" y="475578"/>
                  <a:pt x="1020223" y="476016"/>
                </a:cubicBezTo>
                <a:lnTo>
                  <a:pt x="1017505" y="477993"/>
                </a:lnTo>
                <a:cubicBezTo>
                  <a:pt x="1017095" y="478667"/>
                  <a:pt x="1016570" y="479329"/>
                  <a:pt x="1016160" y="480003"/>
                </a:cubicBezTo>
                <a:cubicBezTo>
                  <a:pt x="1015799" y="480171"/>
                  <a:pt x="1015429" y="480441"/>
                  <a:pt x="1015067" y="480610"/>
                </a:cubicBezTo>
                <a:lnTo>
                  <a:pt x="1014203" y="481239"/>
                </a:lnTo>
                <a:cubicBezTo>
                  <a:pt x="1013739" y="481295"/>
                  <a:pt x="1013264" y="481452"/>
                  <a:pt x="1012800" y="481508"/>
                </a:cubicBezTo>
                <a:cubicBezTo>
                  <a:pt x="1012015" y="481329"/>
                  <a:pt x="1011125" y="481037"/>
                  <a:pt x="1010340" y="480858"/>
                </a:cubicBezTo>
                <a:cubicBezTo>
                  <a:pt x="1009906" y="480611"/>
                  <a:pt x="1009368" y="480252"/>
                  <a:pt x="1008934" y="480005"/>
                </a:cubicBezTo>
                <a:cubicBezTo>
                  <a:pt x="1008499" y="479758"/>
                  <a:pt x="1007961" y="479399"/>
                  <a:pt x="1007527" y="479152"/>
                </a:cubicBezTo>
                <a:cubicBezTo>
                  <a:pt x="1006979" y="478894"/>
                  <a:pt x="1006440" y="478535"/>
                  <a:pt x="1005893" y="478277"/>
                </a:cubicBezTo>
                <a:cubicBezTo>
                  <a:pt x="1005601" y="477738"/>
                  <a:pt x="1005187" y="477289"/>
                  <a:pt x="1004896" y="476750"/>
                </a:cubicBezTo>
                <a:cubicBezTo>
                  <a:pt x="1004482" y="476301"/>
                  <a:pt x="1004057" y="475953"/>
                  <a:pt x="1003642" y="475504"/>
                </a:cubicBezTo>
                <a:cubicBezTo>
                  <a:pt x="1003342" y="475066"/>
                  <a:pt x="1002917" y="474718"/>
                  <a:pt x="1002616" y="474280"/>
                </a:cubicBezTo>
                <a:cubicBezTo>
                  <a:pt x="1002439" y="473753"/>
                  <a:pt x="1002251" y="473326"/>
                  <a:pt x="1002074" y="472798"/>
                </a:cubicBezTo>
                <a:cubicBezTo>
                  <a:pt x="1002010" y="472282"/>
                  <a:pt x="1001937" y="471867"/>
                  <a:pt x="1001873" y="471350"/>
                </a:cubicBezTo>
                <a:cubicBezTo>
                  <a:pt x="1001235" y="472002"/>
                  <a:pt x="1000484" y="472642"/>
                  <a:pt x="999846" y="473293"/>
                </a:cubicBezTo>
                <a:cubicBezTo>
                  <a:pt x="999539" y="474079"/>
                  <a:pt x="999223" y="474966"/>
                  <a:pt x="998915" y="475752"/>
                </a:cubicBezTo>
                <a:cubicBezTo>
                  <a:pt x="998505" y="476426"/>
                  <a:pt x="997970" y="477190"/>
                  <a:pt x="997560" y="477863"/>
                </a:cubicBezTo>
                <a:lnTo>
                  <a:pt x="996640" y="480221"/>
                </a:lnTo>
                <a:cubicBezTo>
                  <a:pt x="996333" y="481007"/>
                  <a:pt x="996016" y="481895"/>
                  <a:pt x="995709" y="482680"/>
                </a:cubicBezTo>
                <a:cubicBezTo>
                  <a:pt x="995422" y="483264"/>
                  <a:pt x="995021" y="483837"/>
                  <a:pt x="994734" y="484421"/>
                </a:cubicBezTo>
                <a:cubicBezTo>
                  <a:pt x="994107" y="484971"/>
                  <a:pt x="993366" y="485510"/>
                  <a:pt x="992738" y="486061"/>
                </a:cubicBezTo>
                <a:cubicBezTo>
                  <a:pt x="991893" y="486488"/>
                  <a:pt x="990945" y="486802"/>
                  <a:pt x="990100" y="487229"/>
                </a:cubicBezTo>
                <a:lnTo>
                  <a:pt x="984581" y="488522"/>
                </a:lnTo>
                <a:cubicBezTo>
                  <a:pt x="982734" y="488646"/>
                  <a:pt x="980989" y="488882"/>
                  <a:pt x="979142" y="489006"/>
                </a:cubicBezTo>
                <a:cubicBezTo>
                  <a:pt x="977162" y="489321"/>
                  <a:pt x="975190" y="489535"/>
                  <a:pt x="973210" y="489850"/>
                </a:cubicBezTo>
                <a:lnTo>
                  <a:pt x="967721" y="490839"/>
                </a:lnTo>
                <a:cubicBezTo>
                  <a:pt x="965660" y="491962"/>
                  <a:pt x="963714" y="493097"/>
                  <a:pt x="961653" y="494220"/>
                </a:cubicBezTo>
                <a:cubicBezTo>
                  <a:pt x="959726" y="495153"/>
                  <a:pt x="957809" y="495984"/>
                  <a:pt x="955882" y="496916"/>
                </a:cubicBezTo>
                <a:lnTo>
                  <a:pt x="950173" y="496660"/>
                </a:lnTo>
                <a:cubicBezTo>
                  <a:pt x="948231" y="496570"/>
                  <a:pt x="946281" y="496582"/>
                  <a:pt x="944339" y="496493"/>
                </a:cubicBezTo>
                <a:cubicBezTo>
                  <a:pt x="942605" y="496628"/>
                  <a:pt x="940975" y="496875"/>
                  <a:pt x="939242" y="497011"/>
                </a:cubicBezTo>
                <a:cubicBezTo>
                  <a:pt x="937592" y="497460"/>
                  <a:pt x="936055" y="497921"/>
                  <a:pt x="934405" y="498370"/>
                </a:cubicBezTo>
                <a:cubicBezTo>
                  <a:pt x="932631" y="498910"/>
                  <a:pt x="930971" y="499460"/>
                  <a:pt x="929198" y="500000"/>
                </a:cubicBezTo>
                <a:cubicBezTo>
                  <a:pt x="927898" y="500382"/>
                  <a:pt x="926485" y="500753"/>
                  <a:pt x="925186" y="501135"/>
                </a:cubicBezTo>
                <a:cubicBezTo>
                  <a:pt x="923877" y="501618"/>
                  <a:pt x="922691" y="502011"/>
                  <a:pt x="921382" y="502494"/>
                </a:cubicBezTo>
                <a:cubicBezTo>
                  <a:pt x="920092" y="502775"/>
                  <a:pt x="918926" y="502967"/>
                  <a:pt x="917637" y="503248"/>
                </a:cubicBezTo>
                <a:cubicBezTo>
                  <a:pt x="916441" y="503742"/>
                  <a:pt x="915132" y="504225"/>
                  <a:pt x="913936" y="504720"/>
                </a:cubicBezTo>
                <a:cubicBezTo>
                  <a:pt x="912864" y="505124"/>
                  <a:pt x="911688" y="505416"/>
                  <a:pt x="910616" y="505821"/>
                </a:cubicBezTo>
                <a:lnTo>
                  <a:pt x="905116" y="509258"/>
                </a:lnTo>
                <a:cubicBezTo>
                  <a:pt x="903386" y="510516"/>
                  <a:pt x="901760" y="511886"/>
                  <a:pt x="900030" y="513144"/>
                </a:cubicBezTo>
                <a:lnTo>
                  <a:pt x="894845" y="518041"/>
                </a:lnTo>
                <a:cubicBezTo>
                  <a:pt x="893293" y="519826"/>
                  <a:pt x="891627" y="521601"/>
                  <a:pt x="890074" y="523386"/>
                </a:cubicBezTo>
                <a:cubicBezTo>
                  <a:pt x="888398" y="525262"/>
                  <a:pt x="886836" y="527148"/>
                  <a:pt x="885160" y="529024"/>
                </a:cubicBezTo>
                <a:cubicBezTo>
                  <a:pt x="883711" y="530922"/>
                  <a:pt x="882376" y="532831"/>
                  <a:pt x="880927" y="534729"/>
                </a:cubicBezTo>
                <a:cubicBezTo>
                  <a:pt x="879829" y="536559"/>
                  <a:pt x="878618" y="538378"/>
                  <a:pt x="877520" y="540209"/>
                </a:cubicBezTo>
                <a:cubicBezTo>
                  <a:pt x="876535" y="542050"/>
                  <a:pt x="875437" y="543881"/>
                  <a:pt x="874452" y="545722"/>
                </a:cubicBezTo>
                <a:cubicBezTo>
                  <a:pt x="873992" y="546901"/>
                  <a:pt x="873542" y="547979"/>
                  <a:pt x="873082" y="549158"/>
                </a:cubicBezTo>
                <a:cubicBezTo>
                  <a:pt x="872527" y="550124"/>
                  <a:pt x="871870" y="550977"/>
                  <a:pt x="871316" y="551943"/>
                </a:cubicBezTo>
                <a:cubicBezTo>
                  <a:pt x="870886" y="552819"/>
                  <a:pt x="870332" y="553785"/>
                  <a:pt x="869901" y="554661"/>
                </a:cubicBezTo>
                <a:lnTo>
                  <a:pt x="867989" y="556615"/>
                </a:lnTo>
                <a:cubicBezTo>
                  <a:pt x="867484" y="557075"/>
                  <a:pt x="866866" y="557525"/>
                  <a:pt x="866362" y="557985"/>
                </a:cubicBezTo>
                <a:cubicBezTo>
                  <a:pt x="865507" y="558513"/>
                  <a:pt x="864549" y="558929"/>
                  <a:pt x="863693" y="559456"/>
                </a:cubicBezTo>
                <a:cubicBezTo>
                  <a:pt x="862424" y="559535"/>
                  <a:pt x="861258" y="559726"/>
                  <a:pt x="859989" y="559806"/>
                </a:cubicBezTo>
                <a:cubicBezTo>
                  <a:pt x="858606" y="559873"/>
                  <a:pt x="857099" y="560031"/>
                  <a:pt x="855716" y="560099"/>
                </a:cubicBezTo>
                <a:cubicBezTo>
                  <a:pt x="854664" y="560301"/>
                  <a:pt x="853735" y="560414"/>
                  <a:pt x="852683" y="560616"/>
                </a:cubicBezTo>
                <a:cubicBezTo>
                  <a:pt x="851755" y="560728"/>
                  <a:pt x="850702" y="560931"/>
                  <a:pt x="849773" y="561043"/>
                </a:cubicBezTo>
                <a:cubicBezTo>
                  <a:pt x="849062" y="561279"/>
                  <a:pt x="848227" y="561605"/>
                  <a:pt x="847515" y="561841"/>
                </a:cubicBezTo>
                <a:cubicBezTo>
                  <a:pt x="846775" y="562380"/>
                  <a:pt x="845919" y="562908"/>
                  <a:pt x="845178" y="563447"/>
                </a:cubicBezTo>
                <a:cubicBezTo>
                  <a:pt x="844447" y="563885"/>
                  <a:pt x="843612" y="564211"/>
                  <a:pt x="842880" y="564649"/>
                </a:cubicBezTo>
                <a:cubicBezTo>
                  <a:pt x="842346" y="565413"/>
                  <a:pt x="841802" y="566277"/>
                  <a:pt x="841268" y="567041"/>
                </a:cubicBezTo>
                <a:cubicBezTo>
                  <a:pt x="840516" y="567681"/>
                  <a:pt x="839652" y="568310"/>
                  <a:pt x="838900" y="568950"/>
                </a:cubicBezTo>
                <a:cubicBezTo>
                  <a:pt x="838480" y="569725"/>
                  <a:pt x="837936" y="570590"/>
                  <a:pt x="837516" y="571365"/>
                </a:cubicBezTo>
                <a:cubicBezTo>
                  <a:pt x="836231" y="572769"/>
                  <a:pt x="834821" y="574262"/>
                  <a:pt x="833535" y="575666"/>
                </a:cubicBezTo>
                <a:cubicBezTo>
                  <a:pt x="832334" y="577384"/>
                  <a:pt x="831019" y="579091"/>
                  <a:pt x="829817" y="580809"/>
                </a:cubicBezTo>
                <a:cubicBezTo>
                  <a:pt x="829283" y="581573"/>
                  <a:pt x="828635" y="582325"/>
                  <a:pt x="828102" y="583089"/>
                </a:cubicBezTo>
                <a:cubicBezTo>
                  <a:pt x="827454" y="583841"/>
                  <a:pt x="826683" y="584684"/>
                  <a:pt x="826035" y="585436"/>
                </a:cubicBezTo>
                <a:cubicBezTo>
                  <a:pt x="825398" y="586087"/>
                  <a:pt x="824636" y="586829"/>
                  <a:pt x="823998" y="587480"/>
                </a:cubicBezTo>
                <a:cubicBezTo>
                  <a:pt x="823143" y="588008"/>
                  <a:pt x="822185" y="588424"/>
                  <a:pt x="821330" y="588952"/>
                </a:cubicBezTo>
                <a:lnTo>
                  <a:pt x="817219" y="591097"/>
                </a:lnTo>
                <a:cubicBezTo>
                  <a:pt x="815662" y="591760"/>
                  <a:pt x="814209" y="592535"/>
                  <a:pt x="812653" y="593198"/>
                </a:cubicBezTo>
                <a:cubicBezTo>
                  <a:pt x="811704" y="593513"/>
                  <a:pt x="810652" y="593715"/>
                  <a:pt x="809704" y="594030"/>
                </a:cubicBezTo>
                <a:cubicBezTo>
                  <a:pt x="808992" y="594265"/>
                  <a:pt x="808157" y="594591"/>
                  <a:pt x="807446" y="594827"/>
                </a:cubicBezTo>
                <a:cubicBezTo>
                  <a:pt x="806631" y="594951"/>
                  <a:pt x="805692" y="595165"/>
                  <a:pt x="804877" y="595288"/>
                </a:cubicBezTo>
                <a:cubicBezTo>
                  <a:pt x="803731" y="595277"/>
                  <a:pt x="802689" y="595379"/>
                  <a:pt x="801543" y="595368"/>
                </a:cubicBezTo>
                <a:cubicBezTo>
                  <a:pt x="800842" y="595503"/>
                  <a:pt x="800017" y="595727"/>
                  <a:pt x="799315" y="595862"/>
                </a:cubicBezTo>
                <a:cubicBezTo>
                  <a:pt x="798470" y="596289"/>
                  <a:pt x="797522" y="596604"/>
                  <a:pt x="796677" y="597031"/>
                </a:cubicBezTo>
                <a:cubicBezTo>
                  <a:pt x="795832" y="597458"/>
                  <a:pt x="794883" y="597772"/>
                  <a:pt x="794038" y="598199"/>
                </a:cubicBezTo>
                <a:cubicBezTo>
                  <a:pt x="793183" y="598727"/>
                  <a:pt x="792214" y="599244"/>
                  <a:pt x="791359" y="599772"/>
                </a:cubicBezTo>
                <a:cubicBezTo>
                  <a:pt x="790722" y="600423"/>
                  <a:pt x="789971" y="601063"/>
                  <a:pt x="789333" y="601715"/>
                </a:cubicBezTo>
                <a:lnTo>
                  <a:pt x="787450" y="603366"/>
                </a:lnTo>
                <a:cubicBezTo>
                  <a:pt x="786915" y="604129"/>
                  <a:pt x="786258" y="604983"/>
                  <a:pt x="785724" y="605746"/>
                </a:cubicBezTo>
                <a:cubicBezTo>
                  <a:pt x="785304" y="606521"/>
                  <a:pt x="784873" y="607397"/>
                  <a:pt x="784453" y="608172"/>
                </a:cubicBezTo>
                <a:cubicBezTo>
                  <a:pt x="783641" y="609418"/>
                  <a:pt x="782717" y="610654"/>
                  <a:pt x="781906" y="611900"/>
                </a:cubicBezTo>
                <a:cubicBezTo>
                  <a:pt x="780744" y="613214"/>
                  <a:pt x="779696" y="614539"/>
                  <a:pt x="778534" y="615853"/>
                </a:cubicBezTo>
                <a:cubicBezTo>
                  <a:pt x="777505" y="616976"/>
                  <a:pt x="776364" y="618088"/>
                  <a:pt x="775336" y="619211"/>
                </a:cubicBezTo>
                <a:cubicBezTo>
                  <a:pt x="774307" y="620334"/>
                  <a:pt x="773175" y="621345"/>
                  <a:pt x="772147" y="622468"/>
                </a:cubicBezTo>
                <a:cubicBezTo>
                  <a:pt x="771119" y="623591"/>
                  <a:pt x="769976" y="624703"/>
                  <a:pt x="768948" y="625826"/>
                </a:cubicBezTo>
                <a:cubicBezTo>
                  <a:pt x="768251" y="627084"/>
                  <a:pt x="767440" y="628330"/>
                  <a:pt x="766742" y="629588"/>
                </a:cubicBezTo>
                <a:lnTo>
                  <a:pt x="765541" y="631306"/>
                </a:lnTo>
                <a:cubicBezTo>
                  <a:pt x="765244" y="631991"/>
                  <a:pt x="764833" y="632665"/>
                  <a:pt x="764537" y="633350"/>
                </a:cubicBezTo>
                <a:lnTo>
                  <a:pt x="764332" y="634216"/>
                </a:lnTo>
                <a:lnTo>
                  <a:pt x="622139" y="634216"/>
                </a:lnTo>
                <a:lnTo>
                  <a:pt x="622349" y="634128"/>
                </a:lnTo>
                <a:cubicBezTo>
                  <a:pt x="623906" y="633465"/>
                  <a:pt x="625348" y="632791"/>
                  <a:pt x="626905" y="632128"/>
                </a:cubicBezTo>
                <a:lnTo>
                  <a:pt x="631169" y="629590"/>
                </a:lnTo>
                <a:cubicBezTo>
                  <a:pt x="631787" y="629140"/>
                  <a:pt x="632509" y="628803"/>
                  <a:pt x="633127" y="628354"/>
                </a:cubicBezTo>
                <a:lnTo>
                  <a:pt x="634668" y="626669"/>
                </a:lnTo>
                <a:cubicBezTo>
                  <a:pt x="635306" y="626018"/>
                  <a:pt x="636058" y="625378"/>
                  <a:pt x="636696" y="624726"/>
                </a:cubicBezTo>
                <a:lnTo>
                  <a:pt x="637897" y="623008"/>
                </a:lnTo>
                <a:cubicBezTo>
                  <a:pt x="638698" y="621863"/>
                  <a:pt x="639603" y="620830"/>
                  <a:pt x="640404" y="619684"/>
                </a:cubicBezTo>
                <a:cubicBezTo>
                  <a:pt x="641349" y="618247"/>
                  <a:pt x="642417" y="616720"/>
                  <a:pt x="643362" y="615282"/>
                </a:cubicBezTo>
                <a:cubicBezTo>
                  <a:pt x="643772" y="614608"/>
                  <a:pt x="644306" y="613845"/>
                  <a:pt x="644716" y="613171"/>
                </a:cubicBezTo>
                <a:cubicBezTo>
                  <a:pt x="645334" y="612722"/>
                  <a:pt x="646056" y="612385"/>
                  <a:pt x="646674" y="611936"/>
                </a:cubicBezTo>
                <a:lnTo>
                  <a:pt x="648557" y="610284"/>
                </a:lnTo>
                <a:cubicBezTo>
                  <a:pt x="649259" y="610150"/>
                  <a:pt x="650084" y="609925"/>
                  <a:pt x="650785" y="609790"/>
                </a:cubicBezTo>
                <a:cubicBezTo>
                  <a:pt x="651132" y="608600"/>
                  <a:pt x="651582" y="607522"/>
                  <a:pt x="651929" y="606332"/>
                </a:cubicBezTo>
                <a:cubicBezTo>
                  <a:pt x="652182" y="604928"/>
                  <a:pt x="652445" y="603423"/>
                  <a:pt x="652698" y="602020"/>
                </a:cubicBezTo>
                <a:lnTo>
                  <a:pt x="652837" y="600605"/>
                </a:lnTo>
                <a:lnTo>
                  <a:pt x="653728" y="598550"/>
                </a:lnTo>
                <a:cubicBezTo>
                  <a:pt x="653995" y="598168"/>
                  <a:pt x="654252" y="597888"/>
                  <a:pt x="654519" y="597506"/>
                </a:cubicBezTo>
                <a:cubicBezTo>
                  <a:pt x="654919" y="596933"/>
                  <a:pt x="655434" y="596371"/>
                  <a:pt x="655834" y="595799"/>
                </a:cubicBezTo>
                <a:cubicBezTo>
                  <a:pt x="656422" y="595653"/>
                  <a:pt x="657134" y="595417"/>
                  <a:pt x="657722" y="595271"/>
                </a:cubicBezTo>
                <a:cubicBezTo>
                  <a:pt x="658319" y="595024"/>
                  <a:pt x="658927" y="594675"/>
                  <a:pt x="659525" y="594428"/>
                </a:cubicBezTo>
                <a:cubicBezTo>
                  <a:pt x="660340" y="594304"/>
                  <a:pt x="661279" y="594091"/>
                  <a:pt x="662094" y="593967"/>
                </a:cubicBezTo>
                <a:cubicBezTo>
                  <a:pt x="662786" y="593933"/>
                  <a:pt x="663601" y="593810"/>
                  <a:pt x="664292" y="593776"/>
                </a:cubicBezTo>
                <a:cubicBezTo>
                  <a:pt x="666036" y="593539"/>
                  <a:pt x="667656" y="593393"/>
                  <a:pt x="669400" y="593157"/>
                </a:cubicBezTo>
                <a:cubicBezTo>
                  <a:pt x="670813" y="592786"/>
                  <a:pt x="672102" y="592505"/>
                  <a:pt x="673515" y="592134"/>
                </a:cubicBezTo>
                <a:cubicBezTo>
                  <a:pt x="675465" y="592122"/>
                  <a:pt x="677427" y="592010"/>
                  <a:pt x="679378" y="591998"/>
                </a:cubicBezTo>
                <a:cubicBezTo>
                  <a:pt x="681329" y="591986"/>
                  <a:pt x="683176" y="591862"/>
                  <a:pt x="685128" y="591850"/>
                </a:cubicBezTo>
                <a:cubicBezTo>
                  <a:pt x="686096" y="591334"/>
                  <a:pt x="687178" y="590828"/>
                  <a:pt x="688146" y="590311"/>
                </a:cubicBezTo>
                <a:cubicBezTo>
                  <a:pt x="689011" y="589682"/>
                  <a:pt x="689990" y="589065"/>
                  <a:pt x="690854" y="588436"/>
                </a:cubicBezTo>
                <a:cubicBezTo>
                  <a:pt x="691492" y="587784"/>
                  <a:pt x="692244" y="587144"/>
                  <a:pt x="692882" y="586493"/>
                </a:cubicBezTo>
                <a:cubicBezTo>
                  <a:pt x="693643" y="585751"/>
                  <a:pt x="694528" y="584921"/>
                  <a:pt x="695288" y="584179"/>
                </a:cubicBezTo>
                <a:lnTo>
                  <a:pt x="701467" y="579686"/>
                </a:lnTo>
                <a:cubicBezTo>
                  <a:pt x="703577" y="578058"/>
                  <a:pt x="705678" y="576530"/>
                  <a:pt x="707788" y="574902"/>
                </a:cubicBezTo>
                <a:cubicBezTo>
                  <a:pt x="708446" y="574048"/>
                  <a:pt x="709227" y="573105"/>
                  <a:pt x="709884" y="572251"/>
                </a:cubicBezTo>
                <a:cubicBezTo>
                  <a:pt x="710295" y="571578"/>
                  <a:pt x="710715" y="570803"/>
                  <a:pt x="711126" y="570129"/>
                </a:cubicBezTo>
                <a:cubicBezTo>
                  <a:pt x="711383" y="569848"/>
                  <a:pt x="711650" y="569467"/>
                  <a:pt x="711906" y="569186"/>
                </a:cubicBezTo>
                <a:cubicBezTo>
                  <a:pt x="712391" y="568927"/>
                  <a:pt x="712979" y="568781"/>
                  <a:pt x="713463" y="568523"/>
                </a:cubicBezTo>
                <a:cubicBezTo>
                  <a:pt x="713824" y="568354"/>
                  <a:pt x="714194" y="568085"/>
                  <a:pt x="714556" y="567916"/>
                </a:cubicBezTo>
                <a:cubicBezTo>
                  <a:pt x="715267" y="567680"/>
                  <a:pt x="716102" y="567355"/>
                  <a:pt x="716813" y="567119"/>
                </a:cubicBezTo>
                <a:cubicBezTo>
                  <a:pt x="717959" y="567129"/>
                  <a:pt x="719001" y="567028"/>
                  <a:pt x="720148" y="567039"/>
                </a:cubicBezTo>
                <a:lnTo>
                  <a:pt x="723669" y="567386"/>
                </a:lnTo>
                <a:lnTo>
                  <a:pt x="727304" y="567745"/>
                </a:lnTo>
                <a:lnTo>
                  <a:pt x="730825" y="568092"/>
                </a:lnTo>
                <a:cubicBezTo>
                  <a:pt x="732431" y="566924"/>
                  <a:pt x="733924" y="565744"/>
                  <a:pt x="735531" y="564576"/>
                </a:cubicBezTo>
                <a:lnTo>
                  <a:pt x="740537" y="561499"/>
                </a:lnTo>
                <a:cubicBezTo>
                  <a:pt x="740062" y="561656"/>
                  <a:pt x="739577" y="561914"/>
                  <a:pt x="739104" y="562072"/>
                </a:cubicBezTo>
                <a:lnTo>
                  <a:pt x="737967" y="561960"/>
                </a:lnTo>
                <a:cubicBezTo>
                  <a:pt x="737903" y="561443"/>
                  <a:pt x="737830" y="561028"/>
                  <a:pt x="737766" y="560511"/>
                </a:cubicBezTo>
                <a:lnTo>
                  <a:pt x="737876" y="559400"/>
                </a:lnTo>
                <a:cubicBezTo>
                  <a:pt x="738226" y="559332"/>
                  <a:pt x="738587" y="559164"/>
                  <a:pt x="738938" y="559096"/>
                </a:cubicBezTo>
                <a:cubicBezTo>
                  <a:pt x="739536" y="558849"/>
                  <a:pt x="740257" y="558512"/>
                  <a:pt x="740855" y="558265"/>
                </a:cubicBezTo>
                <a:cubicBezTo>
                  <a:pt x="741359" y="557804"/>
                  <a:pt x="741967" y="557456"/>
                  <a:pt x="742472" y="556996"/>
                </a:cubicBezTo>
                <a:lnTo>
                  <a:pt x="744848" y="554985"/>
                </a:lnTo>
                <a:cubicBezTo>
                  <a:pt x="746104" y="553885"/>
                  <a:pt x="747463" y="552896"/>
                  <a:pt x="748719" y="551796"/>
                </a:cubicBezTo>
                <a:lnTo>
                  <a:pt x="751807" y="549549"/>
                </a:lnTo>
                <a:cubicBezTo>
                  <a:pt x="752890" y="549044"/>
                  <a:pt x="753858" y="548527"/>
                  <a:pt x="754940" y="548021"/>
                </a:cubicBezTo>
                <a:cubicBezTo>
                  <a:pt x="756600" y="547471"/>
                  <a:pt x="758147" y="546909"/>
                  <a:pt x="759807" y="546359"/>
                </a:cubicBezTo>
                <a:cubicBezTo>
                  <a:pt x="760415" y="546010"/>
                  <a:pt x="761012" y="545763"/>
                  <a:pt x="761620" y="545415"/>
                </a:cubicBezTo>
                <a:cubicBezTo>
                  <a:pt x="762352" y="544977"/>
                  <a:pt x="763187" y="544651"/>
                  <a:pt x="763918" y="544213"/>
                </a:cubicBezTo>
                <a:cubicBezTo>
                  <a:pt x="764413" y="543854"/>
                  <a:pt x="765010" y="543606"/>
                  <a:pt x="765505" y="543247"/>
                </a:cubicBezTo>
                <a:cubicBezTo>
                  <a:pt x="765895" y="542775"/>
                  <a:pt x="766276" y="542405"/>
                  <a:pt x="766666" y="541933"/>
                </a:cubicBezTo>
                <a:cubicBezTo>
                  <a:pt x="767003" y="540844"/>
                  <a:pt x="767444" y="539867"/>
                  <a:pt x="767780" y="538778"/>
                </a:cubicBezTo>
                <a:lnTo>
                  <a:pt x="768198" y="534534"/>
                </a:lnTo>
                <a:lnTo>
                  <a:pt x="768697" y="529481"/>
                </a:lnTo>
                <a:cubicBezTo>
                  <a:pt x="768920" y="528381"/>
                  <a:pt x="769133" y="527381"/>
                  <a:pt x="769357" y="526281"/>
                </a:cubicBezTo>
                <a:cubicBezTo>
                  <a:pt x="769693" y="525192"/>
                  <a:pt x="770020" y="524204"/>
                  <a:pt x="770356" y="523114"/>
                </a:cubicBezTo>
                <a:cubicBezTo>
                  <a:pt x="770767" y="522441"/>
                  <a:pt x="771291" y="521778"/>
                  <a:pt x="771702" y="521104"/>
                </a:cubicBezTo>
                <a:lnTo>
                  <a:pt x="772593" y="519049"/>
                </a:lnTo>
                <a:cubicBezTo>
                  <a:pt x="773200" y="518701"/>
                  <a:pt x="773911" y="518465"/>
                  <a:pt x="774519" y="518117"/>
                </a:cubicBezTo>
                <a:cubicBezTo>
                  <a:pt x="775715" y="517623"/>
                  <a:pt x="777024" y="517139"/>
                  <a:pt x="778221" y="516645"/>
                </a:cubicBezTo>
                <a:cubicBezTo>
                  <a:pt x="780201" y="516330"/>
                  <a:pt x="782172" y="516117"/>
                  <a:pt x="784153" y="515802"/>
                </a:cubicBezTo>
                <a:cubicBezTo>
                  <a:pt x="784340" y="516228"/>
                  <a:pt x="784537" y="516554"/>
                  <a:pt x="784725" y="516980"/>
                </a:cubicBezTo>
                <a:cubicBezTo>
                  <a:pt x="785036" y="517317"/>
                  <a:pt x="785337" y="517755"/>
                  <a:pt x="785648" y="518092"/>
                </a:cubicBezTo>
                <a:cubicBezTo>
                  <a:pt x="786196" y="518350"/>
                  <a:pt x="786848" y="518720"/>
                  <a:pt x="787395" y="518978"/>
                </a:cubicBezTo>
                <a:cubicBezTo>
                  <a:pt x="787953" y="519135"/>
                  <a:pt x="788615" y="519404"/>
                  <a:pt x="789173" y="519562"/>
                </a:cubicBezTo>
                <a:cubicBezTo>
                  <a:pt x="790496" y="520100"/>
                  <a:pt x="791716" y="520526"/>
                  <a:pt x="793040" y="521065"/>
                </a:cubicBezTo>
                <a:lnTo>
                  <a:pt x="797212" y="521783"/>
                </a:lnTo>
                <a:lnTo>
                  <a:pt x="801529" y="522208"/>
                </a:lnTo>
                <a:lnTo>
                  <a:pt x="805845" y="522634"/>
                </a:lnTo>
                <a:lnTo>
                  <a:pt x="809851" y="522722"/>
                </a:lnTo>
                <a:cubicBezTo>
                  <a:pt x="810903" y="522520"/>
                  <a:pt x="812059" y="522430"/>
                  <a:pt x="813111" y="522228"/>
                </a:cubicBezTo>
                <a:cubicBezTo>
                  <a:pt x="815133" y="521508"/>
                  <a:pt x="817163" y="520688"/>
                  <a:pt x="819184" y="519969"/>
                </a:cubicBezTo>
                <a:lnTo>
                  <a:pt x="825523" y="517329"/>
                </a:lnTo>
                <a:cubicBezTo>
                  <a:pt x="826793" y="517250"/>
                  <a:pt x="827958" y="517059"/>
                  <a:pt x="829228" y="516980"/>
                </a:cubicBezTo>
                <a:cubicBezTo>
                  <a:pt x="830868" y="516632"/>
                  <a:pt x="832385" y="516373"/>
                  <a:pt x="834025" y="516024"/>
                </a:cubicBezTo>
                <a:cubicBezTo>
                  <a:pt x="834716" y="515990"/>
                  <a:pt x="835532" y="515867"/>
                  <a:pt x="836222" y="515833"/>
                </a:cubicBezTo>
                <a:cubicBezTo>
                  <a:pt x="836924" y="515698"/>
                  <a:pt x="837749" y="515473"/>
                  <a:pt x="838450" y="515338"/>
                </a:cubicBezTo>
                <a:cubicBezTo>
                  <a:pt x="839039" y="515192"/>
                  <a:pt x="839637" y="514945"/>
                  <a:pt x="840224" y="514799"/>
                </a:cubicBezTo>
                <a:cubicBezTo>
                  <a:pt x="840502" y="514316"/>
                  <a:pt x="840882" y="513945"/>
                  <a:pt x="841159" y="513463"/>
                </a:cubicBezTo>
                <a:lnTo>
                  <a:pt x="843658" y="513709"/>
                </a:lnTo>
                <a:lnTo>
                  <a:pt x="846498" y="513989"/>
                </a:lnTo>
                <a:cubicBezTo>
                  <a:pt x="847313" y="513865"/>
                  <a:pt x="848251" y="513651"/>
                  <a:pt x="849066" y="513528"/>
                </a:cubicBezTo>
                <a:cubicBezTo>
                  <a:pt x="849758" y="513494"/>
                  <a:pt x="850573" y="513370"/>
                  <a:pt x="851265" y="513336"/>
                </a:cubicBezTo>
                <a:cubicBezTo>
                  <a:pt x="852110" y="512909"/>
                  <a:pt x="853058" y="512595"/>
                  <a:pt x="853903" y="512168"/>
                </a:cubicBezTo>
                <a:cubicBezTo>
                  <a:pt x="854605" y="512033"/>
                  <a:pt x="855430" y="511808"/>
                  <a:pt x="856131" y="511673"/>
                </a:cubicBezTo>
                <a:cubicBezTo>
                  <a:pt x="856853" y="511336"/>
                  <a:pt x="857678" y="511112"/>
                  <a:pt x="858399" y="510775"/>
                </a:cubicBezTo>
                <a:cubicBezTo>
                  <a:pt x="859141" y="510235"/>
                  <a:pt x="859986" y="509809"/>
                  <a:pt x="860726" y="509269"/>
                </a:cubicBezTo>
                <a:lnTo>
                  <a:pt x="862580" y="507922"/>
                </a:lnTo>
                <a:cubicBezTo>
                  <a:pt x="863332" y="507281"/>
                  <a:pt x="864197" y="506653"/>
                  <a:pt x="864947" y="506012"/>
                </a:cubicBezTo>
                <a:cubicBezTo>
                  <a:pt x="865348" y="505440"/>
                  <a:pt x="865862" y="504878"/>
                  <a:pt x="866263" y="504305"/>
                </a:cubicBezTo>
                <a:cubicBezTo>
                  <a:pt x="866911" y="503553"/>
                  <a:pt x="867681" y="502711"/>
                  <a:pt x="868329" y="501958"/>
                </a:cubicBezTo>
                <a:cubicBezTo>
                  <a:pt x="868730" y="501385"/>
                  <a:pt x="869120" y="500914"/>
                  <a:pt x="869521" y="500341"/>
                </a:cubicBezTo>
                <a:cubicBezTo>
                  <a:pt x="869828" y="499555"/>
                  <a:pt x="870145" y="498668"/>
                  <a:pt x="870451" y="497882"/>
                </a:cubicBezTo>
                <a:cubicBezTo>
                  <a:pt x="870872" y="497107"/>
                  <a:pt x="871416" y="496243"/>
                  <a:pt x="871837" y="495468"/>
                </a:cubicBezTo>
                <a:cubicBezTo>
                  <a:pt x="872030" y="494670"/>
                  <a:pt x="872233" y="493772"/>
                  <a:pt x="872426" y="492975"/>
                </a:cubicBezTo>
                <a:cubicBezTo>
                  <a:pt x="872719" y="491167"/>
                  <a:pt x="873003" y="489461"/>
                  <a:pt x="873296" y="487653"/>
                </a:cubicBezTo>
                <a:lnTo>
                  <a:pt x="873963" y="480882"/>
                </a:lnTo>
                <a:cubicBezTo>
                  <a:pt x="873835" y="479849"/>
                  <a:pt x="873697" y="478918"/>
                  <a:pt x="873570" y="477885"/>
                </a:cubicBezTo>
                <a:cubicBezTo>
                  <a:pt x="873309" y="477043"/>
                  <a:pt x="872944" y="476088"/>
                  <a:pt x="872683" y="475246"/>
                </a:cubicBezTo>
                <a:cubicBezTo>
                  <a:pt x="872476" y="475022"/>
                  <a:pt x="872279" y="474696"/>
                  <a:pt x="872071" y="474472"/>
                </a:cubicBezTo>
                <a:lnTo>
                  <a:pt x="871420" y="474101"/>
                </a:lnTo>
                <a:cubicBezTo>
                  <a:pt x="871089" y="473967"/>
                  <a:pt x="870655" y="473720"/>
                  <a:pt x="870323" y="473585"/>
                </a:cubicBezTo>
                <a:cubicBezTo>
                  <a:pt x="869973" y="473653"/>
                  <a:pt x="869612" y="473821"/>
                  <a:pt x="869261" y="473889"/>
                </a:cubicBezTo>
                <a:cubicBezTo>
                  <a:pt x="868910" y="473956"/>
                  <a:pt x="868446" y="474012"/>
                  <a:pt x="868095" y="474080"/>
                </a:cubicBezTo>
                <a:cubicBezTo>
                  <a:pt x="867601" y="474439"/>
                  <a:pt x="867117" y="474698"/>
                  <a:pt x="866623" y="475057"/>
                </a:cubicBezTo>
                <a:cubicBezTo>
                  <a:pt x="866232" y="475529"/>
                  <a:pt x="865738" y="475888"/>
                  <a:pt x="865347" y="476360"/>
                </a:cubicBezTo>
                <a:cubicBezTo>
                  <a:pt x="865080" y="476742"/>
                  <a:pt x="864824" y="477022"/>
                  <a:pt x="864556" y="477404"/>
                </a:cubicBezTo>
                <a:cubicBezTo>
                  <a:pt x="863899" y="478258"/>
                  <a:pt x="863118" y="479201"/>
                  <a:pt x="862460" y="480054"/>
                </a:cubicBezTo>
                <a:cubicBezTo>
                  <a:pt x="861708" y="480695"/>
                  <a:pt x="860843" y="481324"/>
                  <a:pt x="860092" y="481964"/>
                </a:cubicBezTo>
                <a:cubicBezTo>
                  <a:pt x="859277" y="482087"/>
                  <a:pt x="858338" y="482301"/>
                  <a:pt x="857523" y="482425"/>
                </a:cubicBezTo>
                <a:cubicBezTo>
                  <a:pt x="856605" y="482436"/>
                  <a:pt x="855563" y="482538"/>
                  <a:pt x="854644" y="482549"/>
                </a:cubicBezTo>
                <a:lnTo>
                  <a:pt x="851464" y="482236"/>
                </a:lnTo>
                <a:lnTo>
                  <a:pt x="848510" y="481944"/>
                </a:lnTo>
                <a:lnTo>
                  <a:pt x="848217" y="477936"/>
                </a:lnTo>
                <a:cubicBezTo>
                  <a:pt x="847995" y="476690"/>
                  <a:pt x="847764" y="475545"/>
                  <a:pt x="847543" y="474299"/>
                </a:cubicBezTo>
                <a:cubicBezTo>
                  <a:pt x="847105" y="472929"/>
                  <a:pt x="846562" y="471447"/>
                  <a:pt x="846124" y="470077"/>
                </a:cubicBezTo>
                <a:cubicBezTo>
                  <a:pt x="845542" y="469000"/>
                  <a:pt x="844856" y="467810"/>
                  <a:pt x="844274" y="466732"/>
                </a:cubicBezTo>
                <a:cubicBezTo>
                  <a:pt x="844003" y="465991"/>
                  <a:pt x="843743" y="465149"/>
                  <a:pt x="843471" y="464408"/>
                </a:cubicBezTo>
                <a:cubicBezTo>
                  <a:pt x="843314" y="463678"/>
                  <a:pt x="843042" y="462937"/>
                  <a:pt x="842885" y="462208"/>
                </a:cubicBezTo>
                <a:lnTo>
                  <a:pt x="842754" y="460052"/>
                </a:lnTo>
                <a:lnTo>
                  <a:pt x="842973" y="457829"/>
                </a:lnTo>
                <a:lnTo>
                  <a:pt x="842710" y="453517"/>
                </a:lnTo>
                <a:lnTo>
                  <a:pt x="843208" y="448465"/>
                </a:lnTo>
                <a:cubicBezTo>
                  <a:pt x="842453" y="447982"/>
                  <a:pt x="841574" y="447589"/>
                  <a:pt x="840819" y="447107"/>
                </a:cubicBezTo>
                <a:cubicBezTo>
                  <a:pt x="840083" y="446422"/>
                  <a:pt x="839224" y="445827"/>
                  <a:pt x="838488" y="445142"/>
                </a:cubicBezTo>
                <a:cubicBezTo>
                  <a:pt x="837857" y="444570"/>
                  <a:pt x="837102" y="444088"/>
                  <a:pt x="836470" y="443515"/>
                </a:cubicBezTo>
                <a:cubicBezTo>
                  <a:pt x="835962" y="442853"/>
                  <a:pt x="835340" y="442179"/>
                  <a:pt x="834832" y="441517"/>
                </a:cubicBezTo>
                <a:cubicBezTo>
                  <a:pt x="834447" y="440765"/>
                  <a:pt x="833949" y="440001"/>
                  <a:pt x="833564" y="439249"/>
                </a:cubicBezTo>
                <a:lnTo>
                  <a:pt x="832039" y="437262"/>
                </a:lnTo>
                <a:cubicBezTo>
                  <a:pt x="831882" y="436533"/>
                  <a:pt x="831621" y="435691"/>
                  <a:pt x="831463" y="434961"/>
                </a:cubicBezTo>
                <a:lnTo>
                  <a:pt x="831021" y="432468"/>
                </a:lnTo>
                <a:cubicBezTo>
                  <a:pt x="830593" y="430998"/>
                  <a:pt x="830060" y="429415"/>
                  <a:pt x="829632" y="427944"/>
                </a:cubicBezTo>
                <a:cubicBezTo>
                  <a:pt x="829697" y="426114"/>
                  <a:pt x="829753" y="424385"/>
                  <a:pt x="829819" y="422555"/>
                </a:cubicBezTo>
                <a:lnTo>
                  <a:pt x="830046" y="416761"/>
                </a:lnTo>
                <a:lnTo>
                  <a:pt x="830613" y="411001"/>
                </a:lnTo>
                <a:cubicBezTo>
                  <a:pt x="830679" y="409171"/>
                  <a:pt x="830735" y="407442"/>
                  <a:pt x="830801" y="405612"/>
                </a:cubicBezTo>
                <a:lnTo>
                  <a:pt x="831058" y="399515"/>
                </a:lnTo>
                <a:lnTo>
                  <a:pt x="831347" y="396585"/>
                </a:lnTo>
                <a:cubicBezTo>
                  <a:pt x="831570" y="395484"/>
                  <a:pt x="831783" y="394485"/>
                  <a:pt x="832006" y="393385"/>
                </a:cubicBezTo>
                <a:lnTo>
                  <a:pt x="832927" y="391027"/>
                </a:lnTo>
                <a:lnTo>
                  <a:pt x="834129" y="389308"/>
                </a:lnTo>
                <a:lnTo>
                  <a:pt x="838735" y="386803"/>
                </a:lnTo>
                <a:cubicBezTo>
                  <a:pt x="840291" y="386140"/>
                  <a:pt x="841733" y="385466"/>
                  <a:pt x="843290" y="384804"/>
                </a:cubicBezTo>
                <a:lnTo>
                  <a:pt x="845667" y="382793"/>
                </a:lnTo>
                <a:cubicBezTo>
                  <a:pt x="846429" y="382052"/>
                  <a:pt x="847314" y="381221"/>
                  <a:pt x="848075" y="380480"/>
                </a:cubicBezTo>
                <a:cubicBezTo>
                  <a:pt x="848589" y="379918"/>
                  <a:pt x="849207" y="379469"/>
                  <a:pt x="849720" y="378907"/>
                </a:cubicBezTo>
                <a:cubicBezTo>
                  <a:pt x="850368" y="378155"/>
                  <a:pt x="851026" y="377301"/>
                  <a:pt x="851674" y="376549"/>
                </a:cubicBezTo>
                <a:cubicBezTo>
                  <a:pt x="852579" y="375516"/>
                  <a:pt x="853587" y="374595"/>
                  <a:pt x="854492" y="373562"/>
                </a:cubicBezTo>
                <a:cubicBezTo>
                  <a:pt x="855643" y="372349"/>
                  <a:pt x="856681" y="371125"/>
                  <a:pt x="857834" y="369912"/>
                </a:cubicBezTo>
                <a:cubicBezTo>
                  <a:pt x="858110" y="369429"/>
                  <a:pt x="858377" y="369047"/>
                  <a:pt x="858654" y="368564"/>
                </a:cubicBezTo>
                <a:lnTo>
                  <a:pt x="859515" y="366813"/>
                </a:lnTo>
                <a:cubicBezTo>
                  <a:pt x="859678" y="366318"/>
                  <a:pt x="859832" y="365926"/>
                  <a:pt x="859996" y="365431"/>
                </a:cubicBezTo>
                <a:cubicBezTo>
                  <a:pt x="859932" y="364915"/>
                  <a:pt x="859858" y="364499"/>
                  <a:pt x="859794" y="363983"/>
                </a:cubicBezTo>
                <a:lnTo>
                  <a:pt x="859262" y="362400"/>
                </a:lnTo>
                <a:cubicBezTo>
                  <a:pt x="858744" y="361839"/>
                  <a:pt x="858102" y="361368"/>
                  <a:pt x="857584" y="360806"/>
                </a:cubicBezTo>
                <a:cubicBezTo>
                  <a:pt x="857150" y="360559"/>
                  <a:pt x="856725" y="360211"/>
                  <a:pt x="856290" y="359965"/>
                </a:cubicBezTo>
                <a:cubicBezTo>
                  <a:pt x="855629" y="359695"/>
                  <a:pt x="854863" y="359314"/>
                  <a:pt x="854202" y="359044"/>
                </a:cubicBezTo>
                <a:cubicBezTo>
                  <a:pt x="852879" y="358506"/>
                  <a:pt x="851659" y="358079"/>
                  <a:pt x="850336" y="357541"/>
                </a:cubicBezTo>
                <a:lnTo>
                  <a:pt x="844997" y="357015"/>
                </a:lnTo>
                <a:lnTo>
                  <a:pt x="835163" y="357882"/>
                </a:lnTo>
                <a:cubicBezTo>
                  <a:pt x="832623" y="358040"/>
                  <a:pt x="829981" y="358085"/>
                  <a:pt x="827442" y="358243"/>
                </a:cubicBezTo>
                <a:cubicBezTo>
                  <a:pt x="826142" y="358625"/>
                  <a:pt x="824739" y="358895"/>
                  <a:pt x="823440" y="359277"/>
                </a:cubicBezTo>
                <a:cubicBezTo>
                  <a:pt x="821943" y="359333"/>
                  <a:pt x="820550" y="359502"/>
                  <a:pt x="819053" y="359559"/>
                </a:cubicBezTo>
                <a:cubicBezTo>
                  <a:pt x="817641" y="359930"/>
                  <a:pt x="816351" y="360211"/>
                  <a:pt x="814938" y="360582"/>
                </a:cubicBezTo>
                <a:cubicBezTo>
                  <a:pt x="813793" y="360571"/>
                  <a:pt x="812523" y="360650"/>
                  <a:pt x="811377" y="360639"/>
                </a:cubicBezTo>
                <a:lnTo>
                  <a:pt x="806380" y="360146"/>
                </a:lnTo>
                <a:lnTo>
                  <a:pt x="802033" y="360024"/>
                </a:lnTo>
                <a:cubicBezTo>
                  <a:pt x="801341" y="360058"/>
                  <a:pt x="800526" y="360181"/>
                  <a:pt x="799834" y="360215"/>
                </a:cubicBezTo>
                <a:cubicBezTo>
                  <a:pt x="799247" y="360361"/>
                  <a:pt x="798536" y="360597"/>
                  <a:pt x="797947" y="360743"/>
                </a:cubicBezTo>
                <a:cubicBezTo>
                  <a:pt x="797319" y="361294"/>
                  <a:pt x="796578" y="361833"/>
                  <a:pt x="795951" y="362383"/>
                </a:cubicBezTo>
                <a:cubicBezTo>
                  <a:pt x="795333" y="362832"/>
                  <a:pt x="794611" y="363169"/>
                  <a:pt x="793993" y="363619"/>
                </a:cubicBezTo>
                <a:cubicBezTo>
                  <a:pt x="792842" y="364831"/>
                  <a:pt x="791577" y="366033"/>
                  <a:pt x="790424" y="367246"/>
                </a:cubicBezTo>
                <a:cubicBezTo>
                  <a:pt x="789569" y="367774"/>
                  <a:pt x="788601" y="368291"/>
                  <a:pt x="787746" y="368819"/>
                </a:cubicBezTo>
                <a:cubicBezTo>
                  <a:pt x="786674" y="369223"/>
                  <a:pt x="785498" y="369515"/>
                  <a:pt x="784426" y="369920"/>
                </a:cubicBezTo>
                <a:cubicBezTo>
                  <a:pt x="782806" y="370066"/>
                  <a:pt x="781289" y="370325"/>
                  <a:pt x="779669" y="370471"/>
                </a:cubicBezTo>
                <a:cubicBezTo>
                  <a:pt x="779091" y="370516"/>
                  <a:pt x="778390" y="370651"/>
                  <a:pt x="777812" y="370696"/>
                </a:cubicBezTo>
                <a:cubicBezTo>
                  <a:pt x="777090" y="371033"/>
                  <a:pt x="776265" y="371258"/>
                  <a:pt x="775544" y="371595"/>
                </a:cubicBezTo>
                <a:cubicBezTo>
                  <a:pt x="775070" y="371752"/>
                  <a:pt x="774472" y="372000"/>
                  <a:pt x="773997" y="372157"/>
                </a:cubicBezTo>
                <a:cubicBezTo>
                  <a:pt x="773523" y="372314"/>
                  <a:pt x="773039" y="372573"/>
                  <a:pt x="772564" y="372730"/>
                </a:cubicBezTo>
                <a:lnTo>
                  <a:pt x="769476" y="374976"/>
                </a:lnTo>
                <a:cubicBezTo>
                  <a:pt x="768156" y="375560"/>
                  <a:pt x="766951" y="376156"/>
                  <a:pt x="765631" y="376740"/>
                </a:cubicBezTo>
                <a:cubicBezTo>
                  <a:pt x="764446" y="377133"/>
                  <a:pt x="763156" y="377414"/>
                  <a:pt x="761971" y="377808"/>
                </a:cubicBezTo>
                <a:cubicBezTo>
                  <a:pt x="760321" y="378257"/>
                  <a:pt x="758784" y="378718"/>
                  <a:pt x="757134" y="379167"/>
                </a:cubicBezTo>
                <a:cubicBezTo>
                  <a:pt x="755637" y="379224"/>
                  <a:pt x="754244" y="379393"/>
                  <a:pt x="752747" y="379449"/>
                </a:cubicBezTo>
                <a:cubicBezTo>
                  <a:pt x="751250" y="379506"/>
                  <a:pt x="749858" y="379675"/>
                  <a:pt x="748361" y="379731"/>
                </a:cubicBezTo>
                <a:cubicBezTo>
                  <a:pt x="747072" y="380012"/>
                  <a:pt x="745906" y="380203"/>
                  <a:pt x="744616" y="380484"/>
                </a:cubicBezTo>
                <a:cubicBezTo>
                  <a:pt x="743006" y="380530"/>
                  <a:pt x="741500" y="380687"/>
                  <a:pt x="739889" y="380733"/>
                </a:cubicBezTo>
                <a:lnTo>
                  <a:pt x="735657" y="380621"/>
                </a:lnTo>
                <a:cubicBezTo>
                  <a:pt x="734347" y="381104"/>
                  <a:pt x="733152" y="381599"/>
                  <a:pt x="731842" y="382082"/>
                </a:cubicBezTo>
                <a:cubicBezTo>
                  <a:pt x="731092" y="382722"/>
                  <a:pt x="730226" y="383351"/>
                  <a:pt x="729475" y="383991"/>
                </a:cubicBezTo>
                <a:cubicBezTo>
                  <a:pt x="729034" y="384968"/>
                  <a:pt x="728604" y="385844"/>
                  <a:pt x="728163" y="386821"/>
                </a:cubicBezTo>
                <a:cubicBezTo>
                  <a:pt x="726647" y="387080"/>
                  <a:pt x="725254" y="387248"/>
                  <a:pt x="723738" y="387507"/>
                </a:cubicBezTo>
                <a:lnTo>
                  <a:pt x="719762" y="387115"/>
                </a:lnTo>
                <a:cubicBezTo>
                  <a:pt x="719164" y="387362"/>
                  <a:pt x="718442" y="387699"/>
                  <a:pt x="717844" y="387946"/>
                </a:cubicBezTo>
                <a:lnTo>
                  <a:pt x="716303" y="389631"/>
                </a:lnTo>
                <a:cubicBezTo>
                  <a:pt x="715798" y="390092"/>
                  <a:pt x="715190" y="390440"/>
                  <a:pt x="714686" y="390900"/>
                </a:cubicBezTo>
                <a:lnTo>
                  <a:pt x="713485" y="392618"/>
                </a:lnTo>
                <a:cubicBezTo>
                  <a:pt x="712753" y="393056"/>
                  <a:pt x="711918" y="393382"/>
                  <a:pt x="711187" y="393820"/>
                </a:cubicBezTo>
                <a:cubicBezTo>
                  <a:pt x="710796" y="394292"/>
                  <a:pt x="710302" y="394651"/>
                  <a:pt x="709911" y="395123"/>
                </a:cubicBezTo>
                <a:cubicBezTo>
                  <a:pt x="709210" y="395258"/>
                  <a:pt x="708384" y="395483"/>
                  <a:pt x="707684" y="395618"/>
                </a:cubicBezTo>
                <a:cubicBezTo>
                  <a:pt x="706879" y="395640"/>
                  <a:pt x="705949" y="395753"/>
                  <a:pt x="705144" y="395776"/>
                </a:cubicBezTo>
                <a:cubicBezTo>
                  <a:pt x="703875" y="395854"/>
                  <a:pt x="702482" y="396023"/>
                  <a:pt x="701213" y="396102"/>
                </a:cubicBezTo>
                <a:cubicBezTo>
                  <a:pt x="699913" y="396484"/>
                  <a:pt x="698737" y="396776"/>
                  <a:pt x="697438" y="397159"/>
                </a:cubicBezTo>
                <a:lnTo>
                  <a:pt x="693173" y="399697"/>
                </a:lnTo>
                <a:cubicBezTo>
                  <a:pt x="691957" y="400394"/>
                  <a:pt x="690629" y="401079"/>
                  <a:pt x="689412" y="401775"/>
                </a:cubicBezTo>
                <a:cubicBezTo>
                  <a:pt x="687897" y="402034"/>
                  <a:pt x="686503" y="402203"/>
                  <a:pt x="684987" y="402461"/>
                </a:cubicBezTo>
                <a:cubicBezTo>
                  <a:pt x="683603" y="402529"/>
                  <a:pt x="682325" y="402709"/>
                  <a:pt x="680941" y="402777"/>
                </a:cubicBezTo>
                <a:cubicBezTo>
                  <a:pt x="680363" y="402822"/>
                  <a:pt x="679775" y="402968"/>
                  <a:pt x="679198" y="403013"/>
                </a:cubicBezTo>
                <a:cubicBezTo>
                  <a:pt x="678610" y="403159"/>
                  <a:pt x="677898" y="403395"/>
                  <a:pt x="677310" y="403541"/>
                </a:cubicBezTo>
                <a:cubicBezTo>
                  <a:pt x="676609" y="403676"/>
                  <a:pt x="675783" y="403901"/>
                  <a:pt x="675083" y="404036"/>
                </a:cubicBezTo>
                <a:cubicBezTo>
                  <a:pt x="674578" y="404496"/>
                  <a:pt x="673970" y="404845"/>
                  <a:pt x="673466" y="405305"/>
                </a:cubicBezTo>
                <a:cubicBezTo>
                  <a:pt x="672735" y="405743"/>
                  <a:pt x="671900" y="406069"/>
                  <a:pt x="671168" y="406507"/>
                </a:cubicBezTo>
                <a:cubicBezTo>
                  <a:pt x="670808" y="406675"/>
                  <a:pt x="670437" y="406945"/>
                  <a:pt x="670076" y="407114"/>
                </a:cubicBezTo>
                <a:cubicBezTo>
                  <a:pt x="669488" y="407260"/>
                  <a:pt x="668777" y="407496"/>
                  <a:pt x="668189" y="407642"/>
                </a:cubicBezTo>
                <a:cubicBezTo>
                  <a:pt x="667467" y="407979"/>
                  <a:pt x="666643" y="408204"/>
                  <a:pt x="665921" y="408541"/>
                </a:cubicBezTo>
                <a:cubicBezTo>
                  <a:pt x="664715" y="409136"/>
                  <a:pt x="663397" y="409720"/>
                  <a:pt x="662190" y="410315"/>
                </a:cubicBezTo>
                <a:cubicBezTo>
                  <a:pt x="660975" y="411012"/>
                  <a:pt x="659862" y="411821"/>
                  <a:pt x="658647" y="412517"/>
                </a:cubicBezTo>
                <a:cubicBezTo>
                  <a:pt x="657461" y="412910"/>
                  <a:pt x="656172" y="413191"/>
                  <a:pt x="654987" y="413585"/>
                </a:cubicBezTo>
                <a:cubicBezTo>
                  <a:pt x="653470" y="413843"/>
                  <a:pt x="652077" y="414012"/>
                  <a:pt x="650560" y="414271"/>
                </a:cubicBezTo>
                <a:cubicBezTo>
                  <a:pt x="649972" y="414417"/>
                  <a:pt x="649260" y="414653"/>
                  <a:pt x="648673" y="414799"/>
                </a:cubicBezTo>
                <a:cubicBezTo>
                  <a:pt x="648199" y="414956"/>
                  <a:pt x="647714" y="415214"/>
                  <a:pt x="647240" y="415372"/>
                </a:cubicBezTo>
                <a:cubicBezTo>
                  <a:pt x="646860" y="415743"/>
                  <a:pt x="646375" y="416001"/>
                  <a:pt x="645994" y="416371"/>
                </a:cubicBezTo>
                <a:cubicBezTo>
                  <a:pt x="645367" y="416922"/>
                  <a:pt x="644626" y="417461"/>
                  <a:pt x="643998" y="418011"/>
                </a:cubicBezTo>
                <a:cubicBezTo>
                  <a:pt x="643864" y="418202"/>
                  <a:pt x="643721" y="418494"/>
                  <a:pt x="643587" y="418685"/>
                </a:cubicBezTo>
                <a:cubicBezTo>
                  <a:pt x="643454" y="418876"/>
                  <a:pt x="643310" y="419168"/>
                  <a:pt x="643176" y="419359"/>
                </a:cubicBezTo>
                <a:lnTo>
                  <a:pt x="642154" y="419258"/>
                </a:lnTo>
                <a:cubicBezTo>
                  <a:pt x="641804" y="419325"/>
                  <a:pt x="641339" y="419382"/>
                  <a:pt x="640989" y="419449"/>
                </a:cubicBezTo>
                <a:cubicBezTo>
                  <a:pt x="640751" y="419528"/>
                  <a:pt x="640504" y="419708"/>
                  <a:pt x="640267" y="419786"/>
                </a:cubicBezTo>
                <a:cubicBezTo>
                  <a:pt x="640000" y="420168"/>
                  <a:pt x="639743" y="420449"/>
                  <a:pt x="639476" y="420831"/>
                </a:cubicBezTo>
                <a:lnTo>
                  <a:pt x="636947" y="420887"/>
                </a:lnTo>
                <a:cubicBezTo>
                  <a:pt x="636018" y="421000"/>
                  <a:pt x="635194" y="421225"/>
                  <a:pt x="634264" y="421337"/>
                </a:cubicBezTo>
                <a:cubicBezTo>
                  <a:pt x="633409" y="421865"/>
                  <a:pt x="632441" y="422382"/>
                  <a:pt x="631586" y="422910"/>
                </a:cubicBezTo>
                <a:lnTo>
                  <a:pt x="629703" y="424561"/>
                </a:lnTo>
                <a:cubicBezTo>
                  <a:pt x="628962" y="425100"/>
                  <a:pt x="628117" y="425527"/>
                  <a:pt x="627375" y="426066"/>
                </a:cubicBezTo>
                <a:cubicBezTo>
                  <a:pt x="626614" y="426807"/>
                  <a:pt x="625729" y="427638"/>
                  <a:pt x="624969" y="428379"/>
                </a:cubicBezTo>
                <a:lnTo>
                  <a:pt x="621385" y="430985"/>
                </a:lnTo>
                <a:cubicBezTo>
                  <a:pt x="620303" y="431491"/>
                  <a:pt x="619118" y="431884"/>
                  <a:pt x="618035" y="432389"/>
                </a:cubicBezTo>
                <a:lnTo>
                  <a:pt x="614295" y="434265"/>
                </a:lnTo>
                <a:cubicBezTo>
                  <a:pt x="612758" y="434726"/>
                  <a:pt x="611345" y="435097"/>
                  <a:pt x="609808" y="435558"/>
                </a:cubicBezTo>
                <a:cubicBezTo>
                  <a:pt x="608386" y="436030"/>
                  <a:pt x="607076" y="436513"/>
                  <a:pt x="605653" y="436985"/>
                </a:cubicBezTo>
                <a:cubicBezTo>
                  <a:pt x="604097" y="437648"/>
                  <a:pt x="602645" y="438423"/>
                  <a:pt x="601088" y="439086"/>
                </a:cubicBezTo>
                <a:cubicBezTo>
                  <a:pt x="599408" y="439838"/>
                  <a:pt x="597832" y="440703"/>
                  <a:pt x="596152" y="441456"/>
                </a:cubicBezTo>
                <a:cubicBezTo>
                  <a:pt x="594906" y="442455"/>
                  <a:pt x="593557" y="443343"/>
                  <a:pt x="592311" y="444343"/>
                </a:cubicBezTo>
                <a:cubicBezTo>
                  <a:pt x="591571" y="444882"/>
                  <a:pt x="590715" y="445410"/>
                  <a:pt x="589974" y="445949"/>
                </a:cubicBezTo>
                <a:cubicBezTo>
                  <a:pt x="589159" y="446072"/>
                  <a:pt x="588220" y="446286"/>
                  <a:pt x="587405" y="446410"/>
                </a:cubicBezTo>
                <a:cubicBezTo>
                  <a:pt x="586827" y="446455"/>
                  <a:pt x="586126" y="446590"/>
                  <a:pt x="585548" y="446635"/>
                </a:cubicBezTo>
                <a:lnTo>
                  <a:pt x="583359" y="446725"/>
                </a:lnTo>
                <a:lnTo>
                  <a:pt x="581202" y="446512"/>
                </a:lnTo>
                <a:lnTo>
                  <a:pt x="579043" y="446300"/>
                </a:lnTo>
                <a:cubicBezTo>
                  <a:pt x="578351" y="446333"/>
                  <a:pt x="577536" y="446457"/>
                  <a:pt x="576845" y="446491"/>
                </a:cubicBezTo>
                <a:cubicBezTo>
                  <a:pt x="576000" y="446918"/>
                  <a:pt x="575051" y="447232"/>
                  <a:pt x="574206" y="447659"/>
                </a:cubicBezTo>
                <a:cubicBezTo>
                  <a:pt x="574043" y="448154"/>
                  <a:pt x="573890" y="448547"/>
                  <a:pt x="573727" y="449041"/>
                </a:cubicBezTo>
                <a:cubicBezTo>
                  <a:pt x="573222" y="449501"/>
                  <a:pt x="572614" y="449849"/>
                  <a:pt x="572110" y="450310"/>
                </a:cubicBezTo>
                <a:cubicBezTo>
                  <a:pt x="571626" y="450568"/>
                  <a:pt x="571151" y="450725"/>
                  <a:pt x="570667" y="450984"/>
                </a:cubicBezTo>
                <a:lnTo>
                  <a:pt x="568479" y="451074"/>
                </a:lnTo>
                <a:lnTo>
                  <a:pt x="564844" y="450716"/>
                </a:lnTo>
                <a:cubicBezTo>
                  <a:pt x="563471" y="450683"/>
                  <a:pt x="561974" y="450739"/>
                  <a:pt x="560601" y="450706"/>
                </a:cubicBezTo>
                <a:cubicBezTo>
                  <a:pt x="559168" y="451279"/>
                  <a:pt x="557849" y="451863"/>
                  <a:pt x="556416" y="452436"/>
                </a:cubicBezTo>
                <a:cubicBezTo>
                  <a:pt x="555087" y="453121"/>
                  <a:pt x="553861" y="453919"/>
                  <a:pt x="552532" y="454604"/>
                </a:cubicBezTo>
                <a:cubicBezTo>
                  <a:pt x="551821" y="454840"/>
                  <a:pt x="550986" y="455166"/>
                  <a:pt x="550274" y="455401"/>
                </a:cubicBezTo>
                <a:cubicBezTo>
                  <a:pt x="549666" y="455750"/>
                  <a:pt x="549068" y="455997"/>
                  <a:pt x="548461" y="456345"/>
                </a:cubicBezTo>
                <a:cubicBezTo>
                  <a:pt x="547769" y="456379"/>
                  <a:pt x="546954" y="456503"/>
                  <a:pt x="546263" y="456537"/>
                </a:cubicBezTo>
                <a:lnTo>
                  <a:pt x="544104" y="456324"/>
                </a:lnTo>
                <a:cubicBezTo>
                  <a:pt x="543432" y="456156"/>
                  <a:pt x="542657" y="455875"/>
                  <a:pt x="541985" y="455707"/>
                </a:cubicBezTo>
                <a:cubicBezTo>
                  <a:pt x="541438" y="455449"/>
                  <a:pt x="540786" y="455079"/>
                  <a:pt x="540238" y="454820"/>
                </a:cubicBezTo>
                <a:cubicBezTo>
                  <a:pt x="539596" y="454349"/>
                  <a:pt x="538831" y="453967"/>
                  <a:pt x="538189" y="453496"/>
                </a:cubicBezTo>
                <a:cubicBezTo>
                  <a:pt x="537527" y="453227"/>
                  <a:pt x="536762" y="452845"/>
                  <a:pt x="536101" y="452576"/>
                </a:cubicBezTo>
                <a:lnTo>
                  <a:pt x="532828" y="449702"/>
                </a:lnTo>
                <a:cubicBezTo>
                  <a:pt x="531648" y="448872"/>
                  <a:pt x="530582" y="448053"/>
                  <a:pt x="529403" y="447222"/>
                </a:cubicBezTo>
                <a:cubicBezTo>
                  <a:pt x="528193" y="446695"/>
                  <a:pt x="526860" y="446257"/>
                  <a:pt x="525650" y="445730"/>
                </a:cubicBezTo>
                <a:cubicBezTo>
                  <a:pt x="524233" y="444978"/>
                  <a:pt x="522920" y="444338"/>
                  <a:pt x="521503" y="443586"/>
                </a:cubicBezTo>
                <a:cubicBezTo>
                  <a:pt x="520727" y="443306"/>
                  <a:pt x="519849" y="442913"/>
                  <a:pt x="519074" y="442633"/>
                </a:cubicBezTo>
                <a:cubicBezTo>
                  <a:pt x="518288" y="442453"/>
                  <a:pt x="517400" y="442161"/>
                  <a:pt x="516614" y="441982"/>
                </a:cubicBezTo>
                <a:lnTo>
                  <a:pt x="515138" y="441836"/>
                </a:lnTo>
                <a:cubicBezTo>
                  <a:pt x="514559" y="441881"/>
                  <a:pt x="513858" y="442016"/>
                  <a:pt x="513281" y="442062"/>
                </a:cubicBezTo>
                <a:cubicBezTo>
                  <a:pt x="512806" y="442219"/>
                  <a:pt x="512321" y="442477"/>
                  <a:pt x="511847" y="442635"/>
                </a:cubicBezTo>
                <a:cubicBezTo>
                  <a:pt x="511446" y="443207"/>
                  <a:pt x="510943" y="443668"/>
                  <a:pt x="510542" y="444240"/>
                </a:cubicBezTo>
                <a:cubicBezTo>
                  <a:pt x="510358" y="444937"/>
                  <a:pt x="510165" y="445734"/>
                  <a:pt x="509982" y="446430"/>
                </a:cubicBezTo>
                <a:lnTo>
                  <a:pt x="509813" y="448148"/>
                </a:lnTo>
                <a:lnTo>
                  <a:pt x="510004" y="449697"/>
                </a:lnTo>
                <a:cubicBezTo>
                  <a:pt x="510325" y="449933"/>
                  <a:pt x="510749" y="450281"/>
                  <a:pt x="511070" y="450517"/>
                </a:cubicBezTo>
                <a:lnTo>
                  <a:pt x="511381" y="450853"/>
                </a:lnTo>
                <a:cubicBezTo>
                  <a:pt x="511599" y="450977"/>
                  <a:pt x="511806" y="451201"/>
                  <a:pt x="512023" y="451325"/>
                </a:cubicBezTo>
                <a:cubicBezTo>
                  <a:pt x="512354" y="451459"/>
                  <a:pt x="512798" y="451605"/>
                  <a:pt x="513129" y="451740"/>
                </a:cubicBezTo>
                <a:cubicBezTo>
                  <a:pt x="513770" y="452211"/>
                  <a:pt x="514535" y="452593"/>
                  <a:pt x="515177" y="453064"/>
                </a:cubicBezTo>
                <a:lnTo>
                  <a:pt x="516021" y="454984"/>
                </a:lnTo>
                <a:cubicBezTo>
                  <a:pt x="516385" y="455938"/>
                  <a:pt x="516854" y="457005"/>
                  <a:pt x="517218" y="457959"/>
                </a:cubicBezTo>
                <a:cubicBezTo>
                  <a:pt x="517450" y="459104"/>
                  <a:pt x="517690" y="460148"/>
                  <a:pt x="517922" y="461293"/>
                </a:cubicBezTo>
                <a:lnTo>
                  <a:pt x="517874" y="465268"/>
                </a:lnTo>
                <a:cubicBezTo>
                  <a:pt x="517976" y="467727"/>
                  <a:pt x="518201" y="470096"/>
                  <a:pt x="518303" y="472555"/>
                </a:cubicBezTo>
                <a:lnTo>
                  <a:pt x="517736" y="478315"/>
                </a:lnTo>
                <a:cubicBezTo>
                  <a:pt x="517147" y="478461"/>
                  <a:pt x="516436" y="478697"/>
                  <a:pt x="515848" y="478843"/>
                </a:cubicBezTo>
                <a:cubicBezTo>
                  <a:pt x="515457" y="479314"/>
                  <a:pt x="514963" y="479674"/>
                  <a:pt x="514573" y="480146"/>
                </a:cubicBezTo>
                <a:cubicBezTo>
                  <a:pt x="513994" y="480191"/>
                  <a:pt x="513406" y="480337"/>
                  <a:pt x="512829" y="480382"/>
                </a:cubicBezTo>
                <a:cubicBezTo>
                  <a:pt x="512354" y="480539"/>
                  <a:pt x="511756" y="480786"/>
                  <a:pt x="511282" y="480944"/>
                </a:cubicBezTo>
                <a:cubicBezTo>
                  <a:pt x="510778" y="481404"/>
                  <a:pt x="510171" y="481752"/>
                  <a:pt x="509666" y="482213"/>
                </a:cubicBezTo>
                <a:cubicBezTo>
                  <a:pt x="509276" y="482684"/>
                  <a:pt x="508895" y="483055"/>
                  <a:pt x="508505" y="483527"/>
                </a:cubicBezTo>
                <a:cubicBezTo>
                  <a:pt x="507713" y="484571"/>
                  <a:pt x="506819" y="485503"/>
                  <a:pt x="506027" y="486548"/>
                </a:cubicBezTo>
                <a:cubicBezTo>
                  <a:pt x="505246" y="487491"/>
                  <a:pt x="504361" y="488322"/>
                  <a:pt x="503580" y="489265"/>
                </a:cubicBezTo>
                <a:lnTo>
                  <a:pt x="498024" y="494432"/>
                </a:lnTo>
                <a:cubicBezTo>
                  <a:pt x="496141" y="496083"/>
                  <a:pt x="494372" y="497745"/>
                  <a:pt x="492488" y="499396"/>
                </a:cubicBezTo>
                <a:cubicBezTo>
                  <a:pt x="490511" y="500833"/>
                  <a:pt x="488638" y="502383"/>
                  <a:pt x="486661" y="503821"/>
                </a:cubicBezTo>
                <a:cubicBezTo>
                  <a:pt x="484674" y="505360"/>
                  <a:pt x="482697" y="506797"/>
                  <a:pt x="480711" y="508336"/>
                </a:cubicBezTo>
                <a:cubicBezTo>
                  <a:pt x="479949" y="509077"/>
                  <a:pt x="479065" y="509908"/>
                  <a:pt x="478303" y="510650"/>
                </a:cubicBezTo>
                <a:cubicBezTo>
                  <a:pt x="477438" y="511279"/>
                  <a:pt x="476460" y="511896"/>
                  <a:pt x="475595" y="512525"/>
                </a:cubicBezTo>
                <a:cubicBezTo>
                  <a:pt x="474710" y="513356"/>
                  <a:pt x="473702" y="514277"/>
                  <a:pt x="472817" y="515108"/>
                </a:cubicBezTo>
                <a:cubicBezTo>
                  <a:pt x="471808" y="516029"/>
                  <a:pt x="470696" y="516838"/>
                  <a:pt x="469688" y="517759"/>
                </a:cubicBezTo>
                <a:lnTo>
                  <a:pt x="464503" y="522655"/>
                </a:lnTo>
                <a:cubicBezTo>
                  <a:pt x="462960" y="524340"/>
                  <a:pt x="461542" y="525935"/>
                  <a:pt x="459999" y="527620"/>
                </a:cubicBezTo>
                <a:cubicBezTo>
                  <a:pt x="458229" y="529281"/>
                  <a:pt x="456573" y="530955"/>
                  <a:pt x="454804" y="532617"/>
                </a:cubicBezTo>
                <a:cubicBezTo>
                  <a:pt x="453346" y="534616"/>
                  <a:pt x="451773" y="536604"/>
                  <a:pt x="450314" y="538603"/>
                </a:cubicBezTo>
                <a:cubicBezTo>
                  <a:pt x="449533" y="539546"/>
                  <a:pt x="448648" y="540377"/>
                  <a:pt x="447866" y="541320"/>
                </a:cubicBezTo>
                <a:cubicBezTo>
                  <a:pt x="447323" y="542185"/>
                  <a:pt x="446655" y="543140"/>
                  <a:pt x="446112" y="544004"/>
                </a:cubicBezTo>
                <a:cubicBezTo>
                  <a:pt x="445834" y="544487"/>
                  <a:pt x="445567" y="544869"/>
                  <a:pt x="445290" y="545352"/>
                </a:cubicBezTo>
                <a:cubicBezTo>
                  <a:pt x="444993" y="546037"/>
                  <a:pt x="444686" y="546823"/>
                  <a:pt x="444390" y="547508"/>
                </a:cubicBezTo>
                <a:cubicBezTo>
                  <a:pt x="444226" y="548002"/>
                  <a:pt x="443959" y="548384"/>
                  <a:pt x="443795" y="548878"/>
                </a:cubicBezTo>
                <a:lnTo>
                  <a:pt x="443546" y="551404"/>
                </a:lnTo>
                <a:cubicBezTo>
                  <a:pt x="443540" y="552628"/>
                  <a:pt x="443659" y="553762"/>
                  <a:pt x="443652" y="554986"/>
                </a:cubicBezTo>
                <a:lnTo>
                  <a:pt x="444286" y="559028"/>
                </a:lnTo>
                <a:lnTo>
                  <a:pt x="444269" y="562699"/>
                </a:lnTo>
                <a:lnTo>
                  <a:pt x="444221" y="566673"/>
                </a:lnTo>
                <a:lnTo>
                  <a:pt x="440328" y="566596"/>
                </a:lnTo>
                <a:cubicBezTo>
                  <a:pt x="438945" y="566664"/>
                  <a:pt x="437666" y="566844"/>
                  <a:pt x="436283" y="566911"/>
                </a:cubicBezTo>
                <a:cubicBezTo>
                  <a:pt x="435933" y="566979"/>
                  <a:pt x="435571" y="567147"/>
                  <a:pt x="435221" y="567215"/>
                </a:cubicBezTo>
                <a:cubicBezTo>
                  <a:pt x="434633" y="567361"/>
                  <a:pt x="433921" y="567597"/>
                  <a:pt x="433333" y="567743"/>
                </a:cubicBezTo>
                <a:cubicBezTo>
                  <a:pt x="432953" y="568114"/>
                  <a:pt x="432468" y="568372"/>
                  <a:pt x="432088" y="568742"/>
                </a:cubicBezTo>
                <a:cubicBezTo>
                  <a:pt x="431688" y="569315"/>
                  <a:pt x="431297" y="569787"/>
                  <a:pt x="430897" y="570360"/>
                </a:cubicBezTo>
                <a:cubicBezTo>
                  <a:pt x="430209" y="571516"/>
                  <a:pt x="429408" y="572662"/>
                  <a:pt x="428720" y="573818"/>
                </a:cubicBezTo>
                <a:cubicBezTo>
                  <a:pt x="428043" y="574874"/>
                  <a:pt x="427262" y="575817"/>
                  <a:pt x="426584" y="576873"/>
                </a:cubicBezTo>
                <a:cubicBezTo>
                  <a:pt x="425906" y="577929"/>
                  <a:pt x="425239" y="578883"/>
                  <a:pt x="424561" y="579939"/>
                </a:cubicBezTo>
                <a:cubicBezTo>
                  <a:pt x="423790" y="580781"/>
                  <a:pt x="422895" y="581713"/>
                  <a:pt x="422124" y="582555"/>
                </a:cubicBezTo>
                <a:lnTo>
                  <a:pt x="418881" y="585194"/>
                </a:lnTo>
                <a:cubicBezTo>
                  <a:pt x="417666" y="585891"/>
                  <a:pt x="416337" y="586576"/>
                  <a:pt x="415121" y="587273"/>
                </a:cubicBezTo>
                <a:cubicBezTo>
                  <a:pt x="413565" y="587936"/>
                  <a:pt x="412112" y="588711"/>
                  <a:pt x="410555" y="589374"/>
                </a:cubicBezTo>
                <a:cubicBezTo>
                  <a:pt x="409153" y="589643"/>
                  <a:pt x="407873" y="589823"/>
                  <a:pt x="406470" y="590093"/>
                </a:cubicBezTo>
                <a:cubicBezTo>
                  <a:pt x="405088" y="590161"/>
                  <a:pt x="403581" y="590318"/>
                  <a:pt x="402198" y="590386"/>
                </a:cubicBezTo>
                <a:cubicBezTo>
                  <a:pt x="400597" y="590331"/>
                  <a:pt x="399101" y="590387"/>
                  <a:pt x="397500" y="590331"/>
                </a:cubicBezTo>
                <a:lnTo>
                  <a:pt x="392843" y="589872"/>
                </a:lnTo>
                <a:lnTo>
                  <a:pt x="388527" y="589447"/>
                </a:lnTo>
                <a:lnTo>
                  <a:pt x="384551" y="589055"/>
                </a:lnTo>
                <a:cubicBezTo>
                  <a:pt x="383054" y="589111"/>
                  <a:pt x="381661" y="589280"/>
                  <a:pt x="380164" y="589337"/>
                </a:cubicBezTo>
                <a:cubicBezTo>
                  <a:pt x="378846" y="589921"/>
                  <a:pt x="377412" y="590494"/>
                  <a:pt x="376093" y="591078"/>
                </a:cubicBezTo>
                <a:cubicBezTo>
                  <a:pt x="374868" y="591875"/>
                  <a:pt x="373746" y="592785"/>
                  <a:pt x="372520" y="593583"/>
                </a:cubicBezTo>
                <a:cubicBezTo>
                  <a:pt x="371230" y="593864"/>
                  <a:pt x="369838" y="594033"/>
                  <a:pt x="368548" y="594314"/>
                </a:cubicBezTo>
                <a:cubicBezTo>
                  <a:pt x="367175" y="594280"/>
                  <a:pt x="365906" y="594359"/>
                  <a:pt x="364532" y="594326"/>
                </a:cubicBezTo>
                <a:lnTo>
                  <a:pt x="359845" y="594170"/>
                </a:lnTo>
                <a:lnTo>
                  <a:pt x="355899" y="593475"/>
                </a:lnTo>
                <a:lnTo>
                  <a:pt x="350901" y="592982"/>
                </a:lnTo>
                <a:lnTo>
                  <a:pt x="346584" y="592556"/>
                </a:lnTo>
                <a:lnTo>
                  <a:pt x="341927" y="592097"/>
                </a:lnTo>
                <a:lnTo>
                  <a:pt x="337581" y="591975"/>
                </a:lnTo>
                <a:cubicBezTo>
                  <a:pt x="336178" y="592245"/>
                  <a:pt x="334671" y="592402"/>
                  <a:pt x="333268" y="592672"/>
                </a:cubicBezTo>
                <a:cubicBezTo>
                  <a:pt x="331856" y="593043"/>
                  <a:pt x="330566" y="593324"/>
                  <a:pt x="329153" y="593695"/>
                </a:cubicBezTo>
                <a:cubicBezTo>
                  <a:pt x="327721" y="594268"/>
                  <a:pt x="326401" y="594852"/>
                  <a:pt x="324968" y="595425"/>
                </a:cubicBezTo>
                <a:cubicBezTo>
                  <a:pt x="323609" y="596414"/>
                  <a:pt x="322146" y="597290"/>
                  <a:pt x="320787" y="598278"/>
                </a:cubicBezTo>
                <a:cubicBezTo>
                  <a:pt x="320180" y="598626"/>
                  <a:pt x="319468" y="598862"/>
                  <a:pt x="318860" y="599211"/>
                </a:cubicBezTo>
                <a:cubicBezTo>
                  <a:pt x="318128" y="599648"/>
                  <a:pt x="317293" y="599974"/>
                  <a:pt x="316562" y="600412"/>
                </a:cubicBezTo>
                <a:cubicBezTo>
                  <a:pt x="315747" y="600536"/>
                  <a:pt x="314808" y="600750"/>
                  <a:pt x="313993" y="600873"/>
                </a:cubicBezTo>
                <a:cubicBezTo>
                  <a:pt x="313075" y="600885"/>
                  <a:pt x="312033" y="600986"/>
                  <a:pt x="311114" y="600998"/>
                </a:cubicBezTo>
                <a:cubicBezTo>
                  <a:pt x="309266" y="601122"/>
                  <a:pt x="307409" y="601347"/>
                  <a:pt x="305562" y="601471"/>
                </a:cubicBezTo>
                <a:cubicBezTo>
                  <a:pt x="303952" y="601516"/>
                  <a:pt x="302445" y="601674"/>
                  <a:pt x="300835" y="601719"/>
                </a:cubicBezTo>
                <a:cubicBezTo>
                  <a:pt x="298410" y="601888"/>
                  <a:pt x="295994" y="601956"/>
                  <a:pt x="293569" y="602125"/>
                </a:cubicBezTo>
                <a:cubicBezTo>
                  <a:pt x="291514" y="602024"/>
                  <a:pt x="289563" y="602036"/>
                  <a:pt x="287508" y="601936"/>
                </a:cubicBezTo>
                <a:cubicBezTo>
                  <a:pt x="286383" y="601723"/>
                  <a:pt x="285380" y="601420"/>
                  <a:pt x="284254" y="601207"/>
                </a:cubicBezTo>
                <a:cubicBezTo>
                  <a:pt x="283355" y="601016"/>
                  <a:pt x="282352" y="600713"/>
                  <a:pt x="281454" y="600523"/>
                </a:cubicBezTo>
                <a:cubicBezTo>
                  <a:pt x="280462" y="600119"/>
                  <a:pt x="279365" y="599602"/>
                  <a:pt x="278373" y="599199"/>
                </a:cubicBezTo>
                <a:cubicBezTo>
                  <a:pt x="277287" y="598581"/>
                  <a:pt x="276304" y="598076"/>
                  <a:pt x="275218" y="597459"/>
                </a:cubicBezTo>
                <a:cubicBezTo>
                  <a:pt x="273594" y="596483"/>
                  <a:pt x="272093" y="595417"/>
                  <a:pt x="270469" y="594440"/>
                </a:cubicBezTo>
                <a:cubicBezTo>
                  <a:pt x="268929" y="593778"/>
                  <a:pt x="267492" y="593228"/>
                  <a:pt x="265951" y="592566"/>
                </a:cubicBezTo>
                <a:lnTo>
                  <a:pt x="260762" y="590524"/>
                </a:lnTo>
                <a:cubicBezTo>
                  <a:pt x="258974" y="590042"/>
                  <a:pt x="257310" y="589470"/>
                  <a:pt x="255522" y="588987"/>
                </a:cubicBezTo>
                <a:lnTo>
                  <a:pt x="247068" y="586317"/>
                </a:lnTo>
                <a:lnTo>
                  <a:pt x="238956" y="583681"/>
                </a:lnTo>
                <a:cubicBezTo>
                  <a:pt x="237622" y="583243"/>
                  <a:pt x="236185" y="582694"/>
                  <a:pt x="234852" y="582256"/>
                </a:cubicBezTo>
                <a:cubicBezTo>
                  <a:pt x="233509" y="581920"/>
                  <a:pt x="232289" y="581493"/>
                  <a:pt x="230946" y="581157"/>
                </a:cubicBezTo>
                <a:cubicBezTo>
                  <a:pt x="229366" y="580899"/>
                  <a:pt x="227909" y="580551"/>
                  <a:pt x="226328" y="580294"/>
                </a:cubicBezTo>
                <a:lnTo>
                  <a:pt x="221671" y="579835"/>
                </a:lnTo>
                <a:lnTo>
                  <a:pt x="218832" y="579555"/>
                </a:lnTo>
                <a:cubicBezTo>
                  <a:pt x="218244" y="579701"/>
                  <a:pt x="217532" y="579937"/>
                  <a:pt x="216944" y="580083"/>
                </a:cubicBezTo>
                <a:cubicBezTo>
                  <a:pt x="216337" y="580431"/>
                  <a:pt x="215625" y="580667"/>
                  <a:pt x="215017" y="581015"/>
                </a:cubicBezTo>
                <a:cubicBezTo>
                  <a:pt x="214647" y="581285"/>
                  <a:pt x="214266" y="581655"/>
                  <a:pt x="213895" y="581925"/>
                </a:cubicBezTo>
                <a:cubicBezTo>
                  <a:pt x="213381" y="582486"/>
                  <a:pt x="212754" y="583037"/>
                  <a:pt x="212239" y="583598"/>
                </a:cubicBezTo>
                <a:cubicBezTo>
                  <a:pt x="211745" y="583958"/>
                  <a:pt x="211261" y="584216"/>
                  <a:pt x="210766" y="584575"/>
                </a:cubicBezTo>
                <a:cubicBezTo>
                  <a:pt x="210138" y="585126"/>
                  <a:pt x="209398" y="585665"/>
                  <a:pt x="208770" y="586215"/>
                </a:cubicBezTo>
                <a:cubicBezTo>
                  <a:pt x="208182" y="586361"/>
                  <a:pt x="207470" y="586597"/>
                  <a:pt x="206883" y="586743"/>
                </a:cubicBezTo>
                <a:cubicBezTo>
                  <a:pt x="205386" y="586800"/>
                  <a:pt x="203993" y="586969"/>
                  <a:pt x="202496" y="587025"/>
                </a:cubicBezTo>
                <a:lnTo>
                  <a:pt x="198490" y="586937"/>
                </a:lnTo>
                <a:cubicBezTo>
                  <a:pt x="197057" y="587509"/>
                  <a:pt x="195501" y="588172"/>
                  <a:pt x="194069" y="588745"/>
                </a:cubicBezTo>
                <a:cubicBezTo>
                  <a:pt x="192616" y="589520"/>
                  <a:pt x="191266" y="590408"/>
                  <a:pt x="189814" y="591183"/>
                </a:cubicBezTo>
                <a:lnTo>
                  <a:pt x="183815" y="593857"/>
                </a:lnTo>
                <a:cubicBezTo>
                  <a:pt x="181774" y="594778"/>
                  <a:pt x="179743" y="595598"/>
                  <a:pt x="177703" y="596519"/>
                </a:cubicBezTo>
                <a:cubicBezTo>
                  <a:pt x="176735" y="597036"/>
                  <a:pt x="175653" y="597541"/>
                  <a:pt x="174683" y="598058"/>
                </a:cubicBezTo>
                <a:cubicBezTo>
                  <a:pt x="173745" y="598272"/>
                  <a:pt x="172683" y="598575"/>
                  <a:pt x="171745" y="598789"/>
                </a:cubicBezTo>
                <a:cubicBezTo>
                  <a:pt x="170702" y="598890"/>
                  <a:pt x="169763" y="599104"/>
                  <a:pt x="168721" y="599205"/>
                </a:cubicBezTo>
                <a:cubicBezTo>
                  <a:pt x="167659" y="599508"/>
                  <a:pt x="166493" y="599700"/>
                  <a:pt x="165431" y="600003"/>
                </a:cubicBezTo>
                <a:lnTo>
                  <a:pt x="161425" y="599914"/>
                </a:lnTo>
                <a:cubicBezTo>
                  <a:pt x="160052" y="599881"/>
                  <a:pt x="158555" y="599937"/>
                  <a:pt x="157183" y="599904"/>
                </a:cubicBezTo>
                <a:cubicBezTo>
                  <a:pt x="155913" y="599983"/>
                  <a:pt x="154748" y="600174"/>
                  <a:pt x="153478" y="600253"/>
                </a:cubicBezTo>
                <a:cubicBezTo>
                  <a:pt x="152065" y="600624"/>
                  <a:pt x="150776" y="600905"/>
                  <a:pt x="149363" y="601276"/>
                </a:cubicBezTo>
                <a:cubicBezTo>
                  <a:pt x="148414" y="601591"/>
                  <a:pt x="147361" y="601793"/>
                  <a:pt x="146413" y="602107"/>
                </a:cubicBezTo>
                <a:cubicBezTo>
                  <a:pt x="145321" y="602714"/>
                  <a:pt x="144116" y="603309"/>
                  <a:pt x="143023" y="603916"/>
                </a:cubicBezTo>
                <a:cubicBezTo>
                  <a:pt x="142065" y="604332"/>
                  <a:pt x="141003" y="604635"/>
                  <a:pt x="140044" y="605051"/>
                </a:cubicBezTo>
                <a:cubicBezTo>
                  <a:pt x="138631" y="605422"/>
                  <a:pt x="137331" y="605804"/>
                  <a:pt x="135919" y="606175"/>
                </a:cubicBezTo>
                <a:lnTo>
                  <a:pt x="133049" y="606198"/>
                </a:lnTo>
                <a:cubicBezTo>
                  <a:pt x="131904" y="606187"/>
                  <a:pt x="130861" y="606288"/>
                  <a:pt x="129715" y="606277"/>
                </a:cubicBezTo>
                <a:lnTo>
                  <a:pt x="126505" y="606267"/>
                </a:lnTo>
                <a:cubicBezTo>
                  <a:pt x="125576" y="606379"/>
                  <a:pt x="124523" y="606582"/>
                  <a:pt x="123595" y="606695"/>
                </a:cubicBezTo>
                <a:cubicBezTo>
                  <a:pt x="122068" y="607054"/>
                  <a:pt x="120656" y="607425"/>
                  <a:pt x="119129" y="607785"/>
                </a:cubicBezTo>
                <a:cubicBezTo>
                  <a:pt x="117633" y="607841"/>
                  <a:pt x="116239" y="608010"/>
                  <a:pt x="114742" y="608066"/>
                </a:cubicBezTo>
                <a:cubicBezTo>
                  <a:pt x="113216" y="608426"/>
                  <a:pt x="111814" y="608696"/>
                  <a:pt x="110287" y="609056"/>
                </a:cubicBezTo>
                <a:cubicBezTo>
                  <a:pt x="108760" y="609415"/>
                  <a:pt x="107357" y="609685"/>
                  <a:pt x="105830" y="610045"/>
                </a:cubicBezTo>
                <a:cubicBezTo>
                  <a:pt x="104902" y="610157"/>
                  <a:pt x="103850" y="610360"/>
                  <a:pt x="102921" y="610472"/>
                </a:cubicBezTo>
                <a:cubicBezTo>
                  <a:pt x="102200" y="610809"/>
                  <a:pt x="101375" y="611034"/>
                  <a:pt x="100653" y="611371"/>
                </a:cubicBezTo>
                <a:lnTo>
                  <a:pt x="97783" y="611394"/>
                </a:lnTo>
                <a:cubicBezTo>
                  <a:pt x="96865" y="611406"/>
                  <a:pt x="95823" y="611507"/>
                  <a:pt x="94904" y="611519"/>
                </a:cubicBezTo>
                <a:cubicBezTo>
                  <a:pt x="92869" y="611216"/>
                  <a:pt x="90844" y="610812"/>
                  <a:pt x="88810" y="610510"/>
                </a:cubicBezTo>
                <a:lnTo>
                  <a:pt x="83160" y="609647"/>
                </a:lnTo>
                <a:cubicBezTo>
                  <a:pt x="81837" y="609108"/>
                  <a:pt x="80616" y="608682"/>
                  <a:pt x="79294" y="608143"/>
                </a:cubicBezTo>
                <a:cubicBezTo>
                  <a:pt x="78321" y="607537"/>
                  <a:pt x="77225" y="607021"/>
                  <a:pt x="76252" y="606415"/>
                </a:cubicBezTo>
                <a:cubicBezTo>
                  <a:pt x="75186" y="605596"/>
                  <a:pt x="74234" y="604787"/>
                  <a:pt x="73167" y="603968"/>
                </a:cubicBezTo>
                <a:lnTo>
                  <a:pt x="70547" y="601465"/>
                </a:lnTo>
                <a:cubicBezTo>
                  <a:pt x="72344" y="601846"/>
                  <a:pt x="74018" y="602317"/>
                  <a:pt x="75815" y="602698"/>
                </a:cubicBezTo>
                <a:cubicBezTo>
                  <a:pt x="77139" y="603237"/>
                  <a:pt x="78359" y="603664"/>
                  <a:pt x="79682" y="604202"/>
                </a:cubicBezTo>
                <a:lnTo>
                  <a:pt x="79503" y="606021"/>
                </a:lnTo>
                <a:lnTo>
                  <a:pt x="80005" y="607907"/>
                </a:lnTo>
                <a:lnTo>
                  <a:pt x="83640" y="608265"/>
                </a:lnTo>
                <a:lnTo>
                  <a:pt x="87616" y="608657"/>
                </a:lnTo>
                <a:cubicBezTo>
                  <a:pt x="88989" y="608691"/>
                  <a:pt x="90486" y="608634"/>
                  <a:pt x="91858" y="608668"/>
                </a:cubicBezTo>
                <a:cubicBezTo>
                  <a:pt x="93128" y="608589"/>
                  <a:pt x="94293" y="608397"/>
                  <a:pt x="95563" y="608318"/>
                </a:cubicBezTo>
                <a:cubicBezTo>
                  <a:pt x="96749" y="607925"/>
                  <a:pt x="98038" y="607644"/>
                  <a:pt x="99225" y="607251"/>
                </a:cubicBezTo>
                <a:cubicBezTo>
                  <a:pt x="100296" y="606847"/>
                  <a:pt x="101245" y="606532"/>
                  <a:pt x="102317" y="606127"/>
                </a:cubicBezTo>
                <a:lnTo>
                  <a:pt x="103489" y="604713"/>
                </a:lnTo>
                <a:cubicBezTo>
                  <a:pt x="103993" y="604252"/>
                  <a:pt x="104601" y="603904"/>
                  <a:pt x="105105" y="603443"/>
                </a:cubicBezTo>
                <a:lnTo>
                  <a:pt x="105966" y="601691"/>
                </a:lnTo>
                <a:cubicBezTo>
                  <a:pt x="106243" y="601209"/>
                  <a:pt x="106510" y="600827"/>
                  <a:pt x="106787" y="600344"/>
                </a:cubicBezTo>
                <a:cubicBezTo>
                  <a:pt x="107093" y="599558"/>
                  <a:pt x="107524" y="598682"/>
                  <a:pt x="107831" y="597896"/>
                </a:cubicBezTo>
                <a:lnTo>
                  <a:pt x="108411" y="595505"/>
                </a:lnTo>
                <a:lnTo>
                  <a:pt x="108660" y="592978"/>
                </a:lnTo>
                <a:lnTo>
                  <a:pt x="108840" y="591159"/>
                </a:lnTo>
                <a:cubicBezTo>
                  <a:pt x="108638" y="589711"/>
                  <a:pt x="108333" y="588150"/>
                  <a:pt x="108132" y="586702"/>
                </a:cubicBezTo>
                <a:lnTo>
                  <a:pt x="107498" y="582660"/>
                </a:lnTo>
                <a:cubicBezTo>
                  <a:pt x="107296" y="581212"/>
                  <a:pt x="106982" y="579752"/>
                  <a:pt x="106780" y="578304"/>
                </a:cubicBezTo>
                <a:lnTo>
                  <a:pt x="105465" y="574195"/>
                </a:lnTo>
                <a:cubicBezTo>
                  <a:pt x="105367" y="572859"/>
                  <a:pt x="105156" y="571512"/>
                  <a:pt x="105058" y="570175"/>
                </a:cubicBezTo>
                <a:cubicBezTo>
                  <a:pt x="104981" y="568637"/>
                  <a:pt x="104913" y="566998"/>
                  <a:pt x="104835" y="565460"/>
                </a:cubicBezTo>
                <a:cubicBezTo>
                  <a:pt x="103946" y="565168"/>
                  <a:pt x="102954" y="564764"/>
                  <a:pt x="102065" y="564473"/>
                </a:cubicBezTo>
                <a:cubicBezTo>
                  <a:pt x="101206" y="563878"/>
                  <a:pt x="100233" y="563272"/>
                  <a:pt x="99374" y="562677"/>
                </a:cubicBezTo>
                <a:cubicBezTo>
                  <a:pt x="98061" y="562037"/>
                  <a:pt x="96852" y="561510"/>
                  <a:pt x="95538" y="560870"/>
                </a:cubicBezTo>
                <a:cubicBezTo>
                  <a:pt x="94586" y="560062"/>
                  <a:pt x="93519" y="559243"/>
                  <a:pt x="92567" y="558435"/>
                </a:cubicBezTo>
                <a:cubicBezTo>
                  <a:pt x="91501" y="557615"/>
                  <a:pt x="90547" y="556807"/>
                  <a:pt x="89482" y="555988"/>
                </a:cubicBezTo>
                <a:lnTo>
                  <a:pt x="86861" y="553485"/>
                </a:lnTo>
                <a:cubicBezTo>
                  <a:pt x="86259" y="552609"/>
                  <a:pt x="85553" y="551621"/>
                  <a:pt x="84952" y="550746"/>
                </a:cubicBezTo>
                <a:cubicBezTo>
                  <a:pt x="84577" y="549892"/>
                  <a:pt x="84088" y="549028"/>
                  <a:pt x="83714" y="548175"/>
                </a:cubicBezTo>
                <a:lnTo>
                  <a:pt x="83762" y="544200"/>
                </a:lnTo>
                <a:lnTo>
                  <a:pt x="84671" y="538474"/>
                </a:lnTo>
                <a:cubicBezTo>
                  <a:pt x="84884" y="537474"/>
                  <a:pt x="85200" y="536587"/>
                  <a:pt x="85413" y="535588"/>
                </a:cubicBezTo>
                <a:lnTo>
                  <a:pt x="85994" y="533196"/>
                </a:lnTo>
                <a:cubicBezTo>
                  <a:pt x="86290" y="532512"/>
                  <a:pt x="86597" y="531725"/>
                  <a:pt x="86895" y="531040"/>
                </a:cubicBezTo>
                <a:cubicBezTo>
                  <a:pt x="87171" y="530558"/>
                  <a:pt x="87438" y="530176"/>
                  <a:pt x="87715" y="529693"/>
                </a:cubicBezTo>
                <a:lnTo>
                  <a:pt x="92721" y="526615"/>
                </a:lnTo>
                <a:lnTo>
                  <a:pt x="97697" y="523841"/>
                </a:lnTo>
                <a:cubicBezTo>
                  <a:pt x="97980" y="522134"/>
                  <a:pt x="98254" y="520528"/>
                  <a:pt x="98536" y="518822"/>
                </a:cubicBezTo>
                <a:lnTo>
                  <a:pt x="99035" y="513769"/>
                </a:lnTo>
                <a:cubicBezTo>
                  <a:pt x="100487" y="512994"/>
                  <a:pt x="101836" y="512107"/>
                  <a:pt x="103289" y="511331"/>
                </a:cubicBezTo>
                <a:cubicBezTo>
                  <a:pt x="104846" y="510669"/>
                  <a:pt x="106298" y="509894"/>
                  <a:pt x="107854" y="509231"/>
                </a:cubicBezTo>
                <a:cubicBezTo>
                  <a:pt x="108018" y="508737"/>
                  <a:pt x="108171" y="508344"/>
                  <a:pt x="108335" y="507850"/>
                </a:cubicBezTo>
                <a:lnTo>
                  <a:pt x="108173" y="505997"/>
                </a:lnTo>
                <a:lnTo>
                  <a:pt x="108012" y="504145"/>
                </a:lnTo>
                <a:cubicBezTo>
                  <a:pt x="107587" y="503797"/>
                  <a:pt x="107059" y="503336"/>
                  <a:pt x="106635" y="502988"/>
                </a:cubicBezTo>
                <a:cubicBezTo>
                  <a:pt x="105949" y="501798"/>
                  <a:pt x="105140" y="500699"/>
                  <a:pt x="104455" y="499509"/>
                </a:cubicBezTo>
                <a:cubicBezTo>
                  <a:pt x="103966" y="498644"/>
                  <a:pt x="103374" y="497667"/>
                  <a:pt x="102886" y="496803"/>
                </a:cubicBezTo>
                <a:cubicBezTo>
                  <a:pt x="101756" y="495467"/>
                  <a:pt x="100512" y="494120"/>
                  <a:pt x="99382" y="492784"/>
                </a:cubicBezTo>
                <a:lnTo>
                  <a:pt x="96437" y="488923"/>
                </a:lnTo>
                <a:cubicBezTo>
                  <a:pt x="95544" y="487508"/>
                  <a:pt x="94538" y="486083"/>
                  <a:pt x="93644" y="484668"/>
                </a:cubicBezTo>
                <a:cubicBezTo>
                  <a:pt x="92865" y="483265"/>
                  <a:pt x="91973" y="481851"/>
                  <a:pt x="91194" y="480447"/>
                </a:cubicBezTo>
                <a:cubicBezTo>
                  <a:pt x="90227" y="478617"/>
                  <a:pt x="89364" y="476900"/>
                  <a:pt x="88397" y="475070"/>
                </a:cubicBezTo>
                <a:cubicBezTo>
                  <a:pt x="87721" y="473779"/>
                  <a:pt x="86922" y="472578"/>
                  <a:pt x="86247" y="471287"/>
                </a:cubicBezTo>
                <a:cubicBezTo>
                  <a:pt x="85926" y="471051"/>
                  <a:pt x="85615" y="470714"/>
                  <a:pt x="85294" y="470479"/>
                </a:cubicBezTo>
                <a:cubicBezTo>
                  <a:pt x="84623" y="470310"/>
                  <a:pt x="83847" y="470030"/>
                  <a:pt x="83176" y="469862"/>
                </a:cubicBezTo>
                <a:cubicBezTo>
                  <a:pt x="82370" y="469884"/>
                  <a:pt x="81442" y="469997"/>
                  <a:pt x="80637" y="470019"/>
                </a:cubicBezTo>
                <a:cubicBezTo>
                  <a:pt x="79452" y="470413"/>
                  <a:pt x="78389" y="470716"/>
                  <a:pt x="77203" y="471110"/>
                </a:cubicBezTo>
                <a:lnTo>
                  <a:pt x="72722" y="473525"/>
                </a:lnTo>
                <a:cubicBezTo>
                  <a:pt x="71165" y="474188"/>
                  <a:pt x="69712" y="474963"/>
                  <a:pt x="68156" y="475626"/>
                </a:cubicBezTo>
                <a:cubicBezTo>
                  <a:pt x="67538" y="476075"/>
                  <a:pt x="66816" y="476412"/>
                  <a:pt x="66199" y="476861"/>
                </a:cubicBezTo>
                <a:cubicBezTo>
                  <a:pt x="65384" y="476985"/>
                  <a:pt x="64445" y="477198"/>
                  <a:pt x="63630" y="477322"/>
                </a:cubicBezTo>
                <a:cubicBezTo>
                  <a:pt x="62711" y="477333"/>
                  <a:pt x="61669" y="477435"/>
                  <a:pt x="60750" y="477446"/>
                </a:cubicBezTo>
                <a:lnTo>
                  <a:pt x="57426" y="477425"/>
                </a:lnTo>
                <a:cubicBezTo>
                  <a:pt x="55031" y="477290"/>
                  <a:pt x="52626" y="477258"/>
                  <a:pt x="50230" y="477123"/>
                </a:cubicBezTo>
                <a:cubicBezTo>
                  <a:pt x="48289" y="477034"/>
                  <a:pt x="46451" y="477057"/>
                  <a:pt x="44510" y="476968"/>
                </a:cubicBezTo>
                <a:cubicBezTo>
                  <a:pt x="43913" y="477215"/>
                  <a:pt x="43191" y="477552"/>
                  <a:pt x="42593" y="477799"/>
                </a:cubicBezTo>
                <a:cubicBezTo>
                  <a:pt x="41872" y="478136"/>
                  <a:pt x="41047" y="478361"/>
                  <a:pt x="40325" y="478698"/>
                </a:cubicBezTo>
                <a:lnTo>
                  <a:pt x="37577" y="480978"/>
                </a:lnTo>
                <a:cubicBezTo>
                  <a:pt x="36806" y="481820"/>
                  <a:pt x="35911" y="482752"/>
                  <a:pt x="35140" y="483594"/>
                </a:cubicBezTo>
                <a:cubicBezTo>
                  <a:pt x="34628" y="481809"/>
                  <a:pt x="33992" y="480114"/>
                  <a:pt x="33480" y="478329"/>
                </a:cubicBezTo>
                <a:lnTo>
                  <a:pt x="32165" y="474220"/>
                </a:lnTo>
                <a:cubicBezTo>
                  <a:pt x="31883" y="473580"/>
                  <a:pt x="31479" y="473030"/>
                  <a:pt x="31198" y="472390"/>
                </a:cubicBezTo>
                <a:cubicBezTo>
                  <a:pt x="30783" y="471941"/>
                  <a:pt x="30245" y="471582"/>
                  <a:pt x="29830" y="471133"/>
                </a:cubicBezTo>
                <a:cubicBezTo>
                  <a:pt x="29095" y="470449"/>
                  <a:pt x="28246" y="469752"/>
                  <a:pt x="27511" y="469068"/>
                </a:cubicBezTo>
                <a:cubicBezTo>
                  <a:pt x="26652" y="468473"/>
                  <a:pt x="25670" y="467968"/>
                  <a:pt x="24810" y="467373"/>
                </a:cubicBezTo>
                <a:cubicBezTo>
                  <a:pt x="23394" y="466621"/>
                  <a:pt x="22090" y="465881"/>
                  <a:pt x="20673" y="465129"/>
                </a:cubicBezTo>
                <a:cubicBezTo>
                  <a:pt x="19133" y="464467"/>
                  <a:pt x="17696" y="463917"/>
                  <a:pt x="16155" y="463255"/>
                </a:cubicBezTo>
                <a:cubicBezTo>
                  <a:pt x="15627" y="462795"/>
                  <a:pt x="15090" y="462435"/>
                  <a:pt x="14561" y="461975"/>
                </a:cubicBezTo>
                <a:cubicBezTo>
                  <a:pt x="13909" y="461605"/>
                  <a:pt x="13154" y="461122"/>
                  <a:pt x="12502" y="460752"/>
                </a:cubicBezTo>
                <a:cubicBezTo>
                  <a:pt x="11880" y="460078"/>
                  <a:pt x="11145" y="459394"/>
                  <a:pt x="10523" y="458720"/>
                </a:cubicBezTo>
                <a:cubicBezTo>
                  <a:pt x="10119" y="458170"/>
                  <a:pt x="9591" y="457710"/>
                  <a:pt x="9186" y="457160"/>
                </a:cubicBezTo>
                <a:lnTo>
                  <a:pt x="8343" y="455240"/>
                </a:lnTo>
                <a:lnTo>
                  <a:pt x="8182" y="453388"/>
                </a:lnTo>
                <a:cubicBezTo>
                  <a:pt x="8138" y="452669"/>
                  <a:pt x="7980" y="451939"/>
                  <a:pt x="7936" y="451221"/>
                </a:cubicBezTo>
                <a:lnTo>
                  <a:pt x="7805" y="449065"/>
                </a:lnTo>
                <a:lnTo>
                  <a:pt x="7512" y="445057"/>
                </a:lnTo>
                <a:lnTo>
                  <a:pt x="6849" y="441318"/>
                </a:lnTo>
                <a:cubicBezTo>
                  <a:pt x="6410" y="439949"/>
                  <a:pt x="5858" y="438568"/>
                  <a:pt x="5419" y="437198"/>
                </a:cubicBezTo>
                <a:cubicBezTo>
                  <a:pt x="4743" y="435907"/>
                  <a:pt x="3944" y="434706"/>
                  <a:pt x="3269" y="433415"/>
                </a:cubicBezTo>
                <a:cubicBezTo>
                  <a:pt x="2593" y="432124"/>
                  <a:pt x="1804" y="430822"/>
                  <a:pt x="1128" y="429531"/>
                </a:cubicBezTo>
                <a:cubicBezTo>
                  <a:pt x="793" y="428273"/>
                  <a:pt x="335" y="427106"/>
                  <a:pt x="0" y="425848"/>
                </a:cubicBezTo>
                <a:cubicBezTo>
                  <a:pt x="588" y="425702"/>
                  <a:pt x="1300" y="425466"/>
                  <a:pt x="1887" y="425320"/>
                </a:cubicBezTo>
                <a:cubicBezTo>
                  <a:pt x="2475" y="425174"/>
                  <a:pt x="3187" y="424938"/>
                  <a:pt x="3775" y="424792"/>
                </a:cubicBezTo>
                <a:cubicBezTo>
                  <a:pt x="4155" y="424421"/>
                  <a:pt x="4525" y="424152"/>
                  <a:pt x="4907" y="423781"/>
                </a:cubicBezTo>
                <a:cubicBezTo>
                  <a:pt x="5411" y="423321"/>
                  <a:pt x="6018" y="422972"/>
                  <a:pt x="6523" y="422512"/>
                </a:cubicBezTo>
                <a:cubicBezTo>
                  <a:pt x="6790" y="422130"/>
                  <a:pt x="7046" y="421849"/>
                  <a:pt x="7314" y="421468"/>
                </a:cubicBezTo>
                <a:lnTo>
                  <a:pt x="8175" y="419716"/>
                </a:lnTo>
                <a:cubicBezTo>
                  <a:pt x="8348" y="419121"/>
                  <a:pt x="8512" y="418627"/>
                  <a:pt x="8685" y="418032"/>
                </a:cubicBezTo>
                <a:cubicBezTo>
                  <a:pt x="8858" y="417437"/>
                  <a:pt x="9145" y="416853"/>
                  <a:pt x="9319" y="416258"/>
                </a:cubicBezTo>
                <a:cubicBezTo>
                  <a:pt x="9815" y="413551"/>
                  <a:pt x="10321" y="410744"/>
                  <a:pt x="10817" y="408038"/>
                </a:cubicBezTo>
                <a:lnTo>
                  <a:pt x="11484" y="401268"/>
                </a:lnTo>
                <a:cubicBezTo>
                  <a:pt x="13994" y="401413"/>
                  <a:pt x="16513" y="401457"/>
                  <a:pt x="19022" y="401603"/>
                </a:cubicBezTo>
                <a:lnTo>
                  <a:pt x="27313" y="402420"/>
                </a:lnTo>
                <a:lnTo>
                  <a:pt x="35151" y="403193"/>
                </a:lnTo>
                <a:lnTo>
                  <a:pt x="42649" y="403932"/>
                </a:lnTo>
                <a:cubicBezTo>
                  <a:pt x="45365" y="404302"/>
                  <a:pt x="48185" y="404784"/>
                  <a:pt x="50902" y="405154"/>
                </a:cubicBezTo>
                <a:cubicBezTo>
                  <a:pt x="53381" y="405602"/>
                  <a:pt x="55850" y="406152"/>
                  <a:pt x="58329" y="406600"/>
                </a:cubicBezTo>
                <a:lnTo>
                  <a:pt x="65647" y="409158"/>
                </a:lnTo>
                <a:cubicBezTo>
                  <a:pt x="68096" y="409910"/>
                  <a:pt x="70555" y="410560"/>
                  <a:pt x="73004" y="411312"/>
                </a:cubicBezTo>
                <a:cubicBezTo>
                  <a:pt x="74111" y="411727"/>
                  <a:pt x="75093" y="412232"/>
                  <a:pt x="76199" y="412647"/>
                </a:cubicBezTo>
                <a:cubicBezTo>
                  <a:pt x="77097" y="412838"/>
                  <a:pt x="78101" y="413141"/>
                  <a:pt x="78999" y="413331"/>
                </a:cubicBezTo>
                <a:lnTo>
                  <a:pt x="80363" y="413466"/>
                </a:lnTo>
                <a:cubicBezTo>
                  <a:pt x="80826" y="413409"/>
                  <a:pt x="81415" y="413263"/>
                  <a:pt x="81879" y="413207"/>
                </a:cubicBezTo>
                <a:cubicBezTo>
                  <a:pt x="82353" y="413050"/>
                  <a:pt x="82951" y="412802"/>
                  <a:pt x="83425" y="412645"/>
                </a:cubicBezTo>
                <a:cubicBezTo>
                  <a:pt x="83910" y="412387"/>
                  <a:pt x="84404" y="412028"/>
                  <a:pt x="84888" y="411769"/>
                </a:cubicBezTo>
                <a:cubicBezTo>
                  <a:pt x="86317" y="410073"/>
                  <a:pt x="87632" y="408366"/>
                  <a:pt x="89061" y="406671"/>
                </a:cubicBezTo>
                <a:cubicBezTo>
                  <a:pt x="90282" y="404750"/>
                  <a:pt x="91618" y="402841"/>
                  <a:pt x="92839" y="400921"/>
                </a:cubicBezTo>
                <a:lnTo>
                  <a:pt x="95587" y="398641"/>
                </a:lnTo>
                <a:cubicBezTo>
                  <a:pt x="96546" y="398225"/>
                  <a:pt x="97608" y="397922"/>
                  <a:pt x="98567" y="397506"/>
                </a:cubicBezTo>
                <a:cubicBezTo>
                  <a:pt x="99639" y="397102"/>
                  <a:pt x="100587" y="396787"/>
                  <a:pt x="101659" y="396383"/>
                </a:cubicBezTo>
                <a:cubicBezTo>
                  <a:pt x="102732" y="395978"/>
                  <a:pt x="103907" y="395686"/>
                  <a:pt x="104979" y="395281"/>
                </a:cubicBezTo>
                <a:cubicBezTo>
                  <a:pt x="105939" y="394866"/>
                  <a:pt x="107001" y="394562"/>
                  <a:pt x="107959" y="394147"/>
                </a:cubicBezTo>
                <a:cubicBezTo>
                  <a:pt x="108907" y="393832"/>
                  <a:pt x="109959" y="393630"/>
                  <a:pt x="110909" y="393315"/>
                </a:cubicBezTo>
                <a:cubicBezTo>
                  <a:pt x="111951" y="393214"/>
                  <a:pt x="112889" y="393000"/>
                  <a:pt x="113931" y="392899"/>
                </a:cubicBezTo>
                <a:cubicBezTo>
                  <a:pt x="114851" y="392887"/>
                  <a:pt x="115893" y="392786"/>
                  <a:pt x="116811" y="392775"/>
                </a:cubicBezTo>
                <a:cubicBezTo>
                  <a:pt x="118762" y="392763"/>
                  <a:pt x="120610" y="392639"/>
                  <a:pt x="122560" y="392627"/>
                </a:cubicBezTo>
                <a:lnTo>
                  <a:pt x="129406" y="392996"/>
                </a:lnTo>
                <a:lnTo>
                  <a:pt x="129875" y="388246"/>
                </a:lnTo>
                <a:cubicBezTo>
                  <a:pt x="129920" y="386619"/>
                  <a:pt x="129976" y="384889"/>
                  <a:pt x="130021" y="383261"/>
                </a:cubicBezTo>
                <a:cubicBezTo>
                  <a:pt x="129804" y="383138"/>
                  <a:pt x="129597" y="382913"/>
                  <a:pt x="129380" y="382790"/>
                </a:cubicBezTo>
                <a:cubicBezTo>
                  <a:pt x="129049" y="382655"/>
                  <a:pt x="128605" y="382509"/>
                  <a:pt x="128274" y="382375"/>
                </a:cubicBezTo>
                <a:cubicBezTo>
                  <a:pt x="129306" y="382374"/>
                  <a:pt x="130235" y="382262"/>
                  <a:pt x="131267" y="382262"/>
                </a:cubicBezTo>
                <a:lnTo>
                  <a:pt x="134788" y="382609"/>
                </a:lnTo>
                <a:cubicBezTo>
                  <a:pt x="135688" y="382800"/>
                  <a:pt x="136690" y="383102"/>
                  <a:pt x="137589" y="383293"/>
                </a:cubicBezTo>
                <a:cubicBezTo>
                  <a:pt x="138364" y="383574"/>
                  <a:pt x="139243" y="383966"/>
                  <a:pt x="140018" y="384247"/>
                </a:cubicBezTo>
                <a:cubicBezTo>
                  <a:pt x="140457" y="385616"/>
                  <a:pt x="141009" y="386997"/>
                  <a:pt x="141448" y="388367"/>
                </a:cubicBezTo>
                <a:cubicBezTo>
                  <a:pt x="141925" y="389332"/>
                  <a:pt x="142507" y="390410"/>
                  <a:pt x="142986" y="391376"/>
                </a:cubicBezTo>
                <a:cubicBezTo>
                  <a:pt x="143173" y="391802"/>
                  <a:pt x="143370" y="392128"/>
                  <a:pt x="143558" y="392554"/>
                </a:cubicBezTo>
                <a:cubicBezTo>
                  <a:pt x="143775" y="392678"/>
                  <a:pt x="144105" y="392812"/>
                  <a:pt x="144323" y="392936"/>
                </a:cubicBezTo>
                <a:lnTo>
                  <a:pt x="144664" y="392969"/>
                </a:lnTo>
                <a:lnTo>
                  <a:pt x="145686" y="393070"/>
                </a:lnTo>
                <a:cubicBezTo>
                  <a:pt x="147139" y="392295"/>
                  <a:pt x="148488" y="391408"/>
                  <a:pt x="149940" y="390633"/>
                </a:cubicBezTo>
                <a:cubicBezTo>
                  <a:pt x="151898" y="389397"/>
                  <a:pt x="153751" y="388049"/>
                  <a:pt x="155708" y="386814"/>
                </a:cubicBezTo>
                <a:cubicBezTo>
                  <a:pt x="156182" y="386656"/>
                  <a:pt x="156781" y="386409"/>
                  <a:pt x="157254" y="386252"/>
                </a:cubicBezTo>
                <a:lnTo>
                  <a:pt x="158988" y="386117"/>
                </a:lnTo>
                <a:cubicBezTo>
                  <a:pt x="159680" y="386083"/>
                  <a:pt x="160495" y="385959"/>
                  <a:pt x="161186" y="385925"/>
                </a:cubicBezTo>
                <a:cubicBezTo>
                  <a:pt x="161651" y="385869"/>
                  <a:pt x="162228" y="385824"/>
                  <a:pt x="162693" y="385768"/>
                </a:cubicBezTo>
                <a:lnTo>
                  <a:pt x="166328" y="386126"/>
                </a:lnTo>
                <a:lnTo>
                  <a:pt x="170190" y="386507"/>
                </a:lnTo>
                <a:lnTo>
                  <a:pt x="173795" y="387168"/>
                </a:lnTo>
                <a:lnTo>
                  <a:pt x="177317" y="387515"/>
                </a:lnTo>
                <a:cubicBezTo>
                  <a:pt x="177894" y="387470"/>
                  <a:pt x="178586" y="387436"/>
                  <a:pt x="179164" y="387391"/>
                </a:cubicBezTo>
                <a:cubicBezTo>
                  <a:pt x="179628" y="387335"/>
                  <a:pt x="180216" y="387189"/>
                  <a:pt x="180681" y="387133"/>
                </a:cubicBezTo>
                <a:cubicBezTo>
                  <a:pt x="181279" y="386886"/>
                  <a:pt x="181886" y="386537"/>
                  <a:pt x="182484" y="386290"/>
                </a:cubicBezTo>
                <a:cubicBezTo>
                  <a:pt x="182969" y="386032"/>
                  <a:pt x="183556" y="385886"/>
                  <a:pt x="184041" y="385627"/>
                </a:cubicBezTo>
                <a:lnTo>
                  <a:pt x="184210" y="383910"/>
                </a:lnTo>
                <a:lnTo>
                  <a:pt x="184360" y="382394"/>
                </a:lnTo>
                <a:cubicBezTo>
                  <a:pt x="184523" y="381900"/>
                  <a:pt x="184676" y="381507"/>
                  <a:pt x="184839" y="381013"/>
                </a:cubicBezTo>
                <a:cubicBezTo>
                  <a:pt x="185231" y="380541"/>
                  <a:pt x="185724" y="380181"/>
                  <a:pt x="186115" y="379710"/>
                </a:cubicBezTo>
                <a:cubicBezTo>
                  <a:pt x="186762" y="378957"/>
                  <a:pt x="187420" y="378104"/>
                  <a:pt x="188068" y="377352"/>
                </a:cubicBezTo>
                <a:cubicBezTo>
                  <a:pt x="189407" y="376565"/>
                  <a:pt x="190643" y="375667"/>
                  <a:pt x="191981" y="374880"/>
                </a:cubicBezTo>
                <a:cubicBezTo>
                  <a:pt x="194507" y="373701"/>
                  <a:pt x="197042" y="372420"/>
                  <a:pt x="199567" y="371241"/>
                </a:cubicBezTo>
                <a:lnTo>
                  <a:pt x="208688" y="367140"/>
                </a:lnTo>
                <a:cubicBezTo>
                  <a:pt x="210007" y="366556"/>
                  <a:pt x="211450" y="365882"/>
                  <a:pt x="212769" y="365298"/>
                </a:cubicBezTo>
                <a:cubicBezTo>
                  <a:pt x="214212" y="364624"/>
                  <a:pt x="215551" y="363837"/>
                  <a:pt x="216995" y="363163"/>
                </a:cubicBezTo>
                <a:lnTo>
                  <a:pt x="220454" y="360648"/>
                </a:lnTo>
                <a:cubicBezTo>
                  <a:pt x="221319" y="360019"/>
                  <a:pt x="222297" y="359401"/>
                  <a:pt x="223162" y="358772"/>
                </a:cubicBezTo>
                <a:cubicBezTo>
                  <a:pt x="223562" y="358199"/>
                  <a:pt x="224077" y="357638"/>
                  <a:pt x="224477" y="357065"/>
                </a:cubicBezTo>
                <a:cubicBezTo>
                  <a:pt x="224744" y="356683"/>
                  <a:pt x="225001" y="356402"/>
                  <a:pt x="225268" y="356020"/>
                </a:cubicBezTo>
                <a:cubicBezTo>
                  <a:pt x="225441" y="355425"/>
                  <a:pt x="225605" y="354931"/>
                  <a:pt x="225779" y="354336"/>
                </a:cubicBezTo>
                <a:lnTo>
                  <a:pt x="225958" y="352517"/>
                </a:lnTo>
                <a:lnTo>
                  <a:pt x="226098" y="351103"/>
                </a:lnTo>
                <a:lnTo>
                  <a:pt x="225936" y="349250"/>
                </a:lnTo>
                <a:cubicBezTo>
                  <a:pt x="225759" y="348722"/>
                  <a:pt x="225570" y="348296"/>
                  <a:pt x="225393" y="347768"/>
                </a:cubicBezTo>
                <a:cubicBezTo>
                  <a:pt x="225123" y="347027"/>
                  <a:pt x="224748" y="346174"/>
                  <a:pt x="224477" y="345433"/>
                </a:cubicBezTo>
                <a:cubicBezTo>
                  <a:pt x="224072" y="344883"/>
                  <a:pt x="223658" y="344434"/>
                  <a:pt x="223253" y="343884"/>
                </a:cubicBezTo>
                <a:cubicBezTo>
                  <a:pt x="222848" y="343334"/>
                  <a:pt x="222321" y="342874"/>
                  <a:pt x="221916" y="342323"/>
                </a:cubicBezTo>
                <a:cubicBezTo>
                  <a:pt x="221367" y="342065"/>
                  <a:pt x="220717" y="341695"/>
                  <a:pt x="220168" y="341437"/>
                </a:cubicBezTo>
                <a:cubicBezTo>
                  <a:pt x="219650" y="340876"/>
                  <a:pt x="219121" y="340415"/>
                  <a:pt x="218604" y="339854"/>
                </a:cubicBezTo>
                <a:cubicBezTo>
                  <a:pt x="217290" y="339215"/>
                  <a:pt x="216080" y="338687"/>
                  <a:pt x="214768" y="338048"/>
                </a:cubicBezTo>
                <a:cubicBezTo>
                  <a:pt x="213578" y="337318"/>
                  <a:pt x="212502" y="336600"/>
                  <a:pt x="211312" y="335870"/>
                </a:cubicBezTo>
                <a:lnTo>
                  <a:pt x="211181" y="333715"/>
                </a:lnTo>
                <a:cubicBezTo>
                  <a:pt x="211364" y="333019"/>
                  <a:pt x="211557" y="332221"/>
                  <a:pt x="211740" y="331525"/>
                </a:cubicBezTo>
                <a:cubicBezTo>
                  <a:pt x="212027" y="330941"/>
                  <a:pt x="212418" y="330470"/>
                  <a:pt x="212704" y="329886"/>
                </a:cubicBezTo>
                <a:lnTo>
                  <a:pt x="214217" y="328504"/>
                </a:lnTo>
                <a:cubicBezTo>
                  <a:pt x="215556" y="327718"/>
                  <a:pt x="216792" y="326819"/>
                  <a:pt x="218131" y="326033"/>
                </a:cubicBezTo>
                <a:cubicBezTo>
                  <a:pt x="219263" y="325022"/>
                  <a:pt x="220498" y="324124"/>
                  <a:pt x="221630" y="323113"/>
                </a:cubicBezTo>
                <a:cubicBezTo>
                  <a:pt x="222624" y="321170"/>
                  <a:pt x="223733" y="319239"/>
                  <a:pt x="224728" y="317296"/>
                </a:cubicBezTo>
                <a:cubicBezTo>
                  <a:pt x="225391" y="315219"/>
                  <a:pt x="226178" y="313052"/>
                  <a:pt x="226841" y="310974"/>
                </a:cubicBezTo>
                <a:cubicBezTo>
                  <a:pt x="227582" y="310435"/>
                  <a:pt x="228437" y="309907"/>
                  <a:pt x="229179" y="309368"/>
                </a:cubicBezTo>
                <a:cubicBezTo>
                  <a:pt x="230044" y="308739"/>
                  <a:pt x="231022" y="308122"/>
                  <a:pt x="231887" y="307492"/>
                </a:cubicBezTo>
                <a:cubicBezTo>
                  <a:pt x="232960" y="307088"/>
                  <a:pt x="234135" y="306796"/>
                  <a:pt x="235207" y="306391"/>
                </a:cubicBezTo>
                <a:cubicBezTo>
                  <a:pt x="236393" y="305998"/>
                  <a:pt x="237465" y="305594"/>
                  <a:pt x="238651" y="305200"/>
                </a:cubicBezTo>
                <a:cubicBezTo>
                  <a:pt x="241126" y="304526"/>
                  <a:pt x="243612" y="303751"/>
                  <a:pt x="246087" y="303076"/>
                </a:cubicBezTo>
                <a:cubicBezTo>
                  <a:pt x="248097" y="302458"/>
                  <a:pt x="250004" y="301728"/>
                  <a:pt x="252015" y="301110"/>
                </a:cubicBezTo>
                <a:lnTo>
                  <a:pt x="257332" y="298369"/>
                </a:lnTo>
                <a:cubicBezTo>
                  <a:pt x="259125" y="297627"/>
                  <a:pt x="260815" y="296774"/>
                  <a:pt x="262609" y="296032"/>
                </a:cubicBezTo>
                <a:cubicBezTo>
                  <a:pt x="264389" y="294269"/>
                  <a:pt x="266055" y="292495"/>
                  <a:pt x="267835" y="290731"/>
                </a:cubicBezTo>
                <a:cubicBezTo>
                  <a:pt x="269386" y="288946"/>
                  <a:pt x="270825" y="287149"/>
                  <a:pt x="272378" y="285363"/>
                </a:cubicBezTo>
                <a:cubicBezTo>
                  <a:pt x="274428" y="284341"/>
                  <a:pt x="276470" y="283420"/>
                  <a:pt x="278520" y="282398"/>
                </a:cubicBezTo>
                <a:lnTo>
                  <a:pt x="284859" y="279757"/>
                </a:lnTo>
                <a:cubicBezTo>
                  <a:pt x="286258" y="278365"/>
                  <a:pt x="287554" y="276860"/>
                  <a:pt x="288952" y="275467"/>
                </a:cubicBezTo>
                <a:cubicBezTo>
                  <a:pt x="290268" y="273760"/>
                  <a:pt x="291696" y="272065"/>
                  <a:pt x="293012" y="270358"/>
                </a:cubicBezTo>
                <a:lnTo>
                  <a:pt x="296995" y="267179"/>
                </a:lnTo>
                <a:lnTo>
                  <a:pt x="301631" y="264371"/>
                </a:lnTo>
                <a:cubicBezTo>
                  <a:pt x="302729" y="262541"/>
                  <a:pt x="303940" y="260721"/>
                  <a:pt x="305039" y="258891"/>
                </a:cubicBezTo>
                <a:cubicBezTo>
                  <a:pt x="306147" y="256960"/>
                  <a:pt x="307368" y="255039"/>
                  <a:pt x="308476" y="253108"/>
                </a:cubicBezTo>
                <a:cubicBezTo>
                  <a:pt x="309040" y="252041"/>
                  <a:pt x="309707" y="251087"/>
                  <a:pt x="310271" y="250020"/>
                </a:cubicBezTo>
                <a:cubicBezTo>
                  <a:pt x="310836" y="248953"/>
                  <a:pt x="311389" y="247987"/>
                  <a:pt x="311953" y="246921"/>
                </a:cubicBezTo>
                <a:cubicBezTo>
                  <a:pt x="312270" y="246033"/>
                  <a:pt x="312710" y="245056"/>
                  <a:pt x="313027" y="244170"/>
                </a:cubicBezTo>
                <a:cubicBezTo>
                  <a:pt x="313354" y="243181"/>
                  <a:pt x="313671" y="242294"/>
                  <a:pt x="313998" y="241306"/>
                </a:cubicBezTo>
                <a:lnTo>
                  <a:pt x="314936" y="235277"/>
                </a:lnTo>
                <a:lnTo>
                  <a:pt x="315604" y="228506"/>
                </a:lnTo>
                <a:cubicBezTo>
                  <a:pt x="315729" y="226070"/>
                  <a:pt x="315845" y="223734"/>
                  <a:pt x="315970" y="221298"/>
                </a:cubicBezTo>
                <a:lnTo>
                  <a:pt x="316608" y="214831"/>
                </a:lnTo>
                <a:cubicBezTo>
                  <a:pt x="316821" y="213831"/>
                  <a:pt x="317024" y="212933"/>
                  <a:pt x="317237" y="211934"/>
                </a:cubicBezTo>
                <a:cubicBezTo>
                  <a:pt x="317667" y="211058"/>
                  <a:pt x="318108" y="210081"/>
                  <a:pt x="318538" y="209205"/>
                </a:cubicBezTo>
                <a:lnTo>
                  <a:pt x="319403" y="208576"/>
                </a:lnTo>
                <a:cubicBezTo>
                  <a:pt x="319681" y="208093"/>
                  <a:pt x="319948" y="207711"/>
                  <a:pt x="320224" y="207228"/>
                </a:cubicBezTo>
                <a:cubicBezTo>
                  <a:pt x="320699" y="207071"/>
                  <a:pt x="321297" y="206824"/>
                  <a:pt x="321771" y="206667"/>
                </a:cubicBezTo>
                <a:cubicBezTo>
                  <a:pt x="322236" y="206610"/>
                  <a:pt x="322709" y="206453"/>
                  <a:pt x="323174" y="206397"/>
                </a:cubicBezTo>
                <a:cubicBezTo>
                  <a:pt x="324329" y="206307"/>
                  <a:pt x="325382" y="206104"/>
                  <a:pt x="326538" y="206014"/>
                </a:cubicBezTo>
                <a:cubicBezTo>
                  <a:pt x="327570" y="206014"/>
                  <a:pt x="328726" y="205924"/>
                  <a:pt x="329758" y="205924"/>
                </a:cubicBezTo>
                <a:lnTo>
                  <a:pt x="333394" y="206282"/>
                </a:lnTo>
                <a:lnTo>
                  <a:pt x="336915" y="206629"/>
                </a:lnTo>
                <a:lnTo>
                  <a:pt x="340095" y="206943"/>
                </a:lnTo>
                <a:cubicBezTo>
                  <a:pt x="341252" y="206852"/>
                  <a:pt x="342303" y="206650"/>
                  <a:pt x="343459" y="206560"/>
                </a:cubicBezTo>
                <a:lnTo>
                  <a:pt x="346669" y="206570"/>
                </a:lnTo>
                <a:cubicBezTo>
                  <a:pt x="347856" y="206177"/>
                  <a:pt x="348918" y="205873"/>
                  <a:pt x="350104" y="205480"/>
                </a:cubicBezTo>
                <a:cubicBezTo>
                  <a:pt x="352589" y="204705"/>
                  <a:pt x="355064" y="204031"/>
                  <a:pt x="357549" y="203255"/>
                </a:cubicBezTo>
                <a:cubicBezTo>
                  <a:pt x="359911" y="202570"/>
                  <a:pt x="362168" y="201772"/>
                  <a:pt x="364530" y="201086"/>
                </a:cubicBezTo>
                <a:cubicBezTo>
                  <a:pt x="366911" y="200199"/>
                  <a:pt x="369283" y="199412"/>
                  <a:pt x="371664" y="198525"/>
                </a:cubicBezTo>
                <a:cubicBezTo>
                  <a:pt x="374149" y="197749"/>
                  <a:pt x="376624" y="197075"/>
                  <a:pt x="379109" y="196300"/>
                </a:cubicBezTo>
                <a:cubicBezTo>
                  <a:pt x="380305" y="195805"/>
                  <a:pt x="381378" y="195401"/>
                  <a:pt x="382573" y="194907"/>
                </a:cubicBezTo>
                <a:cubicBezTo>
                  <a:pt x="383531" y="194491"/>
                  <a:pt x="384604" y="194086"/>
                  <a:pt x="385562" y="193671"/>
                </a:cubicBezTo>
                <a:cubicBezTo>
                  <a:pt x="386521" y="193255"/>
                  <a:pt x="387583" y="192952"/>
                  <a:pt x="388541" y="192536"/>
                </a:cubicBezTo>
                <a:cubicBezTo>
                  <a:pt x="389698" y="192446"/>
                  <a:pt x="390750" y="192243"/>
                  <a:pt x="391906" y="192153"/>
                </a:cubicBezTo>
                <a:lnTo>
                  <a:pt x="396934" y="192343"/>
                </a:lnTo>
                <a:lnTo>
                  <a:pt x="401901" y="193139"/>
                </a:lnTo>
                <a:lnTo>
                  <a:pt x="404400" y="193385"/>
                </a:lnTo>
                <a:lnTo>
                  <a:pt x="407241" y="193665"/>
                </a:lnTo>
                <a:lnTo>
                  <a:pt x="409739" y="193911"/>
                </a:lnTo>
                <a:cubicBezTo>
                  <a:pt x="410555" y="193788"/>
                  <a:pt x="411493" y="193574"/>
                  <a:pt x="412308" y="193450"/>
                </a:cubicBezTo>
                <a:cubicBezTo>
                  <a:pt x="412803" y="193091"/>
                  <a:pt x="413401" y="192844"/>
                  <a:pt x="413895" y="192484"/>
                </a:cubicBezTo>
                <a:cubicBezTo>
                  <a:pt x="414606" y="192248"/>
                  <a:pt x="415441" y="191923"/>
                  <a:pt x="416153" y="191687"/>
                </a:cubicBezTo>
                <a:cubicBezTo>
                  <a:pt x="416781" y="191136"/>
                  <a:pt x="417522" y="190597"/>
                  <a:pt x="418149" y="190047"/>
                </a:cubicBezTo>
                <a:cubicBezTo>
                  <a:pt x="418654" y="189586"/>
                  <a:pt x="419148" y="189227"/>
                  <a:pt x="419652" y="188767"/>
                </a:cubicBezTo>
                <a:cubicBezTo>
                  <a:pt x="420680" y="187643"/>
                  <a:pt x="421823" y="186532"/>
                  <a:pt x="422851" y="185409"/>
                </a:cubicBezTo>
                <a:lnTo>
                  <a:pt x="426122" y="182466"/>
                </a:lnTo>
                <a:cubicBezTo>
                  <a:pt x="427008" y="181635"/>
                  <a:pt x="428016" y="180714"/>
                  <a:pt x="428901" y="179883"/>
                </a:cubicBezTo>
                <a:cubicBezTo>
                  <a:pt x="429766" y="179254"/>
                  <a:pt x="430744" y="178636"/>
                  <a:pt x="431609" y="178007"/>
                </a:cubicBezTo>
                <a:cubicBezTo>
                  <a:pt x="432464" y="177479"/>
                  <a:pt x="433433" y="176962"/>
                  <a:pt x="434287" y="176435"/>
                </a:cubicBezTo>
                <a:cubicBezTo>
                  <a:pt x="435256" y="175918"/>
                  <a:pt x="436338" y="175412"/>
                  <a:pt x="437307" y="174896"/>
                </a:cubicBezTo>
                <a:cubicBezTo>
                  <a:pt x="439140" y="173750"/>
                  <a:pt x="440860" y="172593"/>
                  <a:pt x="442693" y="171447"/>
                </a:cubicBezTo>
                <a:lnTo>
                  <a:pt x="449216" y="168111"/>
                </a:lnTo>
                <a:lnTo>
                  <a:pt x="452304" y="165865"/>
                </a:lnTo>
                <a:cubicBezTo>
                  <a:pt x="453076" y="165022"/>
                  <a:pt x="453970" y="164090"/>
                  <a:pt x="454742" y="163248"/>
                </a:cubicBezTo>
                <a:cubicBezTo>
                  <a:pt x="454895" y="162855"/>
                  <a:pt x="455038" y="162563"/>
                  <a:pt x="455193" y="162170"/>
                </a:cubicBezTo>
                <a:cubicBezTo>
                  <a:pt x="455366" y="161575"/>
                  <a:pt x="455529" y="161081"/>
                  <a:pt x="455702" y="160486"/>
                </a:cubicBezTo>
                <a:cubicBezTo>
                  <a:pt x="455979" y="160003"/>
                  <a:pt x="456370" y="159531"/>
                  <a:pt x="456647" y="159048"/>
                </a:cubicBezTo>
                <a:cubicBezTo>
                  <a:pt x="456480" y="158420"/>
                  <a:pt x="456188" y="157881"/>
                  <a:pt x="456021" y="157252"/>
                </a:cubicBezTo>
                <a:cubicBezTo>
                  <a:pt x="458023" y="156735"/>
                  <a:pt x="460033" y="156117"/>
                  <a:pt x="462033" y="155600"/>
                </a:cubicBezTo>
                <a:cubicBezTo>
                  <a:pt x="464880" y="154656"/>
                  <a:pt x="467715" y="153813"/>
                  <a:pt x="470561" y="152869"/>
                </a:cubicBezTo>
                <a:cubicBezTo>
                  <a:pt x="471994" y="152296"/>
                  <a:pt x="473313" y="151712"/>
                  <a:pt x="474746" y="151139"/>
                </a:cubicBezTo>
                <a:lnTo>
                  <a:pt x="478486" y="149263"/>
                </a:lnTo>
                <a:cubicBezTo>
                  <a:pt x="478991" y="148803"/>
                  <a:pt x="479599" y="148455"/>
                  <a:pt x="480103" y="147994"/>
                </a:cubicBezTo>
                <a:cubicBezTo>
                  <a:pt x="480577" y="147837"/>
                  <a:pt x="481175" y="147590"/>
                  <a:pt x="481649" y="147432"/>
                </a:cubicBezTo>
                <a:cubicBezTo>
                  <a:pt x="481916" y="147050"/>
                  <a:pt x="482174" y="146770"/>
                  <a:pt x="482440" y="146388"/>
                </a:cubicBezTo>
                <a:cubicBezTo>
                  <a:pt x="482584" y="146096"/>
                  <a:pt x="482737" y="145703"/>
                  <a:pt x="482880" y="145411"/>
                </a:cubicBezTo>
                <a:lnTo>
                  <a:pt x="483060" y="143592"/>
                </a:lnTo>
                <a:lnTo>
                  <a:pt x="482588" y="141403"/>
                </a:lnTo>
                <a:cubicBezTo>
                  <a:pt x="482203" y="140651"/>
                  <a:pt x="481715" y="139786"/>
                  <a:pt x="481330" y="139034"/>
                </a:cubicBezTo>
                <a:lnTo>
                  <a:pt x="480176" y="136778"/>
                </a:lnTo>
                <a:cubicBezTo>
                  <a:pt x="479781" y="136126"/>
                  <a:pt x="479274" y="135464"/>
                  <a:pt x="478879" y="134813"/>
                </a:cubicBezTo>
                <a:lnTo>
                  <a:pt x="478066" y="132590"/>
                </a:lnTo>
                <a:lnTo>
                  <a:pt x="478136" y="131883"/>
                </a:lnTo>
                <a:cubicBezTo>
                  <a:pt x="478042" y="131670"/>
                  <a:pt x="477844" y="131344"/>
                  <a:pt x="477751" y="131131"/>
                </a:cubicBezTo>
                <a:cubicBezTo>
                  <a:pt x="477904" y="130738"/>
                  <a:pt x="478162" y="130457"/>
                  <a:pt x="478315" y="130064"/>
                </a:cubicBezTo>
                <a:cubicBezTo>
                  <a:pt x="478448" y="129873"/>
                  <a:pt x="478592" y="129581"/>
                  <a:pt x="478725" y="129390"/>
                </a:cubicBezTo>
                <a:cubicBezTo>
                  <a:pt x="479086" y="129222"/>
                  <a:pt x="479457" y="128952"/>
                  <a:pt x="479817" y="128783"/>
                </a:cubicBezTo>
                <a:cubicBezTo>
                  <a:pt x="480508" y="128750"/>
                  <a:pt x="481324" y="128626"/>
                  <a:pt x="482015" y="128592"/>
                </a:cubicBezTo>
                <a:cubicBezTo>
                  <a:pt x="482830" y="128468"/>
                  <a:pt x="483769" y="128255"/>
                  <a:pt x="484584" y="128131"/>
                </a:cubicBezTo>
                <a:lnTo>
                  <a:pt x="487764" y="128445"/>
                </a:lnTo>
                <a:cubicBezTo>
                  <a:pt x="489563" y="128826"/>
                  <a:pt x="491350" y="129308"/>
                  <a:pt x="493147" y="129689"/>
                </a:cubicBezTo>
                <a:lnTo>
                  <a:pt x="497010" y="130070"/>
                </a:lnTo>
                <a:lnTo>
                  <a:pt x="498146" y="130182"/>
                </a:lnTo>
                <a:cubicBezTo>
                  <a:pt x="498403" y="129901"/>
                  <a:pt x="498670" y="129520"/>
                  <a:pt x="498927" y="129239"/>
                </a:cubicBezTo>
                <a:lnTo>
                  <a:pt x="499792" y="128610"/>
                </a:lnTo>
                <a:cubicBezTo>
                  <a:pt x="499945" y="128217"/>
                  <a:pt x="500089" y="127925"/>
                  <a:pt x="500242" y="127532"/>
                </a:cubicBezTo>
                <a:cubicBezTo>
                  <a:pt x="500930" y="126375"/>
                  <a:pt x="501607" y="125320"/>
                  <a:pt x="502295" y="124163"/>
                </a:cubicBezTo>
                <a:cubicBezTo>
                  <a:pt x="502745" y="123085"/>
                  <a:pt x="503299" y="122119"/>
                  <a:pt x="503750" y="121041"/>
                </a:cubicBezTo>
                <a:cubicBezTo>
                  <a:pt x="504671" y="118683"/>
                  <a:pt x="505695" y="116438"/>
                  <a:pt x="506615" y="114079"/>
                </a:cubicBezTo>
                <a:cubicBezTo>
                  <a:pt x="507105" y="112597"/>
                  <a:pt x="507605" y="111014"/>
                  <a:pt x="508096" y="109532"/>
                </a:cubicBezTo>
                <a:cubicBezTo>
                  <a:pt x="508649" y="108566"/>
                  <a:pt x="509307" y="107713"/>
                  <a:pt x="509862" y="106747"/>
                </a:cubicBezTo>
                <a:cubicBezTo>
                  <a:pt x="510292" y="105871"/>
                  <a:pt x="510732" y="104894"/>
                  <a:pt x="511163" y="104018"/>
                </a:cubicBezTo>
                <a:lnTo>
                  <a:pt x="513540" y="102008"/>
                </a:lnTo>
                <a:cubicBezTo>
                  <a:pt x="514074" y="101244"/>
                  <a:pt x="514722" y="100492"/>
                  <a:pt x="515255" y="99728"/>
                </a:cubicBezTo>
                <a:cubicBezTo>
                  <a:pt x="516996" y="98369"/>
                  <a:pt x="518631" y="96898"/>
                  <a:pt x="520371" y="95539"/>
                </a:cubicBezTo>
                <a:cubicBezTo>
                  <a:pt x="522205" y="94393"/>
                  <a:pt x="523935" y="93135"/>
                  <a:pt x="525768" y="91990"/>
                </a:cubicBezTo>
                <a:lnTo>
                  <a:pt x="531324" y="86823"/>
                </a:lnTo>
                <a:cubicBezTo>
                  <a:pt x="533113" y="84959"/>
                  <a:pt x="534799" y="82983"/>
                  <a:pt x="536589" y="81118"/>
                </a:cubicBezTo>
                <a:cubicBezTo>
                  <a:pt x="537474" y="80287"/>
                  <a:pt x="538482" y="79366"/>
                  <a:pt x="539367" y="78535"/>
                </a:cubicBezTo>
                <a:lnTo>
                  <a:pt x="542456" y="76289"/>
                </a:lnTo>
                <a:cubicBezTo>
                  <a:pt x="543671" y="75592"/>
                  <a:pt x="544784" y="74784"/>
                  <a:pt x="545999" y="74087"/>
                </a:cubicBezTo>
                <a:cubicBezTo>
                  <a:pt x="547205" y="73492"/>
                  <a:pt x="548524" y="72908"/>
                  <a:pt x="549730" y="72312"/>
                </a:cubicBezTo>
                <a:cubicBezTo>
                  <a:pt x="550905" y="72020"/>
                  <a:pt x="551957" y="71818"/>
                  <a:pt x="553134" y="71525"/>
                </a:cubicBezTo>
                <a:cubicBezTo>
                  <a:pt x="554176" y="71424"/>
                  <a:pt x="555341" y="71233"/>
                  <a:pt x="556384" y="71132"/>
                </a:cubicBezTo>
                <a:cubicBezTo>
                  <a:pt x="557776" y="70963"/>
                  <a:pt x="559066" y="70682"/>
                  <a:pt x="560459" y="70513"/>
                </a:cubicBezTo>
                <a:cubicBezTo>
                  <a:pt x="561501" y="70412"/>
                  <a:pt x="562668" y="70221"/>
                  <a:pt x="563710" y="70119"/>
                </a:cubicBezTo>
                <a:cubicBezTo>
                  <a:pt x="566021" y="69939"/>
                  <a:pt x="568323" y="69860"/>
                  <a:pt x="570634" y="69679"/>
                </a:cubicBezTo>
                <a:lnTo>
                  <a:pt x="577319" y="68196"/>
                </a:lnTo>
                <a:cubicBezTo>
                  <a:pt x="578618" y="67814"/>
                  <a:pt x="580031" y="67443"/>
                  <a:pt x="581331" y="67061"/>
                </a:cubicBezTo>
                <a:cubicBezTo>
                  <a:pt x="582196" y="66432"/>
                  <a:pt x="583174" y="65814"/>
                  <a:pt x="584039" y="65185"/>
                </a:cubicBezTo>
                <a:cubicBezTo>
                  <a:pt x="584687" y="64433"/>
                  <a:pt x="585457" y="63590"/>
                  <a:pt x="586105" y="62838"/>
                </a:cubicBezTo>
                <a:cubicBezTo>
                  <a:pt x="586526" y="62063"/>
                  <a:pt x="587070" y="61198"/>
                  <a:pt x="587491" y="60424"/>
                </a:cubicBezTo>
                <a:cubicBezTo>
                  <a:pt x="587921" y="59548"/>
                  <a:pt x="588362" y="58571"/>
                  <a:pt x="588792" y="57695"/>
                </a:cubicBezTo>
                <a:cubicBezTo>
                  <a:pt x="589015" y="56594"/>
                  <a:pt x="589228" y="55595"/>
                  <a:pt x="589451" y="54495"/>
                </a:cubicBezTo>
                <a:cubicBezTo>
                  <a:pt x="589684" y="53293"/>
                  <a:pt x="589908" y="52193"/>
                  <a:pt x="590141" y="50992"/>
                </a:cubicBezTo>
                <a:lnTo>
                  <a:pt x="590569" y="46646"/>
                </a:lnTo>
                <a:lnTo>
                  <a:pt x="593863" y="46971"/>
                </a:lnTo>
                <a:cubicBezTo>
                  <a:pt x="594752" y="47263"/>
                  <a:pt x="595744" y="47667"/>
                  <a:pt x="596634" y="47958"/>
                </a:cubicBezTo>
                <a:cubicBezTo>
                  <a:pt x="597646" y="48160"/>
                  <a:pt x="598761" y="48474"/>
                  <a:pt x="599774" y="48676"/>
                </a:cubicBezTo>
                <a:cubicBezTo>
                  <a:pt x="600776" y="48979"/>
                  <a:pt x="601655" y="49372"/>
                  <a:pt x="602657" y="49674"/>
                </a:cubicBezTo>
                <a:lnTo>
                  <a:pt x="608128" y="52357"/>
                </a:lnTo>
                <a:cubicBezTo>
                  <a:pt x="609969" y="53456"/>
                  <a:pt x="611801" y="54657"/>
                  <a:pt x="613642" y="55757"/>
                </a:cubicBezTo>
                <a:cubicBezTo>
                  <a:pt x="616924" y="58529"/>
                  <a:pt x="620331" y="61212"/>
                  <a:pt x="623613" y="63985"/>
                </a:cubicBezTo>
                <a:cubicBezTo>
                  <a:pt x="626668" y="66734"/>
                  <a:pt x="629847" y="69395"/>
                  <a:pt x="632902" y="72144"/>
                </a:cubicBezTo>
                <a:lnTo>
                  <a:pt x="636930" y="75501"/>
                </a:lnTo>
                <a:cubicBezTo>
                  <a:pt x="638119" y="76230"/>
                  <a:pt x="639196" y="76948"/>
                  <a:pt x="640385" y="77678"/>
                </a:cubicBezTo>
                <a:cubicBezTo>
                  <a:pt x="641462" y="78396"/>
                  <a:pt x="642661" y="79025"/>
                  <a:pt x="643738" y="79743"/>
                </a:cubicBezTo>
                <a:cubicBezTo>
                  <a:pt x="644833" y="80259"/>
                  <a:pt x="645826" y="80663"/>
                  <a:pt x="646922" y="81179"/>
                </a:cubicBezTo>
                <a:lnTo>
                  <a:pt x="650413" y="81829"/>
                </a:lnTo>
                <a:cubicBezTo>
                  <a:pt x="651767" y="82065"/>
                  <a:pt x="652997" y="82390"/>
                  <a:pt x="654350" y="82626"/>
                </a:cubicBezTo>
                <a:cubicBezTo>
                  <a:pt x="655722" y="82659"/>
                  <a:pt x="656992" y="82580"/>
                  <a:pt x="658366" y="82613"/>
                </a:cubicBezTo>
                <a:lnTo>
                  <a:pt x="662938" y="82758"/>
                </a:lnTo>
                <a:cubicBezTo>
                  <a:pt x="665137" y="82567"/>
                  <a:pt x="667325" y="82476"/>
                  <a:pt x="669524" y="82285"/>
                </a:cubicBezTo>
                <a:cubicBezTo>
                  <a:pt x="671617" y="81981"/>
                  <a:pt x="673702" y="81779"/>
                  <a:pt x="675796" y="81475"/>
                </a:cubicBezTo>
                <a:cubicBezTo>
                  <a:pt x="677861" y="81474"/>
                  <a:pt x="679823" y="81361"/>
                  <a:pt x="681887" y="81361"/>
                </a:cubicBezTo>
                <a:lnTo>
                  <a:pt x="688703" y="82033"/>
                </a:lnTo>
                <a:cubicBezTo>
                  <a:pt x="691078" y="82369"/>
                  <a:pt x="693444" y="82806"/>
                  <a:pt x="695819" y="83142"/>
                </a:cubicBezTo>
                <a:cubicBezTo>
                  <a:pt x="697814" y="83849"/>
                  <a:pt x="699819" y="84455"/>
                  <a:pt x="701814" y="85162"/>
                </a:cubicBezTo>
                <a:cubicBezTo>
                  <a:pt x="702703" y="85454"/>
                  <a:pt x="703695" y="85857"/>
                  <a:pt x="704584" y="86149"/>
                </a:cubicBezTo>
                <a:cubicBezTo>
                  <a:pt x="705690" y="86564"/>
                  <a:pt x="706672" y="87069"/>
                  <a:pt x="707779" y="87484"/>
                </a:cubicBezTo>
                <a:cubicBezTo>
                  <a:pt x="708638" y="88079"/>
                  <a:pt x="709610" y="88685"/>
                  <a:pt x="710469" y="89280"/>
                </a:cubicBezTo>
                <a:cubicBezTo>
                  <a:pt x="711441" y="89886"/>
                  <a:pt x="712538" y="90402"/>
                  <a:pt x="713510" y="91008"/>
                </a:cubicBezTo>
                <a:cubicBezTo>
                  <a:pt x="715633" y="92748"/>
                  <a:pt x="717745" y="94589"/>
                  <a:pt x="719868" y="96329"/>
                </a:cubicBezTo>
                <a:cubicBezTo>
                  <a:pt x="722134" y="97777"/>
                  <a:pt x="724409" y="99123"/>
                  <a:pt x="726675" y="100571"/>
                </a:cubicBezTo>
                <a:cubicBezTo>
                  <a:pt x="727884" y="101098"/>
                  <a:pt x="728991" y="101514"/>
                  <a:pt x="730201" y="102041"/>
                </a:cubicBezTo>
                <a:cubicBezTo>
                  <a:pt x="731287" y="102658"/>
                  <a:pt x="732497" y="103186"/>
                  <a:pt x="733583" y="103803"/>
                </a:cubicBezTo>
                <a:cubicBezTo>
                  <a:pt x="734936" y="104038"/>
                  <a:pt x="736165" y="104363"/>
                  <a:pt x="737518" y="104599"/>
                </a:cubicBezTo>
                <a:lnTo>
                  <a:pt x="741836" y="105024"/>
                </a:lnTo>
                <a:cubicBezTo>
                  <a:pt x="743559" y="104990"/>
                  <a:pt x="745179" y="104844"/>
                  <a:pt x="746903" y="104810"/>
                </a:cubicBezTo>
                <a:cubicBezTo>
                  <a:pt x="748647" y="104574"/>
                  <a:pt x="750267" y="104427"/>
                  <a:pt x="752010" y="104191"/>
                </a:cubicBezTo>
                <a:cubicBezTo>
                  <a:pt x="752826" y="104067"/>
                  <a:pt x="753764" y="103854"/>
                  <a:pt x="754579" y="103730"/>
                </a:cubicBezTo>
                <a:cubicBezTo>
                  <a:pt x="755394" y="103606"/>
                  <a:pt x="756334" y="103393"/>
                  <a:pt x="757149" y="103269"/>
                </a:cubicBezTo>
                <a:cubicBezTo>
                  <a:pt x="757994" y="102842"/>
                  <a:pt x="758942" y="102527"/>
                  <a:pt x="759787" y="102101"/>
                </a:cubicBezTo>
                <a:cubicBezTo>
                  <a:pt x="760291" y="101640"/>
                  <a:pt x="760899" y="101292"/>
                  <a:pt x="761403" y="100831"/>
                </a:cubicBezTo>
                <a:cubicBezTo>
                  <a:pt x="762040" y="100180"/>
                  <a:pt x="762802" y="99439"/>
                  <a:pt x="763440" y="98787"/>
                </a:cubicBezTo>
                <a:cubicBezTo>
                  <a:pt x="763974" y="98024"/>
                  <a:pt x="764518" y="97159"/>
                  <a:pt x="765052" y="96395"/>
                </a:cubicBezTo>
                <a:cubicBezTo>
                  <a:pt x="765482" y="95520"/>
                  <a:pt x="766037" y="94554"/>
                  <a:pt x="766467" y="93678"/>
                </a:cubicBezTo>
                <a:cubicBezTo>
                  <a:pt x="766670" y="92780"/>
                  <a:pt x="766883" y="91780"/>
                  <a:pt x="767087" y="90882"/>
                </a:cubicBezTo>
                <a:lnTo>
                  <a:pt x="767336" y="88356"/>
                </a:lnTo>
                <a:cubicBezTo>
                  <a:pt x="767321" y="87334"/>
                  <a:pt x="767297" y="86413"/>
                  <a:pt x="767283" y="85392"/>
                </a:cubicBezTo>
                <a:cubicBezTo>
                  <a:pt x="767033" y="84449"/>
                  <a:pt x="766677" y="83393"/>
                  <a:pt x="766427" y="82450"/>
                </a:cubicBezTo>
                <a:cubicBezTo>
                  <a:pt x="766165" y="81608"/>
                  <a:pt x="765914" y="80665"/>
                  <a:pt x="765653" y="79823"/>
                </a:cubicBezTo>
                <a:lnTo>
                  <a:pt x="770992" y="80350"/>
                </a:lnTo>
                <a:lnTo>
                  <a:pt x="776701" y="80606"/>
                </a:lnTo>
                <a:lnTo>
                  <a:pt x="777060" y="76968"/>
                </a:lnTo>
                <a:lnTo>
                  <a:pt x="777409" y="73432"/>
                </a:lnTo>
                <a:cubicBezTo>
                  <a:pt x="776619" y="72129"/>
                  <a:pt x="775717" y="70816"/>
                  <a:pt x="774928" y="69514"/>
                </a:cubicBezTo>
                <a:cubicBezTo>
                  <a:pt x="774356" y="68335"/>
                  <a:pt x="773660" y="67246"/>
                  <a:pt x="773088" y="66067"/>
                </a:cubicBezTo>
                <a:lnTo>
                  <a:pt x="773639" y="63979"/>
                </a:lnTo>
                <a:cubicBezTo>
                  <a:pt x="774049" y="63305"/>
                  <a:pt x="774572" y="62642"/>
                  <a:pt x="774983" y="61969"/>
                </a:cubicBezTo>
                <a:lnTo>
                  <a:pt x="776496" y="60587"/>
                </a:lnTo>
                <a:cubicBezTo>
                  <a:pt x="777238" y="60048"/>
                  <a:pt x="778083" y="59621"/>
                  <a:pt x="778823" y="59082"/>
                </a:cubicBezTo>
                <a:lnTo>
                  <a:pt x="783118" y="56240"/>
                </a:lnTo>
                <a:lnTo>
                  <a:pt x="787042" y="53668"/>
                </a:lnTo>
                <a:lnTo>
                  <a:pt x="791183" y="51220"/>
                </a:lnTo>
                <a:cubicBezTo>
                  <a:pt x="792409" y="50422"/>
                  <a:pt x="793531" y="49512"/>
                  <a:pt x="794756" y="48715"/>
                </a:cubicBezTo>
                <a:cubicBezTo>
                  <a:pt x="796106" y="47828"/>
                  <a:pt x="797559" y="47052"/>
                  <a:pt x="798907" y="46165"/>
                </a:cubicBezTo>
                <a:cubicBezTo>
                  <a:pt x="800227" y="45581"/>
                  <a:pt x="801432" y="44985"/>
                  <a:pt x="802752" y="44401"/>
                </a:cubicBezTo>
                <a:cubicBezTo>
                  <a:pt x="805647" y="42952"/>
                  <a:pt x="808533" y="41604"/>
                  <a:pt x="811428" y="40155"/>
                </a:cubicBezTo>
                <a:lnTo>
                  <a:pt x="820179" y="36324"/>
                </a:lnTo>
                <a:lnTo>
                  <a:pt x="828436" y="32852"/>
                </a:lnTo>
                <a:cubicBezTo>
                  <a:pt x="831094" y="31482"/>
                  <a:pt x="833742" y="30213"/>
                  <a:pt x="836400" y="28842"/>
                </a:cubicBezTo>
                <a:lnTo>
                  <a:pt x="844470" y="24944"/>
                </a:lnTo>
                <a:cubicBezTo>
                  <a:pt x="847015" y="23562"/>
                  <a:pt x="849569" y="22080"/>
                  <a:pt x="852114" y="20698"/>
                </a:cubicBezTo>
                <a:cubicBezTo>
                  <a:pt x="852836" y="20361"/>
                  <a:pt x="853661" y="20136"/>
                  <a:pt x="854382" y="19799"/>
                </a:cubicBezTo>
                <a:cubicBezTo>
                  <a:pt x="855227" y="19372"/>
                  <a:pt x="856176" y="19058"/>
                  <a:pt x="857021" y="18631"/>
                </a:cubicBezTo>
                <a:cubicBezTo>
                  <a:pt x="857856" y="18305"/>
                  <a:pt x="858794" y="18091"/>
                  <a:pt x="859629" y="17766"/>
                </a:cubicBezTo>
                <a:cubicBezTo>
                  <a:pt x="860267" y="17114"/>
                  <a:pt x="861019" y="16474"/>
                  <a:pt x="861656" y="15823"/>
                </a:cubicBezTo>
                <a:cubicBezTo>
                  <a:pt x="862220" y="14756"/>
                  <a:pt x="862774" y="13790"/>
                  <a:pt x="863338" y="12723"/>
                </a:cubicBezTo>
                <a:cubicBezTo>
                  <a:pt x="864026" y="11567"/>
                  <a:pt x="864827" y="10421"/>
                  <a:pt x="865514" y="9265"/>
                </a:cubicBezTo>
                <a:cubicBezTo>
                  <a:pt x="866493" y="8647"/>
                  <a:pt x="867585" y="8040"/>
                  <a:pt x="868563" y="7422"/>
                </a:cubicBezTo>
                <a:cubicBezTo>
                  <a:pt x="869398" y="7097"/>
                  <a:pt x="870336" y="6883"/>
                  <a:pt x="871171" y="6557"/>
                </a:cubicBezTo>
                <a:cubicBezTo>
                  <a:pt x="871429" y="6276"/>
                  <a:pt x="871696" y="5895"/>
                  <a:pt x="871953" y="5614"/>
                </a:cubicBezTo>
                <a:cubicBezTo>
                  <a:pt x="872334" y="5243"/>
                  <a:pt x="872818" y="4985"/>
                  <a:pt x="873199" y="4614"/>
                </a:cubicBezTo>
                <a:lnTo>
                  <a:pt x="873378" y="2795"/>
                </a:lnTo>
                <a:cubicBezTo>
                  <a:pt x="873581" y="1897"/>
                  <a:pt x="873794" y="898"/>
                  <a:pt x="873997" y="0"/>
                </a:cubicBezTo>
                <a:close/>
              </a:path>
            </a:pathLst>
          </a:custGeom>
          <a:solidFill>
            <a:srgbClr val="FFFF99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336075" y="6254915"/>
            <a:ext cx="326816" cy="2059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alisto MT" panose="02040603050505030304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719429" y="6151419"/>
            <a:ext cx="3916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anose="02040603050505030304" pitchFamily="18" charset="0"/>
                <a:cs typeface="Arial" panose="020B0604020202020204" pitchFamily="34" charset="0"/>
              </a:rPr>
              <a:t>500-2000 Avg. </a:t>
            </a:r>
            <a:r>
              <a:rPr lang="en-US" sz="1600" dirty="0" smtClean="0">
                <a:latin typeface="Calisto MT" panose="02040603050505030304" pitchFamily="18" charset="0"/>
                <a:cs typeface="Arial" panose="020B0604020202020204" pitchFamily="34" charset="0"/>
              </a:rPr>
              <a:t>population</a:t>
            </a:r>
            <a:r>
              <a:rPr lang="en-US" sz="1200" dirty="0" smtClean="0">
                <a:latin typeface="Calisto MT" panose="02040603050505030304" pitchFamily="18" charset="0"/>
                <a:cs typeface="Arial" panose="020B0604020202020204" pitchFamily="34" charset="0"/>
              </a:rPr>
              <a:t> per GP</a:t>
            </a:r>
            <a:endParaRPr lang="en-US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630768" y="3080920"/>
            <a:ext cx="9637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ysClr val="windowText" lastClr="00000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Madhya Pradesh</a:t>
            </a:r>
            <a:endParaRPr lang="en-US" sz="1050" dirty="0">
              <a:solidFill>
                <a:sysClr val="windowText" lastClr="00000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477583" y="1298414"/>
            <a:ext cx="12826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Calisto MT" panose="02040603050505030304" pitchFamily="18" charset="0"/>
                <a:cs typeface="Arial" panose="020B0604020202020204" pitchFamily="34" charset="0"/>
              </a:rPr>
              <a:t>Punjab</a:t>
            </a:r>
            <a:endParaRPr lang="en-US" sz="105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 flipV="1">
            <a:off x="5499261" y="1420011"/>
            <a:ext cx="646239" cy="5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8121209" y="1465013"/>
            <a:ext cx="12503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 smtClean="0">
                <a:latin typeface="Calisto MT" panose="02040603050505030304" pitchFamily="18" charset="0"/>
                <a:cs typeface="Arial" panose="020B0604020202020204" pitchFamily="34" charset="0"/>
              </a:rPr>
              <a:t>Uttarakhand</a:t>
            </a:r>
            <a:endParaRPr lang="en-US" sz="105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 flipH="1">
            <a:off x="7671581" y="1612253"/>
            <a:ext cx="536064" cy="10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565772" y="1019922"/>
            <a:ext cx="13627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Calisto MT" panose="02040603050505030304" pitchFamily="18" charset="0"/>
                <a:cs typeface="Arial" panose="020B0604020202020204" pitchFamily="34" charset="0"/>
              </a:rPr>
              <a:t>Himachal Pradesh</a:t>
            </a:r>
            <a:endParaRPr lang="en-US" sz="105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H="1">
            <a:off x="7209120" y="1208097"/>
            <a:ext cx="536064" cy="10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6596167" y="5809714"/>
            <a:ext cx="10639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Calisto MT" panose="02040603050505030304" pitchFamily="18" charset="0"/>
                <a:cs typeface="Arial" panose="020B0604020202020204" pitchFamily="34" charset="0"/>
              </a:rPr>
              <a:t>Tamil Nadu</a:t>
            </a:r>
            <a:endParaRPr lang="en-US" sz="105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0099459" y="3159443"/>
            <a:ext cx="10639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Calisto MT" panose="02040603050505030304" pitchFamily="18" charset="0"/>
                <a:cs typeface="Arial" panose="020B0604020202020204" pitchFamily="34" charset="0"/>
              </a:rPr>
              <a:t>West</a:t>
            </a:r>
          </a:p>
          <a:p>
            <a:pPr algn="ctr"/>
            <a:r>
              <a:rPr lang="en-US" sz="1050" dirty="0" smtClean="0">
                <a:latin typeface="Calisto MT" panose="02040603050505030304" pitchFamily="18" charset="0"/>
                <a:cs typeface="Arial" panose="020B0604020202020204" pitchFamily="34" charset="0"/>
              </a:rPr>
              <a:t>Bengal</a:t>
            </a:r>
            <a:endParaRPr lang="en-US" sz="105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159211" y="1677702"/>
            <a:ext cx="10639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Calisto MT" panose="02040603050505030304" pitchFamily="18" charset="0"/>
                <a:cs typeface="Arial" panose="020B0604020202020204" pitchFamily="34" charset="0"/>
              </a:rPr>
              <a:t>Assam</a:t>
            </a:r>
            <a:endParaRPr lang="en-US" sz="105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10702041" y="1850936"/>
            <a:ext cx="2352" cy="5527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 flipV="1">
            <a:off x="10140359" y="3227858"/>
            <a:ext cx="289956" cy="487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5641600" y="3733800"/>
            <a:ext cx="48000" cy="36000"/>
          </a:xfrm>
          <a:prstGeom prst="ellipse">
            <a:avLst/>
          </a:prstGeom>
          <a:solidFill>
            <a:srgbClr val="0046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5133600" y="3697800"/>
            <a:ext cx="48000" cy="36000"/>
          </a:xfrm>
          <a:prstGeom prst="ellipse">
            <a:avLst/>
          </a:prstGeom>
          <a:solidFill>
            <a:srgbClr val="0046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9855201" y="6087454"/>
            <a:ext cx="223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alisto MT" panose="02040603050505030304" pitchFamily="18" charset="0"/>
                <a:cs typeface="Arial" panose="020B0604020202020204" pitchFamily="34" charset="0"/>
              </a:rPr>
              <a:t>Andaman and Nicobar Islands</a:t>
            </a:r>
            <a:endParaRPr lang="en-US" sz="11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441623" y="2281510"/>
            <a:ext cx="10620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Rajasthan</a:t>
            </a:r>
            <a:endParaRPr lang="en-US" sz="1050" dirty="0">
              <a:solidFill>
                <a:schemeClr val="bg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537711" y="3677412"/>
            <a:ext cx="10639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Orissa</a:t>
            </a:r>
            <a:endParaRPr lang="en-US" sz="1050" dirty="0">
              <a:solidFill>
                <a:schemeClr val="bg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920629" y="3096506"/>
            <a:ext cx="9637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Calisto MT" panose="02040603050505030304" pitchFamily="18" charset="0"/>
                <a:cs typeface="Arial" panose="020B0604020202020204" pitchFamily="34" charset="0"/>
              </a:rPr>
              <a:t>Gujarat</a:t>
            </a:r>
            <a:endParaRPr lang="en-US" sz="105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8767853" y="2513836"/>
            <a:ext cx="10639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Bihar</a:t>
            </a:r>
            <a:endParaRPr lang="en-US" sz="1050" dirty="0">
              <a:solidFill>
                <a:schemeClr val="bg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860809" y="4294984"/>
            <a:ext cx="10639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ysClr val="windowText" lastClr="00000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Telangana</a:t>
            </a:r>
            <a:endParaRPr lang="en-US" sz="1050" dirty="0">
              <a:solidFill>
                <a:sysClr val="windowText" lastClr="00000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87927" y="2057400"/>
            <a:ext cx="3670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4E2379"/>
                </a:solidFill>
                <a:latin typeface="Calisto MT" panose="02040603050505030304" pitchFamily="18" charset="0"/>
              </a:rPr>
              <a:t>3 Highest States</a:t>
            </a:r>
          </a:p>
          <a:p>
            <a:pPr marL="463550" indent="-285750">
              <a:buAutoNum type="romanLcParenR"/>
            </a:pPr>
            <a:r>
              <a:rPr lang="en-US" dirty="0" smtClean="0">
                <a:latin typeface="Calisto MT" panose="02040603050505030304" pitchFamily="18" charset="0"/>
              </a:rPr>
              <a:t>West Bengal (18,607)</a:t>
            </a:r>
          </a:p>
          <a:p>
            <a:pPr marL="463550" indent="-285750">
              <a:buAutoNum type="romanLcParenR"/>
            </a:pPr>
            <a:r>
              <a:rPr lang="en-US" dirty="0" smtClean="0">
                <a:latin typeface="Calisto MT" panose="02040603050505030304" pitchFamily="18" charset="0"/>
              </a:rPr>
              <a:t>Kerala (18,567)</a:t>
            </a:r>
          </a:p>
          <a:p>
            <a:pPr marL="463550" indent="-285750">
              <a:buAutoNum type="romanLcParenR"/>
            </a:pPr>
            <a:r>
              <a:rPr lang="en-US" dirty="0" smtClean="0">
                <a:latin typeface="Calisto MT" panose="02040603050505030304" pitchFamily="18" charset="0"/>
              </a:rPr>
              <a:t>Assam (12,185)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01782" y="3352800"/>
            <a:ext cx="36622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4E2379"/>
                </a:solidFill>
                <a:latin typeface="Calisto MT" panose="02040603050505030304" pitchFamily="18" charset="0"/>
              </a:rPr>
              <a:t>3 Lowest States</a:t>
            </a:r>
          </a:p>
          <a:p>
            <a:pPr marL="463550" indent="-285750">
              <a:buAutoNum type="romanLcParenR"/>
            </a:pPr>
            <a:r>
              <a:rPr lang="en-US" sz="1600" dirty="0" smtClean="0">
                <a:latin typeface="Calisto MT" panose="02040603050505030304" pitchFamily="18" charset="0"/>
              </a:rPr>
              <a:t>Punjab (1,331)</a:t>
            </a:r>
          </a:p>
          <a:p>
            <a:pPr marL="463550" indent="-285750">
              <a:buAutoNum type="romanLcParenR"/>
            </a:pPr>
            <a:r>
              <a:rPr lang="en-US" sz="1600" dirty="0" smtClean="0">
                <a:latin typeface="Calisto MT" panose="02040603050505030304" pitchFamily="18" charset="0"/>
              </a:rPr>
              <a:t>Uttarakhand (885)</a:t>
            </a:r>
          </a:p>
          <a:p>
            <a:pPr marL="463550" indent="-285750">
              <a:buAutoNum type="romanLcParenR"/>
            </a:pPr>
            <a:r>
              <a:rPr lang="en-US" sz="1600" dirty="0" smtClean="0">
                <a:latin typeface="Calisto MT" panose="02040603050505030304" pitchFamily="18" charset="0"/>
              </a:rPr>
              <a:t>Arunachal  Pradesh (599)</a:t>
            </a:r>
            <a:endParaRPr lang="en-US" sz="1600" dirty="0">
              <a:latin typeface="Calisto MT" panose="02040603050505030304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71055" y="1279575"/>
            <a:ext cx="405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Calisto MT" panose="02040603050505030304" pitchFamily="18" charset="0"/>
                <a:hlinkClick r:id="" action="ppaction://noaction"/>
              </a:rPr>
              <a:t>National Average population per GP: 3,440</a:t>
            </a:r>
            <a:endParaRPr lang="en-US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073" y="249383"/>
            <a:ext cx="9490161" cy="1177636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>
                <a:solidFill>
                  <a:srgbClr val="0070C0"/>
                </a:solidFill>
              </a:rPr>
              <a:t>Measuring GP Performance</a:t>
            </a:r>
            <a:br>
              <a:rPr lang="en-IN" sz="4000" b="1" dirty="0" smtClean="0">
                <a:solidFill>
                  <a:srgbClr val="0070C0"/>
                </a:solidFill>
              </a:rPr>
            </a:br>
            <a:r>
              <a:rPr lang="en-IN" sz="4000" b="1" dirty="0" smtClean="0">
                <a:solidFill>
                  <a:srgbClr val="0070C0"/>
                </a:solidFill>
              </a:rPr>
              <a:t>Household’s Well - Being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15347023"/>
              </p:ext>
            </p:extLst>
          </p:nvPr>
        </p:nvGraphicFramePr>
        <p:xfrm>
          <a:off x="1953492" y="1645920"/>
          <a:ext cx="8950035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643">
                  <a:extLst>
                    <a:ext uri="{9D8B030D-6E8A-4147-A177-3AD203B41FA5}">
                      <a16:colId xmlns="" xmlns:a16="http://schemas.microsoft.com/office/drawing/2014/main" val="2332311335"/>
                    </a:ext>
                  </a:extLst>
                </a:gridCol>
                <a:gridCol w="2932306">
                  <a:extLst>
                    <a:ext uri="{9D8B030D-6E8A-4147-A177-3AD203B41FA5}">
                      <a16:colId xmlns="" xmlns:a16="http://schemas.microsoft.com/office/drawing/2014/main" val="762277474"/>
                    </a:ext>
                  </a:extLst>
                </a:gridCol>
                <a:gridCol w="2990086">
                  <a:extLst>
                    <a:ext uri="{9D8B030D-6E8A-4147-A177-3AD203B41FA5}">
                      <a16:colId xmlns="" xmlns:a16="http://schemas.microsoft.com/office/drawing/2014/main" val="3518450828"/>
                    </a:ext>
                  </a:extLst>
                </a:gridCol>
              </a:tblGrid>
              <a:tr h="70206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tx1"/>
                          </a:solidFill>
                        </a:rPr>
                        <a:t>INFRASTRUCTURE AND ACCESS TO SERVICES </a:t>
                      </a:r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IN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1600" dirty="0" smtClean="0">
                          <a:solidFill>
                            <a:schemeClr val="tx1"/>
                          </a:solidFill>
                        </a:rPr>
                        <a:t>DEVELOPMENT AND PROTECTION</a:t>
                      </a:r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tx1"/>
                          </a:solidFill>
                        </a:rPr>
                        <a:t>ECONOMIC DEVELOPMENT AND DIVERSIFICATION OF LIVELIHOODS</a:t>
                      </a:r>
                      <a:endParaRPr lang="en-IN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184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All</a:t>
                      </a:r>
                      <a:r>
                        <a:rPr lang="en-IN" sz="1500" b="1" baseline="0" dirty="0" smtClean="0"/>
                        <a:t> Weather Road (Y/N)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children fully immunized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HHs</a:t>
                      </a:r>
                      <a:r>
                        <a:rPr lang="en-IN" sz="1500" b="1" baseline="0" dirty="0" smtClean="0"/>
                        <a:t> with more than one livelihood</a:t>
                      </a:r>
                      <a:endParaRPr lang="en-IN" sz="1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336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Internet Connectivity(Y/N)</a:t>
                      </a:r>
                      <a:r>
                        <a:rPr lang="en-IN" sz="1500" b="1" baseline="0" dirty="0" smtClean="0"/>
                        <a:t> 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0-3 children under weight, stunted, wasted 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HHs practising sustainable agriculture.</a:t>
                      </a:r>
                      <a:endParaRPr lang="en-IN" sz="1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887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Households</a:t>
                      </a:r>
                      <a:r>
                        <a:rPr lang="en-IN" sz="1500" b="1" baseline="0" dirty="0" smtClean="0"/>
                        <a:t> safe and secure from calamities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HHs accessing timely primary health care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HHs with </a:t>
                      </a:r>
                      <a:r>
                        <a:rPr lang="en-IN" sz="1500" b="1" dirty="0" err="1" smtClean="0"/>
                        <a:t>Adhaar</a:t>
                      </a:r>
                      <a:r>
                        <a:rPr lang="en-IN" sz="1500" b="1" dirty="0" smtClean="0"/>
                        <a:t> linked Bank Accounts</a:t>
                      </a:r>
                      <a:endParaRPr lang="en-IN" sz="1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4682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HHs getting power for 12 hours daily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HHs with food security and clean water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HHs with over </a:t>
                      </a:r>
                      <a:r>
                        <a:rPr lang="en-IN" sz="1500" b="1" dirty="0" err="1" smtClean="0"/>
                        <a:t>Rs</a:t>
                      </a:r>
                      <a:r>
                        <a:rPr lang="en-IN" sz="1500" b="1" dirty="0" smtClean="0"/>
                        <a:t>. 20,000 in Savings account. </a:t>
                      </a:r>
                      <a:endParaRPr lang="en-IN" sz="1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80376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HHs cooking on LPG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girls completing Secondary Education/ Skill Certificate Course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</a:t>
                      </a:r>
                      <a:r>
                        <a:rPr lang="en-IN" sz="1500" b="1" baseline="0" dirty="0" smtClean="0"/>
                        <a:t> of HHs in non farm employment</a:t>
                      </a:r>
                      <a:endParaRPr lang="en-IN" sz="1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731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Agricultural Land irrigated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old, widows, disabled under social protection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</a:t>
                      </a:r>
                      <a:r>
                        <a:rPr lang="en-IN" sz="1500" b="1" baseline="0" dirty="0" smtClean="0"/>
                        <a:t> HHs selling produce/products in market. </a:t>
                      </a:r>
                      <a:endParaRPr lang="en-IN" sz="1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125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HHs with solid and liquid waste management/ODF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18-24 year covered under Skills/Higher Education</a:t>
                      </a:r>
                      <a:endParaRPr lang="en-IN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% of HHs that have leveraged over </a:t>
                      </a:r>
                      <a:r>
                        <a:rPr lang="en-IN" sz="1500" b="1" dirty="0" err="1" smtClean="0"/>
                        <a:t>Rs</a:t>
                      </a:r>
                      <a:r>
                        <a:rPr lang="en-IN" sz="1500" b="1" dirty="0" smtClean="0"/>
                        <a:t>. 20,000 as Bank</a:t>
                      </a:r>
                      <a:r>
                        <a:rPr lang="en-IN" sz="1500" b="1" baseline="0" dirty="0" smtClean="0"/>
                        <a:t> credit. </a:t>
                      </a:r>
                      <a:endParaRPr lang="en-IN" sz="1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9903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405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145" y="624110"/>
            <a:ext cx="9232467" cy="927599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Preparedness for Poverty Free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436" y="1759526"/>
            <a:ext cx="9019107" cy="4530437"/>
          </a:xfrm>
        </p:spPr>
        <p:txBody>
          <a:bodyPr>
            <a:normAutofit fontScale="40000" lnSpcReduction="20000"/>
          </a:bodyPr>
          <a:lstStyle/>
          <a:p>
            <a:r>
              <a:rPr lang="en-IN" sz="5500" b="1" dirty="0" smtClean="0">
                <a:solidFill>
                  <a:schemeClr val="tx1"/>
                </a:solidFill>
              </a:rPr>
              <a:t>80% MGNREGS workers </a:t>
            </a:r>
            <a:r>
              <a:rPr lang="en-IN" sz="5500" b="1" dirty="0" err="1" smtClean="0">
                <a:solidFill>
                  <a:schemeClr val="tx1"/>
                </a:solidFill>
              </a:rPr>
              <a:t>Adhaar</a:t>
            </a:r>
            <a:r>
              <a:rPr lang="en-IN" sz="5500" b="1" dirty="0" smtClean="0">
                <a:solidFill>
                  <a:schemeClr val="tx1"/>
                </a:solidFill>
              </a:rPr>
              <a:t> linked. </a:t>
            </a:r>
          </a:p>
          <a:p>
            <a:r>
              <a:rPr lang="en-IN" sz="5500" b="1" dirty="0" smtClean="0">
                <a:solidFill>
                  <a:schemeClr val="tx1"/>
                </a:solidFill>
              </a:rPr>
              <a:t>Water Conservation &amp; Road Standards in MGNREGS.</a:t>
            </a:r>
          </a:p>
          <a:p>
            <a:r>
              <a:rPr lang="en-IN" sz="5500" b="1" dirty="0" smtClean="0">
                <a:solidFill>
                  <a:schemeClr val="tx1"/>
                </a:solidFill>
              </a:rPr>
              <a:t>3.44 Crore women in SHGs – to reach 4-5 Crores by 2019.</a:t>
            </a:r>
          </a:p>
          <a:p>
            <a:r>
              <a:rPr lang="en-IN" sz="5500" b="1" dirty="0">
                <a:solidFill>
                  <a:schemeClr val="tx1"/>
                </a:solidFill>
              </a:rPr>
              <a:t>Micro Plan for diversifying livelihoods of 1 Crore HHs – DAY - NRLM. </a:t>
            </a:r>
          </a:p>
          <a:p>
            <a:r>
              <a:rPr lang="en-IN" sz="5500" b="1" dirty="0" smtClean="0">
                <a:solidFill>
                  <a:schemeClr val="tx1"/>
                </a:solidFill>
              </a:rPr>
              <a:t>95-100% IT/DBT in MGNREGS &amp; PMAY (G).</a:t>
            </a:r>
          </a:p>
          <a:p>
            <a:r>
              <a:rPr lang="en-IN" sz="5500" b="1" dirty="0" smtClean="0">
                <a:solidFill>
                  <a:schemeClr val="tx1"/>
                </a:solidFill>
              </a:rPr>
              <a:t>Space technology use – geo tagging of MGNREGS and PMAY assets.</a:t>
            </a:r>
          </a:p>
          <a:p>
            <a:r>
              <a:rPr lang="en-IN" sz="5500" b="1" dirty="0" smtClean="0">
                <a:solidFill>
                  <a:schemeClr val="tx1"/>
                </a:solidFill>
              </a:rPr>
              <a:t>Effective SHGs in 74,000 GPs, over 3000 Intensive </a:t>
            </a:r>
            <a:r>
              <a:rPr lang="en-IN" sz="5500" b="1" dirty="0" err="1" smtClean="0">
                <a:solidFill>
                  <a:schemeClr val="tx1"/>
                </a:solidFill>
              </a:rPr>
              <a:t>Deendayal</a:t>
            </a:r>
            <a:r>
              <a:rPr lang="en-IN" sz="5500" b="1" dirty="0" smtClean="0">
                <a:solidFill>
                  <a:schemeClr val="tx1"/>
                </a:solidFill>
              </a:rPr>
              <a:t> </a:t>
            </a:r>
            <a:r>
              <a:rPr lang="en-IN" sz="5500" b="1" dirty="0" err="1" smtClean="0">
                <a:solidFill>
                  <a:schemeClr val="tx1"/>
                </a:solidFill>
              </a:rPr>
              <a:t>Antyodaya</a:t>
            </a:r>
            <a:r>
              <a:rPr lang="en-IN" sz="5500" b="1" dirty="0" smtClean="0">
                <a:solidFill>
                  <a:schemeClr val="tx1"/>
                </a:solidFill>
              </a:rPr>
              <a:t> </a:t>
            </a:r>
            <a:r>
              <a:rPr lang="en-IN" sz="5500" b="1" dirty="0" err="1" smtClean="0">
                <a:solidFill>
                  <a:schemeClr val="tx1"/>
                </a:solidFill>
              </a:rPr>
              <a:t>Yojana</a:t>
            </a:r>
            <a:r>
              <a:rPr lang="en-IN" sz="5500" b="1" dirty="0" smtClean="0">
                <a:solidFill>
                  <a:schemeClr val="tx1"/>
                </a:solidFill>
              </a:rPr>
              <a:t> – NRLM Blocks</a:t>
            </a:r>
          </a:p>
          <a:p>
            <a:r>
              <a:rPr lang="en-IN" sz="5500" b="1" dirty="0" smtClean="0">
                <a:solidFill>
                  <a:schemeClr val="tx1"/>
                </a:solidFill>
              </a:rPr>
              <a:t>ODF villages – social capital</a:t>
            </a:r>
          </a:p>
          <a:p>
            <a:r>
              <a:rPr lang="en-IN" sz="5500" b="1" dirty="0" smtClean="0">
                <a:solidFill>
                  <a:schemeClr val="tx1"/>
                </a:solidFill>
              </a:rPr>
              <a:t>900 + SAGY GP &amp; 300 </a:t>
            </a:r>
            <a:r>
              <a:rPr lang="en-IN" sz="5500" b="1" dirty="0" err="1" smtClean="0">
                <a:solidFill>
                  <a:schemeClr val="tx1"/>
                </a:solidFill>
              </a:rPr>
              <a:t>Rurban</a:t>
            </a:r>
            <a:r>
              <a:rPr lang="en-IN" sz="5500" b="1" dirty="0" smtClean="0">
                <a:solidFill>
                  <a:schemeClr val="tx1"/>
                </a:solidFill>
              </a:rPr>
              <a:t> Clusters.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5376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654" y="152401"/>
            <a:ext cx="9019309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cs typeface="Arial" pitchFamily="34" charset="0"/>
              </a:rPr>
              <a:t>HR </a:t>
            </a:r>
            <a:r>
              <a:rPr lang="en-IN" sz="3600" b="1" dirty="0" smtClean="0">
                <a:solidFill>
                  <a:srgbClr val="0070C0"/>
                </a:solidFill>
                <a:cs typeface="Arial" pitchFamily="34" charset="0"/>
              </a:rPr>
              <a:t>Reforms for Results</a:t>
            </a:r>
            <a:endParaRPr lang="en-US" sz="36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925782"/>
            <a:ext cx="9088582" cy="4703617"/>
          </a:xfrm>
        </p:spPr>
        <p:txBody>
          <a:bodyPr>
            <a:noAutofit/>
          </a:bodyPr>
          <a:lstStyle/>
          <a:p>
            <a:pPr marL="341313" indent="-341313" algn="just">
              <a:buBlip>
                <a:blip r:embed="rId2"/>
              </a:buBlip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Horizontal Integration of functionaries at GP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level.</a:t>
            </a:r>
          </a:p>
          <a:p>
            <a:pPr marL="341313" indent="-341313" algn="just">
              <a:buBlip>
                <a:blip r:embed="rId2"/>
              </a:buBlip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Redefining Job Responsibilities, Specifying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Outputs.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just"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Performance-based Payments for Women CRPs.</a:t>
            </a:r>
          </a:p>
          <a:p>
            <a:pPr marL="341313" indent="-341313" algn="just"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Blended (wage plus performance based) payments for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functionaries. </a:t>
            </a:r>
          </a:p>
          <a:p>
            <a:pPr marL="341313" indent="-341313" algn="just"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Social Audit Feedback loop for functionaries.</a:t>
            </a:r>
          </a:p>
          <a:p>
            <a:pPr marL="341313" indent="-341313" algn="just"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SHGs as community cadres – Bank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Sakhis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Book Keepers,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Pashu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Sakhi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Kisan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Sakhi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Social Auditors.</a:t>
            </a:r>
          </a:p>
        </p:txBody>
      </p:sp>
    </p:spTree>
    <p:extLst>
      <p:ext uri="{BB962C8B-B14F-4D97-AF65-F5344CB8AC3E}">
        <p14:creationId xmlns="" xmlns:p14="http://schemas.microsoft.com/office/powerpoint/2010/main" val="29015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</TotalTime>
  <Words>1200</Words>
  <Application>Microsoft Office PowerPoint</Application>
  <PresentationFormat>Custom</PresentationFormat>
  <Paragraphs>217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MISSION ANTYODAYA </vt:lpstr>
      <vt:lpstr>Main Running Theme of Deprivation: Landless Manual &amp; Casual Workers </vt:lpstr>
      <vt:lpstr>DOUBLING INCOME OF HOUSEHOLDS IN RURAL AREAS REQUIRES……..</vt:lpstr>
      <vt:lpstr>Slide 4</vt:lpstr>
      <vt:lpstr>Measuring Poverty Free Panchayats/Households</vt:lpstr>
      <vt:lpstr>Slide 6</vt:lpstr>
      <vt:lpstr>Measuring GP Performance Household’s Well - Being </vt:lpstr>
      <vt:lpstr>Preparedness for Poverty Free</vt:lpstr>
      <vt:lpstr>HR Reforms for Results</vt:lpstr>
      <vt:lpstr>TARGET 2019</vt:lpstr>
      <vt:lpstr>Financing 50,000 Poverty Free GPs and 1 Crore Households out of poverty</vt:lpstr>
      <vt:lpstr>Slide 12</vt:lpstr>
      <vt:lpstr>It is possible to make 50,000 GPs and 1 Crore households poverty free by 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 User</dc:creator>
  <cp:lastModifiedBy>Administrator</cp:lastModifiedBy>
  <cp:revision>44</cp:revision>
  <dcterms:created xsi:type="dcterms:W3CDTF">2016-12-26T18:26:21Z</dcterms:created>
  <dcterms:modified xsi:type="dcterms:W3CDTF">2017-01-17T03:22:09Z</dcterms:modified>
</cp:coreProperties>
</file>